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84" r:id="rId3"/>
    <p:sldId id="306" r:id="rId4"/>
    <p:sldId id="307" r:id="rId5"/>
    <p:sldId id="286" r:id="rId6"/>
    <p:sldId id="287" r:id="rId7"/>
    <p:sldId id="288" r:id="rId8"/>
    <p:sldId id="305" r:id="rId9"/>
    <p:sldId id="289" r:id="rId10"/>
    <p:sldId id="290" r:id="rId11"/>
    <p:sldId id="308" r:id="rId12"/>
    <p:sldId id="291" r:id="rId13"/>
    <p:sldId id="292" r:id="rId14"/>
    <p:sldId id="293" r:id="rId15"/>
    <p:sldId id="294" r:id="rId16"/>
    <p:sldId id="295" r:id="rId17"/>
    <p:sldId id="309" r:id="rId18"/>
    <p:sldId id="296" r:id="rId19"/>
    <p:sldId id="297" r:id="rId20"/>
    <p:sldId id="298" r:id="rId21"/>
    <p:sldId id="299" r:id="rId22"/>
    <p:sldId id="310" r:id="rId23"/>
    <p:sldId id="300" r:id="rId24"/>
    <p:sldId id="301" r:id="rId25"/>
    <p:sldId id="302" r:id="rId26"/>
    <p:sldId id="303" r:id="rId27"/>
    <p:sldId id="304" r:id="rId28"/>
    <p:sldId id="285" r:id="rId29"/>
    <p:sldId id="345" r:id="rId30"/>
    <p:sldId id="386"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78579DB-8EC7-4562-A771-C8295596F944}">
          <p14:sldIdLst>
            <p14:sldId id="284"/>
            <p14:sldId id="306"/>
          </p14:sldIdLst>
        </p14:section>
        <p14:section name="01" id="{C5A55E99-DC07-4B1D-905C-239377F5A852}">
          <p14:sldIdLst>
            <p14:sldId id="307"/>
            <p14:sldId id="286"/>
            <p14:sldId id="287"/>
            <p14:sldId id="288"/>
            <p14:sldId id="305"/>
            <p14:sldId id="289"/>
            <p14:sldId id="290"/>
          </p14:sldIdLst>
        </p14:section>
        <p14:section name="02" id="{8E6C9271-6701-496A-BCBD-1969552D05E1}">
          <p14:sldIdLst>
            <p14:sldId id="308"/>
            <p14:sldId id="291"/>
            <p14:sldId id="292"/>
            <p14:sldId id="293"/>
            <p14:sldId id="294"/>
            <p14:sldId id="295"/>
          </p14:sldIdLst>
        </p14:section>
        <p14:section name="03" id="{C4087DA5-5FC0-4D7F-A57A-44A8C2421BF6}">
          <p14:sldIdLst>
            <p14:sldId id="309"/>
            <p14:sldId id="296"/>
            <p14:sldId id="297"/>
            <p14:sldId id="298"/>
            <p14:sldId id="299"/>
          </p14:sldIdLst>
        </p14:section>
        <p14:section name="04" id="{BA6584BB-1D90-451F-93CD-7D7AFA7416AD}">
          <p14:sldIdLst>
            <p14:sldId id="310"/>
            <p14:sldId id="300"/>
            <p14:sldId id="301"/>
            <p14:sldId id="302"/>
            <p14:sldId id="303"/>
            <p14:sldId id="304"/>
            <p14:sldId id="285"/>
          </p14:sldIdLst>
        </p14:section>
        <p14:section name="附录" id="{7EF5F1C6-FBB4-4B73-89FC-8CC1C943E0BC}">
          <p14:sldIdLst>
            <p14:sldId id="345"/>
            <p14:sldId id="3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ABE"/>
    <a:srgbClr val="0A2A72"/>
    <a:srgbClr val="080E31"/>
    <a:srgbClr val="081033"/>
    <a:srgbClr val="1C2B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p:scale>
          <a:sx n="75" d="100"/>
          <a:sy n="75" d="100"/>
        </p:scale>
        <p:origin x="1123" y="28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28514E55-F7A3-4F1D-A2DD-42F16CABBC18}"/>
    <pc:docChg chg="delSld modMainMaster modSection">
      <pc:chgData name="Xin Zhang (FA Talent)" userId="474f572f-8271-4f60-858e-cee871e0aec6" providerId="ADAL" clId="{28514E55-F7A3-4F1D-A2DD-42F16CABBC18}" dt="2022-01-12T08:07:50.915" v="5" actId="1076"/>
      <pc:docMkLst>
        <pc:docMk/>
      </pc:docMkLst>
      <pc:sldChg chg="del">
        <pc:chgData name="Xin Zhang (FA Talent)" userId="474f572f-8271-4f60-858e-cee871e0aec6" providerId="ADAL" clId="{28514E55-F7A3-4F1D-A2DD-42F16CABBC18}" dt="2022-01-12T08:07:04.416" v="2" actId="47"/>
        <pc:sldMkLst>
          <pc:docMk/>
          <pc:sldMk cId="1306613506" sldId="387"/>
        </pc:sldMkLst>
      </pc:sldChg>
      <pc:sldChg chg="del">
        <pc:chgData name="Xin Zhang (FA Talent)" userId="474f572f-8271-4f60-858e-cee871e0aec6" providerId="ADAL" clId="{28514E55-F7A3-4F1D-A2DD-42F16CABBC18}" dt="2022-01-12T08:07:03.858" v="1" actId="47"/>
        <pc:sldMkLst>
          <pc:docMk/>
          <pc:sldMk cId="4019524013" sldId="388"/>
        </pc:sldMkLst>
      </pc:sldChg>
      <pc:sldChg chg="del">
        <pc:chgData name="Xin Zhang (FA Talent)" userId="474f572f-8271-4f60-858e-cee871e0aec6" providerId="ADAL" clId="{28514E55-F7A3-4F1D-A2DD-42F16CABBC18}" dt="2022-01-12T08:07:03.642" v="0" actId="47"/>
        <pc:sldMkLst>
          <pc:docMk/>
          <pc:sldMk cId="828838021" sldId="389"/>
        </pc:sldMkLst>
      </pc:sldChg>
      <pc:sldMasterChg chg="modSldLayout">
        <pc:chgData name="Xin Zhang (FA Talent)" userId="474f572f-8271-4f60-858e-cee871e0aec6" providerId="ADAL" clId="{28514E55-F7A3-4F1D-A2DD-42F16CABBC18}" dt="2022-01-12T08:07:50.915" v="5" actId="1076"/>
        <pc:sldMasterMkLst>
          <pc:docMk/>
          <pc:sldMasterMk cId="1174577555" sldId="2147483672"/>
        </pc:sldMasterMkLst>
        <pc:sldLayoutChg chg="modSp mod">
          <pc:chgData name="Xin Zhang (FA Talent)" userId="474f572f-8271-4f60-858e-cee871e0aec6" providerId="ADAL" clId="{28514E55-F7A3-4F1D-A2DD-42F16CABBC18}" dt="2022-01-12T08:07:50.915" v="5" actId="1076"/>
          <pc:sldLayoutMkLst>
            <pc:docMk/>
            <pc:sldMasterMk cId="1174577555" sldId="2147483672"/>
            <pc:sldLayoutMk cId="236432694" sldId="2147483673"/>
          </pc:sldLayoutMkLst>
          <pc:spChg chg="mod">
            <ac:chgData name="Xin Zhang (FA Talent)" userId="474f572f-8271-4f60-858e-cee871e0aec6" providerId="ADAL" clId="{28514E55-F7A3-4F1D-A2DD-42F16CABBC18}" dt="2022-01-12T08:07:50.915" v="5" actId="1076"/>
            <ac:spMkLst>
              <pc:docMk/>
              <pc:sldMasterMk cId="1174577555" sldId="2147483672"/>
              <pc:sldLayoutMk cId="236432694" sldId="2147483673"/>
              <ac:spMk id="3" creationId="{5F77D712-C5A3-485B-BFD0-31B344388B46}"/>
            </ac:spMkLst>
          </pc:spChg>
          <pc:spChg chg="mod">
            <ac:chgData name="Xin Zhang (FA Talent)" userId="474f572f-8271-4f60-858e-cee871e0aec6" providerId="ADAL" clId="{28514E55-F7A3-4F1D-A2DD-42F16CABBC18}" dt="2022-01-12T08:07:28.573" v="4"/>
            <ac:spMkLst>
              <pc:docMk/>
              <pc:sldMasterMk cId="1174577555" sldId="2147483672"/>
              <pc:sldLayoutMk cId="236432694" sldId="2147483673"/>
              <ac:spMk id="6" creationId="{9376EC69-4E7A-4E0B-9E6F-FF7E61084B8F}"/>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销售额</c:v>
                </c:pt>
              </c:strCache>
            </c:strRef>
          </c:tx>
          <c:dPt>
            <c:idx val="0"/>
            <c:bubble3D val="0"/>
            <c:spPr>
              <a:gradFill>
                <a:gsLst>
                  <a:gs pos="10000">
                    <a:srgbClr val="23FFFF">
                      <a:alpha val="0"/>
                    </a:srgbClr>
                  </a:gs>
                  <a:gs pos="56000">
                    <a:srgbClr val="3C45DF">
                      <a:alpha val="68000"/>
                    </a:srgbClr>
                  </a:gs>
                  <a:gs pos="90000">
                    <a:srgbClr val="3C45DF"/>
                  </a:gs>
                </a:gsLst>
                <a:lin ang="3000000" scaled="0"/>
              </a:gradFill>
              <a:ln w="19050">
                <a:noFill/>
              </a:ln>
              <a:effectLst>
                <a:outerShdw blurRad="114300" dist="50800" dir="5400000" algn="ctr" rotWithShape="0">
                  <a:srgbClr val="1EDADD">
                    <a:alpha val="23000"/>
                  </a:srgbClr>
                </a:outerShdw>
              </a:effectLst>
            </c:spPr>
            <c:extLst>
              <c:ext xmlns:c16="http://schemas.microsoft.com/office/drawing/2014/chart" uri="{C3380CC4-5D6E-409C-BE32-E72D297353CC}">
                <c16:uniqueId val="{00000001-2553-48B0-BBB9-5743609BFE67}"/>
              </c:ext>
            </c:extLst>
          </c:dPt>
          <c:dPt>
            <c:idx val="1"/>
            <c:bubble3D val="0"/>
            <c:explosion val="6"/>
            <c:spPr>
              <a:gradFill>
                <a:gsLst>
                  <a:gs pos="23000">
                    <a:srgbClr val="23FFFF"/>
                  </a:gs>
                  <a:gs pos="65000">
                    <a:srgbClr val="23FFFF">
                      <a:alpha val="14000"/>
                    </a:srgbClr>
                  </a:gs>
                  <a:gs pos="100000">
                    <a:srgbClr val="3C45DF">
                      <a:alpha val="0"/>
                    </a:srgbClr>
                  </a:gs>
                </a:gsLst>
                <a:lin ang="600000" scaled="0"/>
              </a:gradFill>
              <a:ln w="19050">
                <a:noFill/>
              </a:ln>
              <a:effectLst/>
            </c:spPr>
            <c:extLst>
              <c:ext xmlns:c16="http://schemas.microsoft.com/office/drawing/2014/chart" uri="{C3380CC4-5D6E-409C-BE32-E72D297353CC}">
                <c16:uniqueId val="{00000003-2553-48B0-BBB9-5743609BFE67}"/>
              </c:ext>
            </c:extLst>
          </c:dPt>
          <c:dPt>
            <c:idx val="2"/>
            <c:bubble3D val="0"/>
            <c:spPr>
              <a:gradFill>
                <a:gsLst>
                  <a:gs pos="0">
                    <a:srgbClr val="18D2FC">
                      <a:alpha val="0"/>
                    </a:srgbClr>
                  </a:gs>
                  <a:gs pos="100000">
                    <a:srgbClr val="0FC2FC"/>
                  </a:gs>
                </a:gsLst>
                <a:lin ang="0" scaled="0"/>
              </a:gradFill>
              <a:ln w="19050">
                <a:noFill/>
              </a:ln>
              <a:effectLst/>
            </c:spPr>
            <c:extLst>
              <c:ext xmlns:c16="http://schemas.microsoft.com/office/drawing/2014/chart" uri="{C3380CC4-5D6E-409C-BE32-E72D297353CC}">
                <c16:uniqueId val="{00000005-2553-48B0-BBB9-5743609BFE67}"/>
              </c:ext>
            </c:extLst>
          </c:dPt>
          <c:cat>
            <c:strRef>
              <c:f>Sheet1!$A$2:$A$4</c:f>
              <c:strCache>
                <c:ptCount val="3"/>
                <c:pt idx="0">
                  <c:v>随机用户</c:v>
                </c:pt>
                <c:pt idx="1">
                  <c:v>偏好受众</c:v>
                </c:pt>
                <c:pt idx="2">
                  <c:v>普通受众</c:v>
                </c:pt>
              </c:strCache>
            </c:strRef>
          </c:cat>
          <c:val>
            <c:numRef>
              <c:f>Sheet1!$B$2:$B$4</c:f>
              <c:numCache>
                <c:formatCode>General</c:formatCode>
                <c:ptCount val="3"/>
                <c:pt idx="0">
                  <c:v>1500</c:v>
                </c:pt>
                <c:pt idx="1">
                  <c:v>3500</c:v>
                </c:pt>
                <c:pt idx="2">
                  <c:v>489.33</c:v>
                </c:pt>
              </c:numCache>
            </c:numRef>
          </c:val>
          <c:extLst>
            <c:ext xmlns:c16="http://schemas.microsoft.com/office/drawing/2014/chart" uri="{C3380CC4-5D6E-409C-BE32-E72D297353CC}">
              <c16:uniqueId val="{00000006-2553-48B0-BBB9-5743609BFE67}"/>
            </c:ext>
          </c:extLst>
        </c:ser>
        <c:dLbls>
          <c:showLegendKey val="0"/>
          <c:showVal val="0"/>
          <c:showCatName val="0"/>
          <c:showSerName val="0"/>
          <c:showPercent val="0"/>
          <c:showBubbleSize val="0"/>
          <c:showLeaderLines val="1"/>
        </c:dLbls>
        <c:firstSliceAng val="32"/>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45034733664848E-2"/>
          <c:y val="0"/>
          <c:w val="0.95309926723060578"/>
          <c:h val="0.85261976719634025"/>
        </c:manualLayout>
      </c:layout>
      <c:lineChart>
        <c:grouping val="standard"/>
        <c:varyColors val="0"/>
        <c:ser>
          <c:idx val="0"/>
          <c:order val="0"/>
          <c:tx>
            <c:strRef>
              <c:f>Sheet1!$B$1</c:f>
              <c:strCache>
                <c:ptCount val="1"/>
                <c:pt idx="0">
                  <c:v>全球市场</c:v>
                </c:pt>
              </c:strCache>
            </c:strRef>
          </c:tx>
          <c:spPr>
            <a:ln w="28575" cap="rnd">
              <a:solidFill>
                <a:srgbClr val="B7D9FF">
                  <a:lumMod val="75000"/>
                </a:srgb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20XX</c:v>
                </c:pt>
                <c:pt idx="1">
                  <c:v>20XX</c:v>
                </c:pt>
                <c:pt idx="2">
                  <c:v>20XX</c:v>
                </c:pt>
                <c:pt idx="3">
                  <c:v>20XX</c:v>
                </c:pt>
                <c:pt idx="4">
                  <c:v>20XX</c:v>
                </c:pt>
                <c:pt idx="5">
                  <c:v>20XX</c:v>
                </c:pt>
                <c:pt idx="6">
                  <c:v>20XX</c:v>
                </c:pt>
              </c:strCache>
            </c:strRef>
          </c:cat>
          <c:val>
            <c:numRef>
              <c:f>Sheet1!$B$2:$B$8</c:f>
              <c:numCache>
                <c:formatCode>General</c:formatCode>
                <c:ptCount val="7"/>
                <c:pt idx="0">
                  <c:v>30.95</c:v>
                </c:pt>
                <c:pt idx="1">
                  <c:v>32.869999999999997</c:v>
                </c:pt>
                <c:pt idx="2">
                  <c:v>34.61</c:v>
                </c:pt>
                <c:pt idx="3">
                  <c:v>36.76</c:v>
                </c:pt>
                <c:pt idx="4">
                  <c:v>38.97</c:v>
                </c:pt>
                <c:pt idx="5">
                  <c:v>41.31</c:v>
                </c:pt>
                <c:pt idx="6">
                  <c:v>43.79</c:v>
                </c:pt>
              </c:numCache>
            </c:numRef>
          </c:val>
          <c:smooth val="1"/>
          <c:extLst>
            <c:ext xmlns:c16="http://schemas.microsoft.com/office/drawing/2014/chart" uri="{C3380CC4-5D6E-409C-BE32-E72D297353CC}">
              <c16:uniqueId val="{00000000-902B-4A71-BD80-BEEA88058EE1}"/>
            </c:ext>
          </c:extLst>
        </c:ser>
        <c:ser>
          <c:idx val="1"/>
          <c:order val="1"/>
          <c:tx>
            <c:strRef>
              <c:f>Sheet1!$C$1</c:f>
              <c:strCache>
                <c:ptCount val="1"/>
                <c:pt idx="0">
                  <c:v>中国市场</c:v>
                </c:pt>
              </c:strCache>
            </c:strRef>
          </c:tx>
          <c:spPr>
            <a:ln w="28575" cap="rnd" cmpd="sng">
              <a:solidFill>
                <a:srgbClr val="23FFFF"/>
              </a:solidFill>
              <a:prstDash val="solid"/>
              <a:round/>
              <a:tailEnd type="none"/>
            </a:ln>
            <a:effectLst/>
          </c:spPr>
          <c:marker>
            <c:symbol val="none"/>
          </c:marker>
          <c:dPt>
            <c:idx val="6"/>
            <c:marker>
              <c:symbol val="none"/>
            </c:marker>
            <c:bubble3D val="0"/>
            <c:spPr>
              <a:ln w="28575" cap="rnd" cmpd="sng">
                <a:solidFill>
                  <a:srgbClr val="23FFFF"/>
                </a:solidFill>
                <a:prstDash val="solid"/>
                <a:round/>
                <a:tailEnd type="none"/>
              </a:ln>
              <a:effectLst/>
            </c:spPr>
            <c:extLst>
              <c:ext xmlns:c16="http://schemas.microsoft.com/office/drawing/2014/chart" uri="{C3380CC4-5D6E-409C-BE32-E72D297353CC}">
                <c16:uniqueId val="{00000002-902B-4A71-BD80-BEEA88058EE1}"/>
              </c:ext>
            </c:extLst>
          </c:dPt>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20XX</c:v>
                </c:pt>
                <c:pt idx="1">
                  <c:v>20XX</c:v>
                </c:pt>
                <c:pt idx="2">
                  <c:v>20XX</c:v>
                </c:pt>
                <c:pt idx="3">
                  <c:v>20XX</c:v>
                </c:pt>
                <c:pt idx="4">
                  <c:v>20XX</c:v>
                </c:pt>
                <c:pt idx="5">
                  <c:v>20XX</c:v>
                </c:pt>
                <c:pt idx="6">
                  <c:v>20XX</c:v>
                </c:pt>
              </c:strCache>
            </c:strRef>
          </c:cat>
          <c:val>
            <c:numRef>
              <c:f>Sheet1!$C$2:$C$8</c:f>
              <c:numCache>
                <c:formatCode>General</c:formatCode>
                <c:ptCount val="7"/>
                <c:pt idx="0">
                  <c:v>8.48</c:v>
                </c:pt>
                <c:pt idx="1">
                  <c:v>9.4499999999999993</c:v>
                </c:pt>
                <c:pt idx="2">
                  <c:v>10.87</c:v>
                </c:pt>
                <c:pt idx="3">
                  <c:v>12.5</c:v>
                </c:pt>
                <c:pt idx="4">
                  <c:v>14.38</c:v>
                </c:pt>
                <c:pt idx="5">
                  <c:v>16.54</c:v>
                </c:pt>
                <c:pt idx="6">
                  <c:v>19.010000000000002</c:v>
                </c:pt>
              </c:numCache>
            </c:numRef>
          </c:val>
          <c:smooth val="1"/>
          <c:extLst>
            <c:ext xmlns:c16="http://schemas.microsoft.com/office/drawing/2014/chart" uri="{C3380CC4-5D6E-409C-BE32-E72D297353CC}">
              <c16:uniqueId val="{00000003-902B-4A71-BD80-BEEA88058EE1}"/>
            </c:ext>
          </c:extLst>
        </c:ser>
        <c:dLbls>
          <c:dLblPos val="b"/>
          <c:showLegendKey val="0"/>
          <c:showVal val="1"/>
          <c:showCatName val="0"/>
          <c:showSerName val="0"/>
          <c:showPercent val="0"/>
          <c:showBubbleSize val="0"/>
        </c:dLbls>
        <c:dropLines>
          <c:spPr>
            <a:ln w="6350" cap="flat" cmpd="sng" algn="ctr">
              <a:solidFill>
                <a:sysClr val="window" lastClr="FFFFFF">
                  <a:lumMod val="65000"/>
                  <a:alpha val="30000"/>
                </a:sysClr>
              </a:solidFill>
              <a:prstDash val="lgDash"/>
              <a:round/>
            </a:ln>
            <a:effectLst/>
          </c:spPr>
        </c:dropLines>
        <c:smooth val="0"/>
        <c:axId val="909493808"/>
        <c:axId val="201751230"/>
      </c:lineChart>
      <c:catAx>
        <c:axId val="909493808"/>
        <c:scaling>
          <c:orientation val="minMax"/>
        </c:scaling>
        <c:delete val="0"/>
        <c:axPos val="b"/>
        <c:numFmt formatCode="General" sourceLinked="0"/>
        <c:majorTickMark val="none"/>
        <c:minorTickMark val="none"/>
        <c:tickLblPos val="nextTo"/>
        <c:spPr>
          <a:noFill/>
          <a:ln w="9525" cap="flat" cmpd="sng" algn="ctr">
            <a:solidFill>
              <a:srgbClr val="FFFFFF">
                <a:alpha val="39000"/>
              </a:srgbClr>
            </a:solidFill>
            <a:round/>
          </a:ln>
          <a:effectLst/>
        </c:spPr>
        <c:txPr>
          <a:bodyPr rot="-60000000" spcFirstLastPara="1" vertOverflow="ellipsis" vert="horz" wrap="square" anchor="ctr" anchorCtr="1"/>
          <a:lstStyle/>
          <a:p>
            <a:pPr>
              <a:defRPr lang="zh-CN" sz="1200" b="0" i="0" u="none" strike="noStrike" kern="1200" baseline="0">
                <a:solidFill>
                  <a:schemeClr val="bg1"/>
                </a:solidFill>
                <a:latin typeface="+mn-lt"/>
                <a:ea typeface="+mn-ea"/>
                <a:cs typeface="+mn-cs"/>
              </a:defRPr>
            </a:pPr>
            <a:endParaRPr lang="zh-CN"/>
          </a:p>
        </c:txPr>
        <c:crossAx val="201751230"/>
        <c:crosses val="autoZero"/>
        <c:auto val="1"/>
        <c:lblAlgn val="ctr"/>
        <c:lblOffset val="100"/>
        <c:noMultiLvlLbl val="0"/>
      </c:catAx>
      <c:valAx>
        <c:axId val="201751230"/>
        <c:scaling>
          <c:orientation val="minMax"/>
        </c:scaling>
        <c:delete val="1"/>
        <c:axPos val="l"/>
        <c:majorGridlines>
          <c:spPr>
            <a:ln w="9525" cap="flat" cmpd="sng" algn="ctr">
              <a:gradFill flip="none" rotWithShape="1">
                <a:gsLst>
                  <a:gs pos="91000">
                    <a:srgbClr val="FFFFFF">
                      <a:alpha val="12000"/>
                    </a:srgbClr>
                  </a:gs>
                  <a:gs pos="6000">
                    <a:srgbClr val="FFFFFF">
                      <a:alpha val="0"/>
                    </a:srgbClr>
                  </a:gs>
                </a:gsLst>
                <a:lin ang="5400000" scaled="1"/>
                <a:tileRect/>
              </a:gradFill>
              <a:round/>
              <a:headEnd w="sm" len="sm"/>
              <a:tailEnd type="none"/>
            </a:ln>
            <a:effectLst/>
          </c:spPr>
        </c:majorGridlines>
        <c:numFmt formatCode="General" sourceLinked="1"/>
        <c:majorTickMark val="none"/>
        <c:minorTickMark val="none"/>
        <c:tickLblPos val="nextTo"/>
        <c:crossAx val="9094938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zh-CN" sz="1100" b="0" i="0" u="none" strike="noStrike" kern="1200" spc="300" baseline="0">
                <a:solidFill>
                  <a:schemeClr val="bg1"/>
                </a:solidFill>
                <a:latin typeface="+mn-ea"/>
                <a:ea typeface="+mn-ea"/>
                <a:cs typeface="+mn-cs"/>
              </a:defRPr>
            </a:pPr>
            <a:endParaRPr lang="zh-CN"/>
          </a:p>
        </c:txPr>
      </c:legendEntry>
      <c:legendEntry>
        <c:idx val="1"/>
        <c:txPr>
          <a:bodyPr rot="0" spcFirstLastPara="1" vertOverflow="ellipsis" vert="horz" wrap="square" anchor="ctr" anchorCtr="1"/>
          <a:lstStyle/>
          <a:p>
            <a:pPr>
              <a:defRPr lang="zh-CN" sz="1100" b="0" i="0" u="none" strike="noStrike" kern="1200" spc="300" baseline="0">
                <a:solidFill>
                  <a:schemeClr val="bg1"/>
                </a:solidFill>
                <a:latin typeface="+mn-ea"/>
                <a:ea typeface="+mn-ea"/>
                <a:cs typeface="+mn-cs"/>
              </a:defRPr>
            </a:pPr>
            <a:endParaRPr lang="zh-CN"/>
          </a:p>
        </c:txPr>
      </c:legendEntry>
      <c:layout>
        <c:manualLayout>
          <c:xMode val="edge"/>
          <c:yMode val="edge"/>
          <c:x val="0.17682447720919267"/>
          <c:y val="2.9702629084513002E-2"/>
          <c:w val="0.63316020791668381"/>
          <c:h val="7.3704504110234381E-2"/>
        </c:manualLayout>
      </c:layout>
      <c:overlay val="0"/>
      <c:spPr>
        <a:noFill/>
        <a:ln>
          <a:noFill/>
        </a:ln>
        <a:effectLst/>
      </c:spPr>
      <c:txPr>
        <a:bodyPr rot="0" spcFirstLastPara="1" vertOverflow="ellipsis" vert="horz" wrap="square" anchor="ctr" anchorCtr="1"/>
        <a:lstStyle/>
        <a:p>
          <a:pPr>
            <a:defRPr lang="zh-CN" sz="1100" b="0" i="0" u="none" strike="noStrike" kern="1200" spc="300" baseline="0">
              <a:solidFill>
                <a:schemeClr val="bg1"/>
              </a:solidFill>
              <a:latin typeface="+mn-ea"/>
              <a:ea typeface="+mn-ea"/>
              <a:cs typeface="+mn-cs"/>
            </a:defRPr>
          </a:pPr>
          <a:endParaRPr lang="zh-CN"/>
        </a:p>
      </c:txPr>
    </c:legend>
    <c:plotVisOnly val="1"/>
    <c:dispBlanksAs val="span"/>
    <c:showDLblsOverMax val="0"/>
  </c:chart>
  <c:spPr>
    <a:noFill/>
    <a:ln>
      <a:noFill/>
    </a:ln>
    <a:effectLst/>
  </c:spPr>
  <c:txPr>
    <a:bodyPr/>
    <a:lstStyle/>
    <a:p>
      <a:pPr>
        <a:defRPr lang="zh-CN" sz="1200"/>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AC77B-876D-4283-B1AC-875672F2162F}"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50DED-F51E-413C-BFAE-E4251718C6DE}" type="slidenum">
              <a:rPr lang="zh-CN" altLang="en-US" smtClean="0"/>
              <a:t>‹#›</a:t>
            </a:fld>
            <a:endParaRPr lang="zh-CN" altLang="en-US"/>
          </a:p>
        </p:txBody>
      </p:sp>
    </p:spTree>
    <p:extLst>
      <p:ext uri="{BB962C8B-B14F-4D97-AF65-F5344CB8AC3E}">
        <p14:creationId xmlns:p14="http://schemas.microsoft.com/office/powerpoint/2010/main" val="1928000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AFBFE-01D9-4A36-A188-7DAE5B724E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964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AFBFE-01D9-4A36-A188-7DAE5B724E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9459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结束页">
    <p:bg>
      <p:bgPr>
        <a:solidFill>
          <a:srgbClr val="0E1152"/>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D3A7C6-44FF-4E91-B7AA-DD8D2824F3D3}"/>
              </a:ext>
            </a:extLst>
          </p:cNvPr>
          <p:cNvPicPr>
            <a:picLocks noChangeAspect="1"/>
          </p:cNvPicPr>
          <p:nvPr userDrawn="1"/>
        </p:nvPicPr>
        <p:blipFill>
          <a:blip r:embed="rId2">
            <a:alphaModFix amt="58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33" t="15692" r="18233" b="1569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 name="图片 3" descr="背景图案&#10;&#10;描述已自动生成">
            <a:extLst>
              <a:ext uri="{FF2B5EF4-FFF2-40B4-BE49-F238E27FC236}">
                <a16:creationId xmlns:a16="http://schemas.microsoft.com/office/drawing/2014/main" id="{703FA2E1-9CF5-45B2-AA57-A1A5DC903DE5}"/>
              </a:ext>
            </a:extLst>
          </p:cNvPr>
          <p:cNvPicPr>
            <a:picLocks noChangeAspect="1"/>
          </p:cNvPicPr>
          <p:nvPr userDrawn="1"/>
        </p:nvPicPr>
        <p:blipFill>
          <a:blip r:embed="rId4">
            <a:alphaModFix amt="33000"/>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5" name="任意多边形: 形状 4">
            <a:extLst>
              <a:ext uri="{FF2B5EF4-FFF2-40B4-BE49-F238E27FC236}">
                <a16:creationId xmlns:a16="http://schemas.microsoft.com/office/drawing/2014/main" id="{CF24FA0E-DF74-4A78-B0C5-19CF7D59C504}"/>
              </a:ext>
            </a:extLst>
          </p:cNvPr>
          <p:cNvSpPr/>
          <p:nvPr userDrawn="1"/>
        </p:nvSpPr>
        <p:spPr>
          <a:xfrm rot="16409610">
            <a:off x="462228" y="220095"/>
            <a:ext cx="5215810" cy="5007925"/>
          </a:xfrm>
          <a:custGeom>
            <a:avLst/>
            <a:gdLst>
              <a:gd name="connsiteX0" fmla="*/ 5184422 w 5215810"/>
              <a:gd name="connsiteY0" fmla="*/ 4129 h 5007925"/>
              <a:gd name="connsiteX1" fmla="*/ 5215810 w 5215810"/>
              <a:gd name="connsiteY1" fmla="*/ 518270 h 5007925"/>
              <a:gd name="connsiteX2" fmla="*/ 5098050 w 5215810"/>
              <a:gd name="connsiteY2" fmla="*/ 513389 h 5007925"/>
              <a:gd name="connsiteX3" fmla="*/ 4119052 w 5215810"/>
              <a:gd name="connsiteY3" fmla="*/ 601620 h 5007925"/>
              <a:gd name="connsiteX4" fmla="*/ 512460 w 5215810"/>
              <a:gd name="connsiteY4" fmla="*/ 5007925 h 5007925"/>
              <a:gd name="connsiteX5" fmla="*/ 0 w 5215810"/>
              <a:gd name="connsiteY5" fmla="*/ 5007925 h 5007925"/>
              <a:gd name="connsiteX6" fmla="*/ 4017771 w 5215810"/>
              <a:gd name="connsiteY6" fmla="*/ 99267 h 5007925"/>
              <a:gd name="connsiteX7" fmla="*/ 5108383 w 5215810"/>
              <a:gd name="connsiteY7" fmla="*/ 977 h 50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5810" h="5007925">
                <a:moveTo>
                  <a:pt x="5184422" y="4129"/>
                </a:moveTo>
                <a:lnTo>
                  <a:pt x="5215810" y="518270"/>
                </a:lnTo>
                <a:lnTo>
                  <a:pt x="5098050" y="513389"/>
                </a:lnTo>
                <a:cubicBezTo>
                  <a:pt x="4774802" y="506987"/>
                  <a:pt x="4446838" y="535534"/>
                  <a:pt x="4119052" y="601620"/>
                </a:cubicBezTo>
                <a:cubicBezTo>
                  <a:pt x="2021221" y="1024574"/>
                  <a:pt x="512460" y="2867882"/>
                  <a:pt x="512460" y="5007925"/>
                </a:cubicBezTo>
                <a:lnTo>
                  <a:pt x="0" y="5007925"/>
                </a:lnTo>
                <a:cubicBezTo>
                  <a:pt x="0" y="2623900"/>
                  <a:pt x="1680771" y="570441"/>
                  <a:pt x="4017771" y="99267"/>
                </a:cubicBezTo>
                <a:cubicBezTo>
                  <a:pt x="4382927" y="25646"/>
                  <a:pt x="4748282" y="-6155"/>
                  <a:pt x="5108383" y="977"/>
                </a:cubicBezTo>
                <a:close/>
              </a:path>
            </a:pathLst>
          </a:custGeom>
          <a:gradFill flip="none" rotWithShape="1">
            <a:gsLst>
              <a:gs pos="0">
                <a:schemeClr val="accent1">
                  <a:alpha val="0"/>
                </a:schemeClr>
              </a:gs>
              <a:gs pos="100000">
                <a:schemeClr val="accent1">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6" name="任意多边形: 形状 5">
            <a:extLst>
              <a:ext uri="{FF2B5EF4-FFF2-40B4-BE49-F238E27FC236}">
                <a16:creationId xmlns:a16="http://schemas.microsoft.com/office/drawing/2014/main" id="{E21A8C16-C8B6-41FD-8AE6-6DC2A5BEA03C}"/>
              </a:ext>
            </a:extLst>
          </p:cNvPr>
          <p:cNvSpPr/>
          <p:nvPr userDrawn="1"/>
        </p:nvSpPr>
        <p:spPr>
          <a:xfrm rot="16409610" flipH="1" flipV="1">
            <a:off x="5937509" y="1099138"/>
            <a:ext cx="6302496" cy="5007925"/>
          </a:xfrm>
          <a:custGeom>
            <a:avLst/>
            <a:gdLst>
              <a:gd name="connsiteX0" fmla="*/ 0 w 6302496"/>
              <a:gd name="connsiteY0" fmla="*/ 5007925 h 5007925"/>
              <a:gd name="connsiteX1" fmla="*/ 4017771 w 6302496"/>
              <a:gd name="connsiteY1" fmla="*/ 99267 h 5007925"/>
              <a:gd name="connsiteX2" fmla="*/ 6167468 w 6302496"/>
              <a:gd name="connsiteY2" fmla="*/ 136283 h 5007925"/>
              <a:gd name="connsiteX3" fmla="*/ 6269430 w 6302496"/>
              <a:gd name="connsiteY3" fmla="*/ 165220 h 5007925"/>
              <a:gd name="connsiteX4" fmla="*/ 6302496 w 6302496"/>
              <a:gd name="connsiteY4" fmla="*/ 706863 h 5007925"/>
              <a:gd name="connsiteX5" fmla="*/ 6048748 w 6302496"/>
              <a:gd name="connsiteY5" fmla="*/ 634846 h 5007925"/>
              <a:gd name="connsiteX6" fmla="*/ 4119052 w 6302496"/>
              <a:gd name="connsiteY6" fmla="*/ 601620 h 5007925"/>
              <a:gd name="connsiteX7" fmla="*/ 512460 w 6302496"/>
              <a:gd name="connsiteY7" fmla="*/ 5007925 h 50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2496" h="5007925">
                <a:moveTo>
                  <a:pt x="0" y="5007925"/>
                </a:moveTo>
                <a:cubicBezTo>
                  <a:pt x="0" y="2623900"/>
                  <a:pt x="1680771" y="570441"/>
                  <a:pt x="4017771" y="99267"/>
                </a:cubicBezTo>
                <a:cubicBezTo>
                  <a:pt x="4748084" y="-47975"/>
                  <a:pt x="5479191" y="-27936"/>
                  <a:pt x="6167468" y="136283"/>
                </a:cubicBezTo>
                <a:lnTo>
                  <a:pt x="6269430" y="165220"/>
                </a:lnTo>
                <a:lnTo>
                  <a:pt x="6302496" y="706863"/>
                </a:lnTo>
                <a:lnTo>
                  <a:pt x="6048748" y="634846"/>
                </a:lnTo>
                <a:cubicBezTo>
                  <a:pt x="5430910" y="487435"/>
                  <a:pt x="4774624" y="469447"/>
                  <a:pt x="4119052" y="601620"/>
                </a:cubicBezTo>
                <a:cubicBezTo>
                  <a:pt x="2021221" y="1024574"/>
                  <a:pt x="512460" y="2867882"/>
                  <a:pt x="512460" y="5007925"/>
                </a:cubicBezTo>
                <a:close/>
              </a:path>
            </a:pathLst>
          </a:custGeom>
          <a:gradFill flip="none" rotWithShape="1">
            <a:gsLst>
              <a:gs pos="3000">
                <a:schemeClr val="accent2">
                  <a:alpha val="0"/>
                </a:schemeClr>
              </a:gs>
              <a:gs pos="100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7" name="任意多边形: 形状 6">
            <a:extLst>
              <a:ext uri="{FF2B5EF4-FFF2-40B4-BE49-F238E27FC236}">
                <a16:creationId xmlns:a16="http://schemas.microsoft.com/office/drawing/2014/main" id="{DF235026-0AB1-4BAA-A869-E2FA0A3A6884}"/>
              </a:ext>
            </a:extLst>
          </p:cNvPr>
          <p:cNvSpPr/>
          <p:nvPr userDrawn="1"/>
        </p:nvSpPr>
        <p:spPr>
          <a:xfrm rot="18991598" flipH="1" flipV="1">
            <a:off x="10218412" y="2371691"/>
            <a:ext cx="2951020" cy="4170351"/>
          </a:xfrm>
          <a:custGeom>
            <a:avLst/>
            <a:gdLst>
              <a:gd name="connsiteX0" fmla="*/ 0 w 2951020"/>
              <a:gd name="connsiteY0" fmla="*/ 4170351 h 4170351"/>
              <a:gd name="connsiteX1" fmla="*/ 170515 w 2951020"/>
              <a:gd name="connsiteY1" fmla="*/ 2872452 h 4170351"/>
              <a:gd name="connsiteX2" fmla="*/ 234021 w 2951020"/>
              <a:gd name="connsiteY2" fmla="*/ 2670718 h 4170351"/>
              <a:gd name="connsiteX3" fmla="*/ 2766079 w 2951020"/>
              <a:gd name="connsiteY3" fmla="*/ 0 h 4170351"/>
              <a:gd name="connsiteX4" fmla="*/ 2951020 w 2951020"/>
              <a:gd name="connsiteY4" fmla="*/ 175339 h 4170351"/>
              <a:gd name="connsiteX5" fmla="*/ 2670500 w 2951020"/>
              <a:gd name="connsiteY5" fmla="*/ 330021 h 4170351"/>
              <a:gd name="connsiteX6" fmla="*/ 512460 w 2951020"/>
              <a:gd name="connsiteY6" fmla="*/ 4170351 h 417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020" h="4170351">
                <a:moveTo>
                  <a:pt x="0" y="4170351"/>
                </a:moveTo>
                <a:cubicBezTo>
                  <a:pt x="0" y="3723346"/>
                  <a:pt x="59090" y="3287963"/>
                  <a:pt x="170515" y="2872452"/>
                </a:cubicBezTo>
                <a:lnTo>
                  <a:pt x="234021" y="2670718"/>
                </a:lnTo>
                <a:lnTo>
                  <a:pt x="2766079" y="0"/>
                </a:lnTo>
                <a:lnTo>
                  <a:pt x="2951020" y="175339"/>
                </a:lnTo>
                <a:lnTo>
                  <a:pt x="2670500" y="330021"/>
                </a:lnTo>
                <a:cubicBezTo>
                  <a:pt x="1361138" y="1127200"/>
                  <a:pt x="512460" y="2565319"/>
                  <a:pt x="512460" y="4170351"/>
                </a:cubicBezTo>
                <a:close/>
              </a:path>
            </a:pathLst>
          </a:custGeom>
          <a:gradFill flip="none" rotWithShape="1">
            <a:gsLst>
              <a:gs pos="3000">
                <a:schemeClr val="accent2">
                  <a:alpha val="0"/>
                </a:schemeClr>
              </a:gs>
              <a:gs pos="97000">
                <a:schemeClr val="accent2">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8" name="任意多边形: 形状 7">
            <a:extLst>
              <a:ext uri="{FF2B5EF4-FFF2-40B4-BE49-F238E27FC236}">
                <a16:creationId xmlns:a16="http://schemas.microsoft.com/office/drawing/2014/main" id="{5B72E5BD-A343-4E9D-A706-95CC9D13B689}"/>
              </a:ext>
            </a:extLst>
          </p:cNvPr>
          <p:cNvSpPr/>
          <p:nvPr userDrawn="1"/>
        </p:nvSpPr>
        <p:spPr>
          <a:xfrm rot="18902711">
            <a:off x="-476850" y="108873"/>
            <a:ext cx="2311123" cy="3807869"/>
          </a:xfrm>
          <a:custGeom>
            <a:avLst/>
            <a:gdLst>
              <a:gd name="connsiteX0" fmla="*/ 2097408 w 2311123"/>
              <a:gd name="connsiteY0" fmla="*/ 0 h 3807869"/>
              <a:gd name="connsiteX1" fmla="*/ 2311123 w 2311123"/>
              <a:gd name="connsiteY1" fmla="*/ 213378 h 3807869"/>
              <a:gd name="connsiteX2" fmla="*/ 2056005 w 2311123"/>
              <a:gd name="connsiteY2" fmla="*/ 417346 h 3807869"/>
              <a:gd name="connsiteX3" fmla="*/ 512460 w 2311123"/>
              <a:gd name="connsiteY3" fmla="*/ 3807869 h 3807869"/>
              <a:gd name="connsiteX4" fmla="*/ 0 w 2311123"/>
              <a:gd name="connsiteY4" fmla="*/ 3807869 h 3807869"/>
              <a:gd name="connsiteX5" fmla="*/ 461147 w 2311123"/>
              <a:gd name="connsiteY5" fmla="*/ 1707891 h 3807869"/>
              <a:gd name="connsiteX6" fmla="*/ 527172 w 2311123"/>
              <a:gd name="connsiteY6" fmla="*/ 1572715 h 380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3" h="3807869">
                <a:moveTo>
                  <a:pt x="2097408" y="0"/>
                </a:moveTo>
                <a:lnTo>
                  <a:pt x="2311123" y="213378"/>
                </a:lnTo>
                <a:lnTo>
                  <a:pt x="2056005" y="417346"/>
                </a:lnTo>
                <a:cubicBezTo>
                  <a:pt x="1101820" y="1248728"/>
                  <a:pt x="512460" y="2470342"/>
                  <a:pt x="512460" y="3807869"/>
                </a:cubicBezTo>
                <a:lnTo>
                  <a:pt x="0" y="3807869"/>
                </a:lnTo>
                <a:cubicBezTo>
                  <a:pt x="0" y="3062861"/>
                  <a:pt x="164138" y="2350135"/>
                  <a:pt x="461147" y="1707891"/>
                </a:cubicBezTo>
                <a:lnTo>
                  <a:pt x="527172" y="1572715"/>
                </a:lnTo>
                <a:close/>
              </a:path>
            </a:pathLst>
          </a:custGeom>
          <a:gradFill flip="none" rotWithShape="1">
            <a:gsLst>
              <a:gs pos="0">
                <a:schemeClr val="accent1">
                  <a:alpha val="0"/>
                </a:schemeClr>
              </a:gs>
              <a:gs pos="97000">
                <a:schemeClr val="accent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Tree>
    <p:extLst>
      <p:ext uri="{BB962C8B-B14F-4D97-AF65-F5344CB8AC3E}">
        <p14:creationId xmlns:p14="http://schemas.microsoft.com/office/powerpoint/2010/main" val="3361801481"/>
      </p:ext>
    </p:extLst>
  </p:cSld>
  <p:clrMapOvr>
    <a:masterClrMapping/>
  </p:clrMapOvr>
  <p:extLst>
    <p:ext uri="{DCECCB84-F9BA-43D5-87BE-67443E8EF086}">
      <p15:sldGuideLst xmlns:p15="http://schemas.microsoft.com/office/powerpoint/2012/main">
        <p15:guide id="1" orient="horz" pos="2160">
          <p15:clr>
            <a:srgbClr val="FBAE40"/>
          </p15:clr>
        </p15:guide>
        <p15:guide id="2" pos="279">
          <p15:clr>
            <a:srgbClr val="FBAE40"/>
          </p15:clr>
        </p15:guide>
        <p15:guide id="3" pos="7401">
          <p15:clr>
            <a:srgbClr val="FBAE40"/>
          </p15:clr>
        </p15:guide>
        <p15:guide id="4" orient="horz" pos="255">
          <p15:clr>
            <a:srgbClr val="FBAE40"/>
          </p15:clr>
        </p15:guide>
        <p15:guide id="5"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0E1152"/>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D3A7C6-44FF-4E91-B7AA-DD8D2824F3D3}"/>
              </a:ext>
            </a:extLst>
          </p:cNvPr>
          <p:cNvPicPr>
            <a:picLocks noChangeAspect="1"/>
          </p:cNvPicPr>
          <p:nvPr userDrawn="1"/>
        </p:nvPicPr>
        <p:blipFill>
          <a:blip r:embed="rId2">
            <a:alphaModFix amt="58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33" t="15692" r="18233" b="1569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 name="图片 3">
            <a:extLst>
              <a:ext uri="{FF2B5EF4-FFF2-40B4-BE49-F238E27FC236}">
                <a16:creationId xmlns:a16="http://schemas.microsoft.com/office/drawing/2014/main" id="{02E72291-C230-41F6-9A15-633ED0B231BE}"/>
              </a:ext>
            </a:extLst>
          </p:cNvPr>
          <p:cNvPicPr>
            <a:picLocks noChangeAspect="1"/>
          </p:cNvPicPr>
          <p:nvPr userDrawn="1"/>
        </p:nvPicPr>
        <p:blipFill>
          <a:blip r:embed="rId4"/>
          <a:stretch>
            <a:fillRect/>
          </a:stretch>
        </p:blipFill>
        <p:spPr>
          <a:xfrm>
            <a:off x="-528" y="-297"/>
            <a:ext cx="12193057" cy="6858594"/>
          </a:xfrm>
          <a:prstGeom prst="rect">
            <a:avLst/>
          </a:prstGeom>
        </p:spPr>
      </p:pic>
      <p:sp>
        <p:nvSpPr>
          <p:cNvPr id="13" name="任意多边形: 形状 12">
            <a:extLst>
              <a:ext uri="{FF2B5EF4-FFF2-40B4-BE49-F238E27FC236}">
                <a16:creationId xmlns:a16="http://schemas.microsoft.com/office/drawing/2014/main" id="{CA2A7012-5817-4F21-87C2-D4B6D03D531C}"/>
              </a:ext>
            </a:extLst>
          </p:cNvPr>
          <p:cNvSpPr/>
          <p:nvPr userDrawn="1"/>
        </p:nvSpPr>
        <p:spPr>
          <a:xfrm rot="18991598" flipH="1" flipV="1">
            <a:off x="10218412" y="2371691"/>
            <a:ext cx="2951020" cy="4170351"/>
          </a:xfrm>
          <a:custGeom>
            <a:avLst/>
            <a:gdLst>
              <a:gd name="connsiteX0" fmla="*/ 0 w 2951020"/>
              <a:gd name="connsiteY0" fmla="*/ 4170351 h 4170351"/>
              <a:gd name="connsiteX1" fmla="*/ 170515 w 2951020"/>
              <a:gd name="connsiteY1" fmla="*/ 2872452 h 4170351"/>
              <a:gd name="connsiteX2" fmla="*/ 234021 w 2951020"/>
              <a:gd name="connsiteY2" fmla="*/ 2670718 h 4170351"/>
              <a:gd name="connsiteX3" fmla="*/ 2766079 w 2951020"/>
              <a:gd name="connsiteY3" fmla="*/ 0 h 4170351"/>
              <a:gd name="connsiteX4" fmla="*/ 2951020 w 2951020"/>
              <a:gd name="connsiteY4" fmla="*/ 175339 h 4170351"/>
              <a:gd name="connsiteX5" fmla="*/ 2670500 w 2951020"/>
              <a:gd name="connsiteY5" fmla="*/ 330021 h 4170351"/>
              <a:gd name="connsiteX6" fmla="*/ 512460 w 2951020"/>
              <a:gd name="connsiteY6" fmla="*/ 4170351 h 417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020" h="4170351">
                <a:moveTo>
                  <a:pt x="0" y="4170351"/>
                </a:moveTo>
                <a:cubicBezTo>
                  <a:pt x="0" y="3723346"/>
                  <a:pt x="59090" y="3287963"/>
                  <a:pt x="170515" y="2872452"/>
                </a:cubicBezTo>
                <a:lnTo>
                  <a:pt x="234021" y="2670718"/>
                </a:lnTo>
                <a:lnTo>
                  <a:pt x="2766079" y="0"/>
                </a:lnTo>
                <a:lnTo>
                  <a:pt x="2951020" y="175339"/>
                </a:lnTo>
                <a:lnTo>
                  <a:pt x="2670500" y="330021"/>
                </a:lnTo>
                <a:cubicBezTo>
                  <a:pt x="1361138" y="1127200"/>
                  <a:pt x="512460" y="2565319"/>
                  <a:pt x="512460" y="4170351"/>
                </a:cubicBezTo>
                <a:close/>
              </a:path>
            </a:pathLst>
          </a:custGeom>
          <a:gradFill flip="none" rotWithShape="1">
            <a:gsLst>
              <a:gs pos="3000">
                <a:schemeClr val="accent2">
                  <a:alpha val="0"/>
                </a:schemeClr>
              </a:gs>
              <a:gs pos="97000">
                <a:schemeClr val="accent2">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14" name="任意多边形: 形状 13">
            <a:extLst>
              <a:ext uri="{FF2B5EF4-FFF2-40B4-BE49-F238E27FC236}">
                <a16:creationId xmlns:a16="http://schemas.microsoft.com/office/drawing/2014/main" id="{007E85A4-64C8-4ADF-9ADF-673D15CEC906}"/>
              </a:ext>
            </a:extLst>
          </p:cNvPr>
          <p:cNvSpPr/>
          <p:nvPr userDrawn="1"/>
        </p:nvSpPr>
        <p:spPr>
          <a:xfrm rot="18902711">
            <a:off x="-476850" y="108873"/>
            <a:ext cx="2311123" cy="3807869"/>
          </a:xfrm>
          <a:custGeom>
            <a:avLst/>
            <a:gdLst>
              <a:gd name="connsiteX0" fmla="*/ 2097408 w 2311123"/>
              <a:gd name="connsiteY0" fmla="*/ 0 h 3807869"/>
              <a:gd name="connsiteX1" fmla="*/ 2311123 w 2311123"/>
              <a:gd name="connsiteY1" fmla="*/ 213378 h 3807869"/>
              <a:gd name="connsiteX2" fmla="*/ 2056005 w 2311123"/>
              <a:gd name="connsiteY2" fmla="*/ 417346 h 3807869"/>
              <a:gd name="connsiteX3" fmla="*/ 512460 w 2311123"/>
              <a:gd name="connsiteY3" fmla="*/ 3807869 h 3807869"/>
              <a:gd name="connsiteX4" fmla="*/ 0 w 2311123"/>
              <a:gd name="connsiteY4" fmla="*/ 3807869 h 3807869"/>
              <a:gd name="connsiteX5" fmla="*/ 461147 w 2311123"/>
              <a:gd name="connsiteY5" fmla="*/ 1707891 h 3807869"/>
              <a:gd name="connsiteX6" fmla="*/ 527172 w 2311123"/>
              <a:gd name="connsiteY6" fmla="*/ 1572715 h 380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3" h="3807869">
                <a:moveTo>
                  <a:pt x="2097408" y="0"/>
                </a:moveTo>
                <a:lnTo>
                  <a:pt x="2311123" y="213378"/>
                </a:lnTo>
                <a:lnTo>
                  <a:pt x="2056005" y="417346"/>
                </a:lnTo>
                <a:cubicBezTo>
                  <a:pt x="1101820" y="1248728"/>
                  <a:pt x="512460" y="2470342"/>
                  <a:pt x="512460" y="3807869"/>
                </a:cubicBezTo>
                <a:lnTo>
                  <a:pt x="0" y="3807869"/>
                </a:lnTo>
                <a:cubicBezTo>
                  <a:pt x="0" y="3062861"/>
                  <a:pt x="164138" y="2350135"/>
                  <a:pt x="461147" y="1707891"/>
                </a:cubicBezTo>
                <a:lnTo>
                  <a:pt x="527172" y="1572715"/>
                </a:lnTo>
                <a:close/>
              </a:path>
            </a:pathLst>
          </a:custGeom>
          <a:gradFill flip="none" rotWithShape="1">
            <a:gsLst>
              <a:gs pos="0">
                <a:schemeClr val="accent1">
                  <a:alpha val="0"/>
                </a:schemeClr>
              </a:gs>
              <a:gs pos="97000">
                <a:schemeClr val="accent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Tree>
    <p:extLst>
      <p:ext uri="{BB962C8B-B14F-4D97-AF65-F5344CB8AC3E}">
        <p14:creationId xmlns:p14="http://schemas.microsoft.com/office/powerpoint/2010/main" val="797247274"/>
      </p:ext>
    </p:extLst>
  </p:cSld>
  <p:clrMapOvr>
    <a:masterClrMapping/>
  </p:clrMapOvr>
  <p:extLst>
    <p:ext uri="{DCECCB84-F9BA-43D5-87BE-67443E8EF086}">
      <p15:sldGuideLst xmlns:p15="http://schemas.microsoft.com/office/powerpoint/2012/main">
        <p15:guide id="1" orient="horz" pos="2160">
          <p15:clr>
            <a:srgbClr val="FBAE40"/>
          </p15:clr>
        </p15:guide>
        <p15:guide id="2" pos="279">
          <p15:clr>
            <a:srgbClr val="FBAE40"/>
          </p15:clr>
        </p15:guide>
        <p15:guide id="3" pos="7401">
          <p15:clr>
            <a:srgbClr val="FBAE40"/>
          </p15:clr>
        </p15:guide>
        <p15:guide id="4" orient="horz" pos="255">
          <p15:clr>
            <a:srgbClr val="FBAE40"/>
          </p15:clr>
        </p15:guide>
        <p15:guide id="5" orient="horz" pos="40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0E1152"/>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8D3A7C6-44FF-4E91-B7AA-DD8D2824F3D3}"/>
              </a:ext>
            </a:extLst>
          </p:cNvPr>
          <p:cNvPicPr>
            <a:picLocks noChangeAspect="1"/>
          </p:cNvPicPr>
          <p:nvPr userDrawn="1"/>
        </p:nvPicPr>
        <p:blipFill>
          <a:blip r:embed="rId2">
            <a:alphaModFix amt="58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33" t="15692" r="18233" b="1569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 name="图片 3">
            <a:extLst>
              <a:ext uri="{FF2B5EF4-FFF2-40B4-BE49-F238E27FC236}">
                <a16:creationId xmlns:a16="http://schemas.microsoft.com/office/drawing/2014/main" id="{02E72291-C230-41F6-9A15-633ED0B231BE}"/>
              </a:ext>
            </a:extLst>
          </p:cNvPr>
          <p:cNvPicPr>
            <a:picLocks noChangeAspect="1"/>
          </p:cNvPicPr>
          <p:nvPr userDrawn="1"/>
        </p:nvPicPr>
        <p:blipFill>
          <a:blip r:embed="rId4"/>
          <a:stretch>
            <a:fillRect/>
          </a:stretch>
        </p:blipFill>
        <p:spPr>
          <a:xfrm>
            <a:off x="-528" y="-297"/>
            <a:ext cx="12193057" cy="6858594"/>
          </a:xfrm>
          <a:prstGeom prst="rect">
            <a:avLst/>
          </a:prstGeom>
        </p:spPr>
      </p:pic>
      <p:sp>
        <p:nvSpPr>
          <p:cNvPr id="2" name="标题 1">
            <a:extLst>
              <a:ext uri="{FF2B5EF4-FFF2-40B4-BE49-F238E27FC236}">
                <a16:creationId xmlns:a16="http://schemas.microsoft.com/office/drawing/2014/main" id="{A83B83F5-139B-4A42-A6FB-8280E58DA2F3}"/>
              </a:ext>
            </a:extLst>
          </p:cNvPr>
          <p:cNvSpPr>
            <a:spLocks noGrp="1"/>
          </p:cNvSpPr>
          <p:nvPr>
            <p:ph type="title" hasCustomPrompt="1"/>
          </p:nvPr>
        </p:nvSpPr>
        <p:spPr>
          <a:xfrm>
            <a:off x="3984061" y="466429"/>
            <a:ext cx="4243230" cy="540341"/>
          </a:xfrm>
          <a:prstGeom prst="rect">
            <a:avLst/>
          </a:prstGeom>
          <a:noFill/>
        </p:spPr>
        <p:txBody>
          <a:bodyPr wrap="square">
            <a:spAutoFit/>
          </a:bodyPr>
          <a:lstStyle>
            <a:lvl1pPr algn="ctr">
              <a:defRPr lang="zh-CN" altLang="en-US" sz="3200">
                <a:gradFill>
                  <a:gsLst>
                    <a:gs pos="64000">
                      <a:prstClr val="white"/>
                    </a:gs>
                    <a:gs pos="68000">
                      <a:schemeClr val="accent3"/>
                    </a:gs>
                    <a:gs pos="33000">
                      <a:schemeClr val="tx1"/>
                    </a:gs>
                    <a:gs pos="50000">
                      <a:schemeClr val="tx1"/>
                    </a:gs>
                    <a:gs pos="39000">
                      <a:schemeClr val="accent3"/>
                    </a:gs>
                    <a:gs pos="81000">
                      <a:schemeClr val="tx1"/>
                    </a:gs>
                  </a:gsLst>
                  <a:lin ang="2700000" scaled="1"/>
                </a:gradFill>
                <a:effectLst>
                  <a:outerShdw blurRad="50800" dist="38100" dir="2700000" algn="tl" rotWithShape="0">
                    <a:srgbClr val="0E1152"/>
                  </a:outerShdw>
                </a:effectLst>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marL="0" lvl="0"/>
            <a:r>
              <a:rPr lang="zh-CN" altLang="en-US" dirty="0"/>
              <a:t>编辑母版标题</a:t>
            </a:r>
          </a:p>
        </p:txBody>
      </p:sp>
      <p:grpSp>
        <p:nvGrpSpPr>
          <p:cNvPr id="38" name="组合 37">
            <a:extLst>
              <a:ext uri="{FF2B5EF4-FFF2-40B4-BE49-F238E27FC236}">
                <a16:creationId xmlns:a16="http://schemas.microsoft.com/office/drawing/2014/main" id="{4669C838-4394-426D-82B0-2278E4268DDF}"/>
              </a:ext>
            </a:extLst>
          </p:cNvPr>
          <p:cNvGrpSpPr/>
          <p:nvPr userDrawn="1"/>
        </p:nvGrpSpPr>
        <p:grpSpPr>
          <a:xfrm>
            <a:off x="743969" y="651272"/>
            <a:ext cx="4036563" cy="170656"/>
            <a:chOff x="-311150" y="727472"/>
            <a:chExt cx="4036563" cy="170656"/>
          </a:xfrm>
        </p:grpSpPr>
        <p:cxnSp>
          <p:nvCxnSpPr>
            <p:cNvPr id="39" name="直接连接符 38">
              <a:extLst>
                <a:ext uri="{FF2B5EF4-FFF2-40B4-BE49-F238E27FC236}">
                  <a16:creationId xmlns:a16="http://schemas.microsoft.com/office/drawing/2014/main" id="{ACA96FB4-BE5C-4792-A5B2-59D21F7ECAC3}"/>
                </a:ext>
              </a:extLst>
            </p:cNvPr>
            <p:cNvCxnSpPr>
              <a:cxnSpLocks/>
            </p:cNvCxnSpPr>
            <p:nvPr userDrawn="1"/>
          </p:nvCxnSpPr>
          <p:spPr>
            <a:xfrm flipH="1">
              <a:off x="-311150" y="812800"/>
              <a:ext cx="3934223"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515D31B-9960-4ECB-87A3-24138D571438}"/>
                </a:ext>
              </a:extLst>
            </p:cNvPr>
            <p:cNvCxnSpPr>
              <a:cxnSpLocks/>
            </p:cNvCxnSpPr>
            <p:nvPr userDrawn="1"/>
          </p:nvCxnSpPr>
          <p:spPr>
            <a:xfrm flipH="1" flipV="1">
              <a:off x="3575884"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429838E-DAD6-4A2A-AA1A-F7B5AC572BD6}"/>
                </a:ext>
              </a:extLst>
            </p:cNvPr>
            <p:cNvCxnSpPr>
              <a:cxnSpLocks/>
            </p:cNvCxnSpPr>
            <p:nvPr userDrawn="1"/>
          </p:nvCxnSpPr>
          <p:spPr>
            <a:xfrm flipH="1" flipV="1">
              <a:off x="3631036"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组合 41">
            <a:extLst>
              <a:ext uri="{FF2B5EF4-FFF2-40B4-BE49-F238E27FC236}">
                <a16:creationId xmlns:a16="http://schemas.microsoft.com/office/drawing/2014/main" id="{25A84358-4FC0-453F-95A3-508BE778CD18}"/>
              </a:ext>
            </a:extLst>
          </p:cNvPr>
          <p:cNvGrpSpPr/>
          <p:nvPr userDrawn="1"/>
        </p:nvGrpSpPr>
        <p:grpSpPr>
          <a:xfrm flipH="1">
            <a:off x="7411469" y="651272"/>
            <a:ext cx="4036563" cy="170656"/>
            <a:chOff x="-311150" y="727472"/>
            <a:chExt cx="4036563" cy="170656"/>
          </a:xfrm>
        </p:grpSpPr>
        <p:cxnSp>
          <p:nvCxnSpPr>
            <p:cNvPr id="43" name="直接连接符 42">
              <a:extLst>
                <a:ext uri="{FF2B5EF4-FFF2-40B4-BE49-F238E27FC236}">
                  <a16:creationId xmlns:a16="http://schemas.microsoft.com/office/drawing/2014/main" id="{3BEE1509-F51F-4AFC-8325-A3314DC451A6}"/>
                </a:ext>
              </a:extLst>
            </p:cNvPr>
            <p:cNvCxnSpPr>
              <a:cxnSpLocks/>
            </p:cNvCxnSpPr>
            <p:nvPr userDrawn="1"/>
          </p:nvCxnSpPr>
          <p:spPr>
            <a:xfrm flipH="1">
              <a:off x="-311150" y="812800"/>
              <a:ext cx="3934223"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2D1EC00C-E958-48B0-955F-664F6165C51D}"/>
                </a:ext>
              </a:extLst>
            </p:cNvPr>
            <p:cNvCxnSpPr>
              <a:cxnSpLocks/>
            </p:cNvCxnSpPr>
            <p:nvPr userDrawn="1"/>
          </p:nvCxnSpPr>
          <p:spPr>
            <a:xfrm flipH="1" flipV="1">
              <a:off x="3575884"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7D6D98E-6B3A-4EA4-A32F-D88C0BE0763E}"/>
                </a:ext>
              </a:extLst>
            </p:cNvPr>
            <p:cNvCxnSpPr>
              <a:cxnSpLocks/>
            </p:cNvCxnSpPr>
            <p:nvPr userDrawn="1"/>
          </p:nvCxnSpPr>
          <p:spPr>
            <a:xfrm flipH="1" flipV="1">
              <a:off x="3631036"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9513716"/>
      </p:ext>
    </p:extLst>
  </p:cSld>
  <p:clrMapOvr>
    <a:masterClrMapping/>
  </p:clrMapOvr>
  <p:extLst>
    <p:ext uri="{DCECCB84-F9BA-43D5-87BE-67443E8EF086}">
      <p15:sldGuideLst xmlns:p15="http://schemas.microsoft.com/office/powerpoint/2012/main">
        <p15:guide id="1" orient="horz" pos="2160">
          <p15:clr>
            <a:srgbClr val="FBAE40"/>
          </p15:clr>
        </p15:guide>
        <p15:guide id="2" pos="279">
          <p15:clr>
            <a:srgbClr val="FBAE40"/>
          </p15:clr>
        </p15:guide>
        <p15:guide id="3" pos="7401">
          <p15:clr>
            <a:srgbClr val="FBAE40"/>
          </p15:clr>
        </p15:guide>
        <p15:guide id="4" orient="horz" pos="255">
          <p15:clr>
            <a:srgbClr val="FBAE40"/>
          </p15:clr>
        </p15:guide>
        <p15:guide id="5" orient="horz" pos="406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18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255">
          <p15:clr>
            <a:srgbClr val="FBAE40"/>
          </p15:clr>
        </p15:guide>
        <p15:guide id="6" orient="horz" pos="40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F77D712-C5A3-485B-BFD0-31B344388B46}"/>
              </a:ext>
            </a:extLst>
          </p:cNvPr>
          <p:cNvSpPr/>
          <p:nvPr userDrawn="1"/>
        </p:nvSpPr>
        <p:spPr>
          <a:xfrm>
            <a:off x="11997"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B2AF9C62-BE90-4E9F-AF5C-4F16BD99B144}"/>
              </a:ext>
            </a:extLst>
          </p:cNvPr>
          <p:cNvSpPr/>
          <p:nvPr userDrawn="1"/>
        </p:nvSpPr>
        <p:spPr>
          <a:xfrm>
            <a:off x="626964" y="568470"/>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rPr>
              <a:t>标注</a:t>
            </a:r>
          </a:p>
        </p:txBody>
      </p:sp>
      <p:sp>
        <p:nvSpPr>
          <p:cNvPr id="5" name="矩形 4">
            <a:extLst>
              <a:ext uri="{FF2B5EF4-FFF2-40B4-BE49-F238E27FC236}">
                <a16:creationId xmlns:a16="http://schemas.microsoft.com/office/drawing/2014/main" id="{63AF08A7-D3C8-4125-AFF5-217BCCBBC5AB}"/>
              </a:ext>
            </a:extLst>
          </p:cNvPr>
          <p:cNvSpPr/>
          <p:nvPr userDrawn="1"/>
        </p:nvSpPr>
        <p:spPr>
          <a:xfrm>
            <a:off x="2747638" y="568470"/>
            <a:ext cx="1402001"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字体使用 </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行距</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图片出处</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声明</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作者</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6" name="矩形 5">
            <a:extLst>
              <a:ext uri="{FF2B5EF4-FFF2-40B4-BE49-F238E27FC236}">
                <a16:creationId xmlns:a16="http://schemas.microsoft.com/office/drawing/2014/main" id="{9376EC69-4E7A-4E0B-9E6F-FF7E61084B8F}"/>
              </a:ext>
            </a:extLst>
          </p:cNvPr>
          <p:cNvSpPr/>
          <p:nvPr userDrawn="1"/>
        </p:nvSpPr>
        <p:spPr>
          <a:xfrm>
            <a:off x="4456347" y="568470"/>
            <a:ext cx="7074345"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英文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Arial</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（可商用字体）</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中文 微软雅黑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可商用字体）</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正文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1.2</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Arial"/>
                <a:ea typeface="微软雅黑"/>
                <a:cs typeface="+mn-ea"/>
                <a:sym typeface="+mn-lt"/>
              </a:rPr>
              <a:t>pexels</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（可商用素材）</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本网站所提供的任何信息内容（包括但不限于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PPT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模板、</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Word</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文档、</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Excel</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图表、图片素材等）均受</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中华人民共和国著作权法</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信息网络传播权保护条例</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及其他适用的法律法规的保护，未经权利人书面明确授权，信息内容的任何部分</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包括图片或图表</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不得被全部或部分的复制、传播、销售，否则将承担法律责任。</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张伟崇</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7" name="图片 6">
            <a:extLst>
              <a:ext uri="{FF2B5EF4-FFF2-40B4-BE49-F238E27FC236}">
                <a16:creationId xmlns:a16="http://schemas.microsoft.com/office/drawing/2014/main" id="{8038A77B-4B17-4E20-A48F-F3CD4610F6C6}"/>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23643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C21D3DA-C251-407B-BD08-6EC857208D95}"/>
              </a:ext>
            </a:extLst>
          </p:cNvPr>
          <p:cNvSpPr/>
          <p:nvPr userDrawn="1"/>
        </p:nvSpPr>
        <p:spPr>
          <a:xfrm>
            <a:off x="440603" y="759873"/>
            <a:ext cx="1762021"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 1</a:t>
            </a:r>
            <a:endPar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CF20A364-267D-402E-B03C-5D685AB115D8}"/>
              </a:ext>
            </a:extLst>
          </p:cNvPr>
          <p:cNvSpPr/>
          <p:nvPr userDrawn="1"/>
        </p:nvSpPr>
        <p:spPr>
          <a:xfrm>
            <a:off x="440603" y="182445"/>
            <a:ext cx="851515"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5" name="文本框 4">
            <a:extLst>
              <a:ext uri="{FF2B5EF4-FFF2-40B4-BE49-F238E27FC236}">
                <a16:creationId xmlns:a16="http://schemas.microsoft.com/office/drawing/2014/main" id="{FC3C4E66-A94D-4327-936C-DD130D06056B}"/>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rPr>
              <a:t>一键调整模板颜色</a:t>
            </a:r>
            <a:endParaRPr kumimoji="0" 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endParaRPr>
          </a:p>
        </p:txBody>
      </p:sp>
      <p:pic>
        <p:nvPicPr>
          <p:cNvPr id="6" name="图片 5">
            <a:extLst>
              <a:ext uri="{FF2B5EF4-FFF2-40B4-BE49-F238E27FC236}">
                <a16:creationId xmlns:a16="http://schemas.microsoft.com/office/drawing/2014/main" id="{C470C4A0-5770-4CB2-810F-BA96A941F56C}"/>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7" name="图片 6">
            <a:extLst>
              <a:ext uri="{FF2B5EF4-FFF2-40B4-BE49-F238E27FC236}">
                <a16:creationId xmlns:a16="http://schemas.microsoft.com/office/drawing/2014/main" id="{F6060BB5-69DE-43BF-8227-A04E3137F4CC}"/>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8" name="文本框 7">
            <a:extLst>
              <a:ext uri="{FF2B5EF4-FFF2-40B4-BE49-F238E27FC236}">
                <a16:creationId xmlns:a16="http://schemas.microsoft.com/office/drawing/2014/main" id="{23978D18-A605-4283-8345-43D5D74359BA}"/>
              </a:ext>
            </a:extLst>
          </p:cNvPr>
          <p:cNvSpPr txBox="1"/>
          <p:nvPr userDrawn="1"/>
        </p:nvSpPr>
        <p:spPr>
          <a:xfrm>
            <a:off x="333477" y="6061002"/>
            <a:ext cx="3183885"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1.</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选择“设计”</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“变体”</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“颜色”；</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sp>
        <p:nvSpPr>
          <p:cNvPr id="9" name="文本框 8">
            <a:extLst>
              <a:ext uri="{FF2B5EF4-FFF2-40B4-BE49-F238E27FC236}">
                <a16:creationId xmlns:a16="http://schemas.microsoft.com/office/drawing/2014/main" id="{CC003010-1326-43CD-929F-FCAED62F799D}"/>
              </a:ext>
            </a:extLst>
          </p:cNvPr>
          <p:cNvSpPr txBox="1"/>
          <p:nvPr userDrawn="1"/>
        </p:nvSpPr>
        <p:spPr>
          <a:xfrm>
            <a:off x="6360651" y="6061002"/>
            <a:ext cx="4562467"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2.</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选择你喜欢的颜色搭配，模板一秒调整为你选颜色。</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pic>
        <p:nvPicPr>
          <p:cNvPr id="10" name="图片 9">
            <a:extLst>
              <a:ext uri="{FF2B5EF4-FFF2-40B4-BE49-F238E27FC236}">
                <a16:creationId xmlns:a16="http://schemas.microsoft.com/office/drawing/2014/main" id="{B1A65C14-B044-48FE-8813-0C3D3473B514}"/>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D081948E-E6FE-4585-98B5-40970D67032F}"/>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39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C4C6905-1658-439F-9F30-0637D1F21275}"/>
              </a:ext>
            </a:extLst>
          </p:cNvPr>
          <p:cNvSpPr/>
          <p:nvPr userDrawn="1"/>
        </p:nvSpPr>
        <p:spPr>
          <a:xfrm>
            <a:off x="440603" y="759873"/>
            <a:ext cx="1750800"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 2</a:t>
            </a:r>
            <a:endPar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7EEF977C-0966-4A14-9B92-869160164639}"/>
              </a:ext>
            </a:extLst>
          </p:cNvPr>
          <p:cNvSpPr/>
          <p:nvPr userDrawn="1"/>
        </p:nvSpPr>
        <p:spPr>
          <a:xfrm>
            <a:off x="440603" y="182445"/>
            <a:ext cx="851515"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pic>
        <p:nvPicPr>
          <p:cNvPr id="5" name="图片 4">
            <a:extLst>
              <a:ext uri="{FF2B5EF4-FFF2-40B4-BE49-F238E27FC236}">
                <a16:creationId xmlns:a16="http://schemas.microsoft.com/office/drawing/2014/main" id="{2649DBB7-59B7-448A-BBB3-914C13368278}"/>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DCB093B0-0811-4A03-A647-011617568D5A}"/>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1636F5D5-8F4A-4ADC-8B70-6ADE1E679BA1}"/>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rPr>
              <a:t>随时添加模板样式</a:t>
            </a:r>
            <a:endParaRPr kumimoji="0" 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endParaRPr>
          </a:p>
        </p:txBody>
      </p:sp>
      <p:sp>
        <p:nvSpPr>
          <p:cNvPr id="8" name="文本框 7">
            <a:extLst>
              <a:ext uri="{FF2B5EF4-FFF2-40B4-BE49-F238E27FC236}">
                <a16:creationId xmlns:a16="http://schemas.microsoft.com/office/drawing/2014/main" id="{A4651EFE-8E4C-4BE2-A573-D040414BB066}"/>
              </a:ext>
            </a:extLst>
          </p:cNvPr>
          <p:cNvSpPr txBox="1"/>
          <p:nvPr userDrawn="1"/>
        </p:nvSpPr>
        <p:spPr>
          <a:xfrm>
            <a:off x="333477" y="6061002"/>
            <a:ext cx="3010761"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1.</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选择“开始”</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“新建幻灯片”；</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sp>
        <p:nvSpPr>
          <p:cNvPr id="9" name="文本框 8">
            <a:extLst>
              <a:ext uri="{FF2B5EF4-FFF2-40B4-BE49-F238E27FC236}">
                <a16:creationId xmlns:a16="http://schemas.microsoft.com/office/drawing/2014/main" id="{D70670FA-5B76-401D-AF56-B326DC7EF42C}"/>
              </a:ext>
            </a:extLst>
          </p:cNvPr>
          <p:cNvSpPr txBox="1"/>
          <p:nvPr userDrawn="1"/>
        </p:nvSpPr>
        <p:spPr>
          <a:xfrm>
            <a:off x="6360651" y="6061002"/>
            <a:ext cx="5256567"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2.</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选择你需要的页面，如封面页，目录页，副标题页，内容页等</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pic>
        <p:nvPicPr>
          <p:cNvPr id="10" name="图片 9">
            <a:extLst>
              <a:ext uri="{FF2B5EF4-FFF2-40B4-BE49-F238E27FC236}">
                <a16:creationId xmlns:a16="http://schemas.microsoft.com/office/drawing/2014/main" id="{7175992B-8E79-4CA0-A810-C37C28FE633F}"/>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29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ED2340-3F64-4A17-9A83-33017A0B7CAE}"/>
              </a:ext>
            </a:extLst>
          </p:cNvPr>
          <p:cNvPicPr>
            <a:picLocks noChangeAspect="1"/>
          </p:cNvPicPr>
          <p:nvPr userDrawn="1"/>
        </p:nvPicPr>
        <p:blipFill>
          <a:blip r:embed="rId2"/>
          <a:srcRect/>
          <a:stretch/>
        </p:blipFill>
        <p:spPr>
          <a:xfrm>
            <a:off x="-1" y="0"/>
            <a:ext cx="12192005" cy="6858000"/>
          </a:xfrm>
          <a:prstGeom prst="rect">
            <a:avLst/>
          </a:prstGeom>
          <a:ln>
            <a:solidFill>
              <a:schemeClr val="bg1">
                <a:lumMod val="85000"/>
              </a:schemeClr>
            </a:solidFill>
          </a:ln>
        </p:spPr>
      </p:pic>
    </p:spTree>
    <p:extLst>
      <p:ext uri="{BB962C8B-B14F-4D97-AF65-F5344CB8AC3E}">
        <p14:creationId xmlns:p14="http://schemas.microsoft.com/office/powerpoint/2010/main" val="286814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082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390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2" r:id="rId3"/>
    <p:sldLayoutId id="214748366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77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1.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14.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chart" Target="../charts/chart1.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chart" Target="../charts/chart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Layout" Target="../slideLayouts/slideLayout3.xml"/><Relationship Id="rId4" Type="http://schemas.openxmlformats.org/officeDocument/2006/relationships/tags" Target="../tags/tag44.xml"/></Relationships>
</file>

<file path=ppt/slides/_rels/slide16.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tags" Target="../tags/tag47.xml"/><Relationship Id="rId7" Type="http://schemas.openxmlformats.org/officeDocument/2006/relationships/image" Target="../media/image37.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6.png"/><Relationship Id="rId5" Type="http://schemas.openxmlformats.org/officeDocument/2006/relationships/slideLayout" Target="../slideLayouts/slideLayout3.xml"/><Relationship Id="rId4" Type="http://schemas.openxmlformats.org/officeDocument/2006/relationships/tags" Target="../tags/tag48.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7" Type="http://schemas.microsoft.com/office/2007/relationships/hdphoto" Target="../media/hdphoto9.wdp"/><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0.jpg"/><Relationship Id="rId5" Type="http://schemas.openxmlformats.org/officeDocument/2006/relationships/slideLayout" Target="../slideLayouts/slideLayout3.xml"/><Relationship Id="rId4" Type="http://schemas.openxmlformats.org/officeDocument/2006/relationships/tags" Target="../tags/tag5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58.xml"/><Relationship Id="rId7" Type="http://schemas.openxmlformats.org/officeDocument/2006/relationships/slideLayout" Target="../slideLayouts/slideLayout3.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s>
</file>

<file path=ppt/slides/_rels/slide2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1.jpeg"/><Relationship Id="rId5" Type="http://schemas.openxmlformats.org/officeDocument/2006/relationships/slideLayout" Target="../slideLayouts/slideLayout3.xml"/><Relationship Id="rId4" Type="http://schemas.openxmlformats.org/officeDocument/2006/relationships/tags" Target="../tags/tag65.xml"/></Relationships>
</file>

<file path=ppt/slides/_rels/slide23.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tags" Target="../tags/tag83.xml"/><Relationship Id="rId26" Type="http://schemas.openxmlformats.org/officeDocument/2006/relationships/tags" Target="../tags/tag91.xml"/><Relationship Id="rId3" Type="http://schemas.openxmlformats.org/officeDocument/2006/relationships/tags" Target="../tags/tag68.xml"/><Relationship Id="rId21" Type="http://schemas.openxmlformats.org/officeDocument/2006/relationships/tags" Target="../tags/tag86.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5" Type="http://schemas.openxmlformats.org/officeDocument/2006/relationships/tags" Target="../tags/tag90.xml"/><Relationship Id="rId2" Type="http://schemas.openxmlformats.org/officeDocument/2006/relationships/tags" Target="../tags/tag67.xml"/><Relationship Id="rId16" Type="http://schemas.openxmlformats.org/officeDocument/2006/relationships/tags" Target="../tags/tag81.xml"/><Relationship Id="rId20" Type="http://schemas.openxmlformats.org/officeDocument/2006/relationships/tags" Target="../tags/tag85.xml"/><Relationship Id="rId29" Type="http://schemas.openxmlformats.org/officeDocument/2006/relationships/image" Target="../media/image41.png"/><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24" Type="http://schemas.openxmlformats.org/officeDocument/2006/relationships/tags" Target="../tags/tag89.xml"/><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tags" Target="../tags/tag88.xml"/><Relationship Id="rId28" Type="http://schemas.openxmlformats.org/officeDocument/2006/relationships/image" Target="../media/image40.png"/><Relationship Id="rId10" Type="http://schemas.openxmlformats.org/officeDocument/2006/relationships/tags" Target="../tags/tag75.xml"/><Relationship Id="rId19" Type="http://schemas.openxmlformats.org/officeDocument/2006/relationships/tags" Target="../tags/tag84.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tags" Target="../tags/tag87.xml"/><Relationship Id="rId27" Type="http://schemas.openxmlformats.org/officeDocument/2006/relationships/slideLayout" Target="../slideLayouts/slideLayout3.xml"/><Relationship Id="rId30" Type="http://schemas.microsoft.com/office/2007/relationships/hdphoto" Target="../media/hdphoto10.wdp"/></Relationships>
</file>

<file path=ppt/slides/_rels/slide24.xml.rels><?xml version="1.0" encoding="UTF-8" standalone="yes"?>
<Relationships xmlns="http://schemas.openxmlformats.org/package/2006/relationships"><Relationship Id="rId117" Type="http://schemas.openxmlformats.org/officeDocument/2006/relationships/tags" Target="../tags/tag208.xml"/><Relationship Id="rId21" Type="http://schemas.openxmlformats.org/officeDocument/2006/relationships/tags" Target="../tags/tag112.xml"/><Relationship Id="rId42" Type="http://schemas.openxmlformats.org/officeDocument/2006/relationships/tags" Target="../tags/tag133.xml"/><Relationship Id="rId63" Type="http://schemas.openxmlformats.org/officeDocument/2006/relationships/tags" Target="../tags/tag154.xml"/><Relationship Id="rId84" Type="http://schemas.openxmlformats.org/officeDocument/2006/relationships/tags" Target="../tags/tag175.xml"/><Relationship Id="rId138" Type="http://schemas.openxmlformats.org/officeDocument/2006/relationships/tags" Target="../tags/tag229.xml"/><Relationship Id="rId159" Type="http://schemas.openxmlformats.org/officeDocument/2006/relationships/tags" Target="../tags/tag250.xml"/><Relationship Id="rId170" Type="http://schemas.openxmlformats.org/officeDocument/2006/relationships/tags" Target="../tags/tag261.xml"/><Relationship Id="rId191" Type="http://schemas.openxmlformats.org/officeDocument/2006/relationships/tags" Target="../tags/tag282.xml"/><Relationship Id="rId205" Type="http://schemas.openxmlformats.org/officeDocument/2006/relationships/tags" Target="../tags/tag296.xml"/><Relationship Id="rId107" Type="http://schemas.openxmlformats.org/officeDocument/2006/relationships/tags" Target="../tags/tag198.xml"/><Relationship Id="rId11" Type="http://schemas.openxmlformats.org/officeDocument/2006/relationships/tags" Target="../tags/tag102.xml"/><Relationship Id="rId32" Type="http://schemas.openxmlformats.org/officeDocument/2006/relationships/tags" Target="../tags/tag123.xml"/><Relationship Id="rId53" Type="http://schemas.openxmlformats.org/officeDocument/2006/relationships/tags" Target="../tags/tag144.xml"/><Relationship Id="rId74" Type="http://schemas.openxmlformats.org/officeDocument/2006/relationships/tags" Target="../tags/tag165.xml"/><Relationship Id="rId128" Type="http://schemas.openxmlformats.org/officeDocument/2006/relationships/tags" Target="../tags/tag219.xml"/><Relationship Id="rId149" Type="http://schemas.openxmlformats.org/officeDocument/2006/relationships/tags" Target="../tags/tag240.xml"/><Relationship Id="rId5" Type="http://schemas.openxmlformats.org/officeDocument/2006/relationships/tags" Target="../tags/tag96.xml"/><Relationship Id="rId95" Type="http://schemas.openxmlformats.org/officeDocument/2006/relationships/tags" Target="../tags/tag186.xml"/><Relationship Id="rId160" Type="http://schemas.openxmlformats.org/officeDocument/2006/relationships/tags" Target="../tags/tag251.xml"/><Relationship Id="rId181" Type="http://schemas.openxmlformats.org/officeDocument/2006/relationships/tags" Target="../tags/tag272.xml"/><Relationship Id="rId22" Type="http://schemas.openxmlformats.org/officeDocument/2006/relationships/tags" Target="../tags/tag113.xml"/><Relationship Id="rId43" Type="http://schemas.openxmlformats.org/officeDocument/2006/relationships/tags" Target="../tags/tag134.xml"/><Relationship Id="rId64" Type="http://schemas.openxmlformats.org/officeDocument/2006/relationships/tags" Target="../tags/tag155.xml"/><Relationship Id="rId118" Type="http://schemas.openxmlformats.org/officeDocument/2006/relationships/tags" Target="../tags/tag209.xml"/><Relationship Id="rId139" Type="http://schemas.openxmlformats.org/officeDocument/2006/relationships/tags" Target="../tags/tag230.xml"/><Relationship Id="rId85" Type="http://schemas.openxmlformats.org/officeDocument/2006/relationships/tags" Target="../tags/tag176.xml"/><Relationship Id="rId150" Type="http://schemas.openxmlformats.org/officeDocument/2006/relationships/tags" Target="../tags/tag241.xml"/><Relationship Id="rId171" Type="http://schemas.openxmlformats.org/officeDocument/2006/relationships/tags" Target="../tags/tag262.xml"/><Relationship Id="rId192" Type="http://schemas.openxmlformats.org/officeDocument/2006/relationships/tags" Target="../tags/tag283.xml"/><Relationship Id="rId206" Type="http://schemas.openxmlformats.org/officeDocument/2006/relationships/tags" Target="../tags/tag297.xml"/><Relationship Id="rId12" Type="http://schemas.openxmlformats.org/officeDocument/2006/relationships/tags" Target="../tags/tag103.xml"/><Relationship Id="rId33" Type="http://schemas.openxmlformats.org/officeDocument/2006/relationships/tags" Target="../tags/tag124.xml"/><Relationship Id="rId108" Type="http://schemas.openxmlformats.org/officeDocument/2006/relationships/tags" Target="../tags/tag199.xml"/><Relationship Id="rId129" Type="http://schemas.openxmlformats.org/officeDocument/2006/relationships/tags" Target="../tags/tag220.xml"/><Relationship Id="rId54" Type="http://schemas.openxmlformats.org/officeDocument/2006/relationships/tags" Target="../tags/tag145.xml"/><Relationship Id="rId75" Type="http://schemas.openxmlformats.org/officeDocument/2006/relationships/tags" Target="../tags/tag166.xml"/><Relationship Id="rId96" Type="http://schemas.openxmlformats.org/officeDocument/2006/relationships/tags" Target="../tags/tag187.xml"/><Relationship Id="rId140" Type="http://schemas.openxmlformats.org/officeDocument/2006/relationships/tags" Target="../tags/tag231.xml"/><Relationship Id="rId161" Type="http://schemas.openxmlformats.org/officeDocument/2006/relationships/tags" Target="../tags/tag252.xml"/><Relationship Id="rId182" Type="http://schemas.openxmlformats.org/officeDocument/2006/relationships/tags" Target="../tags/tag273.xml"/><Relationship Id="rId6" Type="http://schemas.openxmlformats.org/officeDocument/2006/relationships/tags" Target="../tags/tag97.xml"/><Relationship Id="rId23" Type="http://schemas.openxmlformats.org/officeDocument/2006/relationships/tags" Target="../tags/tag114.xml"/><Relationship Id="rId119" Type="http://schemas.openxmlformats.org/officeDocument/2006/relationships/tags" Target="../tags/tag210.xml"/><Relationship Id="rId44" Type="http://schemas.openxmlformats.org/officeDocument/2006/relationships/tags" Target="../tags/tag135.xml"/><Relationship Id="rId65" Type="http://schemas.openxmlformats.org/officeDocument/2006/relationships/tags" Target="../tags/tag156.xml"/><Relationship Id="rId86" Type="http://schemas.openxmlformats.org/officeDocument/2006/relationships/tags" Target="../tags/tag177.xml"/><Relationship Id="rId130" Type="http://schemas.openxmlformats.org/officeDocument/2006/relationships/tags" Target="../tags/tag221.xml"/><Relationship Id="rId151" Type="http://schemas.openxmlformats.org/officeDocument/2006/relationships/tags" Target="../tags/tag242.xml"/><Relationship Id="rId172" Type="http://schemas.openxmlformats.org/officeDocument/2006/relationships/tags" Target="../tags/tag263.xml"/><Relationship Id="rId193" Type="http://schemas.openxmlformats.org/officeDocument/2006/relationships/tags" Target="../tags/tag284.xml"/><Relationship Id="rId207" Type="http://schemas.openxmlformats.org/officeDocument/2006/relationships/tags" Target="../tags/tag298.xml"/><Relationship Id="rId13" Type="http://schemas.openxmlformats.org/officeDocument/2006/relationships/tags" Target="../tags/tag104.xml"/><Relationship Id="rId109" Type="http://schemas.openxmlformats.org/officeDocument/2006/relationships/tags" Target="../tags/tag200.xml"/><Relationship Id="rId34" Type="http://schemas.openxmlformats.org/officeDocument/2006/relationships/tags" Target="../tags/tag125.xml"/><Relationship Id="rId55" Type="http://schemas.openxmlformats.org/officeDocument/2006/relationships/tags" Target="../tags/tag146.xml"/><Relationship Id="rId76" Type="http://schemas.openxmlformats.org/officeDocument/2006/relationships/tags" Target="../tags/tag167.xml"/><Relationship Id="rId97" Type="http://schemas.openxmlformats.org/officeDocument/2006/relationships/tags" Target="../tags/tag188.xml"/><Relationship Id="rId120" Type="http://schemas.openxmlformats.org/officeDocument/2006/relationships/tags" Target="../tags/tag211.xml"/><Relationship Id="rId141" Type="http://schemas.openxmlformats.org/officeDocument/2006/relationships/tags" Target="../tags/tag232.xml"/><Relationship Id="rId7" Type="http://schemas.openxmlformats.org/officeDocument/2006/relationships/tags" Target="../tags/tag98.xml"/><Relationship Id="rId162" Type="http://schemas.openxmlformats.org/officeDocument/2006/relationships/tags" Target="../tags/tag253.xml"/><Relationship Id="rId183" Type="http://schemas.openxmlformats.org/officeDocument/2006/relationships/tags" Target="../tags/tag274.xml"/><Relationship Id="rId24" Type="http://schemas.openxmlformats.org/officeDocument/2006/relationships/tags" Target="../tags/tag115.xml"/><Relationship Id="rId45" Type="http://schemas.openxmlformats.org/officeDocument/2006/relationships/tags" Target="../tags/tag136.xml"/><Relationship Id="rId66" Type="http://schemas.openxmlformats.org/officeDocument/2006/relationships/tags" Target="../tags/tag157.xml"/><Relationship Id="rId87" Type="http://schemas.openxmlformats.org/officeDocument/2006/relationships/tags" Target="../tags/tag178.xml"/><Relationship Id="rId110" Type="http://schemas.openxmlformats.org/officeDocument/2006/relationships/tags" Target="../tags/tag201.xml"/><Relationship Id="rId131" Type="http://schemas.openxmlformats.org/officeDocument/2006/relationships/tags" Target="../tags/tag222.xml"/><Relationship Id="rId61" Type="http://schemas.openxmlformats.org/officeDocument/2006/relationships/tags" Target="../tags/tag152.xml"/><Relationship Id="rId82" Type="http://schemas.openxmlformats.org/officeDocument/2006/relationships/tags" Target="../tags/tag173.xml"/><Relationship Id="rId152" Type="http://schemas.openxmlformats.org/officeDocument/2006/relationships/tags" Target="../tags/tag243.xml"/><Relationship Id="rId173" Type="http://schemas.openxmlformats.org/officeDocument/2006/relationships/tags" Target="../tags/tag264.xml"/><Relationship Id="rId194" Type="http://schemas.openxmlformats.org/officeDocument/2006/relationships/tags" Target="../tags/tag285.xml"/><Relationship Id="rId199" Type="http://schemas.openxmlformats.org/officeDocument/2006/relationships/tags" Target="../tags/tag290.xml"/><Relationship Id="rId203" Type="http://schemas.openxmlformats.org/officeDocument/2006/relationships/tags" Target="../tags/tag294.xml"/><Relationship Id="rId208" Type="http://schemas.openxmlformats.org/officeDocument/2006/relationships/tags" Target="../tags/tag299.xml"/><Relationship Id="rId19" Type="http://schemas.openxmlformats.org/officeDocument/2006/relationships/tags" Target="../tags/tag110.xml"/><Relationship Id="rId14" Type="http://schemas.openxmlformats.org/officeDocument/2006/relationships/tags" Target="../tags/tag105.xml"/><Relationship Id="rId30" Type="http://schemas.openxmlformats.org/officeDocument/2006/relationships/tags" Target="../tags/tag121.xml"/><Relationship Id="rId35" Type="http://schemas.openxmlformats.org/officeDocument/2006/relationships/tags" Target="../tags/tag126.xml"/><Relationship Id="rId56" Type="http://schemas.openxmlformats.org/officeDocument/2006/relationships/tags" Target="../tags/tag147.xml"/><Relationship Id="rId77" Type="http://schemas.openxmlformats.org/officeDocument/2006/relationships/tags" Target="../tags/tag168.xml"/><Relationship Id="rId100" Type="http://schemas.openxmlformats.org/officeDocument/2006/relationships/tags" Target="../tags/tag191.xml"/><Relationship Id="rId105" Type="http://schemas.openxmlformats.org/officeDocument/2006/relationships/tags" Target="../tags/tag196.xml"/><Relationship Id="rId126" Type="http://schemas.openxmlformats.org/officeDocument/2006/relationships/tags" Target="../tags/tag217.xml"/><Relationship Id="rId147" Type="http://schemas.openxmlformats.org/officeDocument/2006/relationships/tags" Target="../tags/tag238.xml"/><Relationship Id="rId168" Type="http://schemas.openxmlformats.org/officeDocument/2006/relationships/tags" Target="../tags/tag259.xml"/><Relationship Id="rId8" Type="http://schemas.openxmlformats.org/officeDocument/2006/relationships/tags" Target="../tags/tag99.xml"/><Relationship Id="rId51" Type="http://schemas.openxmlformats.org/officeDocument/2006/relationships/tags" Target="../tags/tag142.xml"/><Relationship Id="rId72" Type="http://schemas.openxmlformats.org/officeDocument/2006/relationships/tags" Target="../tags/tag163.xml"/><Relationship Id="rId93" Type="http://schemas.openxmlformats.org/officeDocument/2006/relationships/tags" Target="../tags/tag184.xml"/><Relationship Id="rId98" Type="http://schemas.openxmlformats.org/officeDocument/2006/relationships/tags" Target="../tags/tag189.xml"/><Relationship Id="rId121" Type="http://schemas.openxmlformats.org/officeDocument/2006/relationships/tags" Target="../tags/tag212.xml"/><Relationship Id="rId142" Type="http://schemas.openxmlformats.org/officeDocument/2006/relationships/tags" Target="../tags/tag233.xml"/><Relationship Id="rId163" Type="http://schemas.openxmlformats.org/officeDocument/2006/relationships/tags" Target="../tags/tag254.xml"/><Relationship Id="rId184" Type="http://schemas.openxmlformats.org/officeDocument/2006/relationships/tags" Target="../tags/tag275.xml"/><Relationship Id="rId189" Type="http://schemas.openxmlformats.org/officeDocument/2006/relationships/tags" Target="../tags/tag280.xml"/><Relationship Id="rId3" Type="http://schemas.openxmlformats.org/officeDocument/2006/relationships/tags" Target="../tags/tag94.xml"/><Relationship Id="rId25" Type="http://schemas.openxmlformats.org/officeDocument/2006/relationships/tags" Target="../tags/tag116.xml"/><Relationship Id="rId46" Type="http://schemas.openxmlformats.org/officeDocument/2006/relationships/tags" Target="../tags/tag137.xml"/><Relationship Id="rId67" Type="http://schemas.openxmlformats.org/officeDocument/2006/relationships/tags" Target="../tags/tag158.xml"/><Relationship Id="rId116" Type="http://schemas.openxmlformats.org/officeDocument/2006/relationships/tags" Target="../tags/tag207.xml"/><Relationship Id="rId137" Type="http://schemas.openxmlformats.org/officeDocument/2006/relationships/tags" Target="../tags/tag228.xml"/><Relationship Id="rId158" Type="http://schemas.openxmlformats.org/officeDocument/2006/relationships/tags" Target="../tags/tag249.xml"/><Relationship Id="rId20" Type="http://schemas.openxmlformats.org/officeDocument/2006/relationships/tags" Target="../tags/tag111.xml"/><Relationship Id="rId41" Type="http://schemas.openxmlformats.org/officeDocument/2006/relationships/tags" Target="../tags/tag132.xml"/><Relationship Id="rId62" Type="http://schemas.openxmlformats.org/officeDocument/2006/relationships/tags" Target="../tags/tag153.xml"/><Relationship Id="rId83" Type="http://schemas.openxmlformats.org/officeDocument/2006/relationships/tags" Target="../tags/tag174.xml"/><Relationship Id="rId88" Type="http://schemas.openxmlformats.org/officeDocument/2006/relationships/tags" Target="../tags/tag179.xml"/><Relationship Id="rId111" Type="http://schemas.openxmlformats.org/officeDocument/2006/relationships/tags" Target="../tags/tag202.xml"/><Relationship Id="rId132" Type="http://schemas.openxmlformats.org/officeDocument/2006/relationships/tags" Target="../tags/tag223.xml"/><Relationship Id="rId153" Type="http://schemas.openxmlformats.org/officeDocument/2006/relationships/tags" Target="../tags/tag244.xml"/><Relationship Id="rId174" Type="http://schemas.openxmlformats.org/officeDocument/2006/relationships/tags" Target="../tags/tag265.xml"/><Relationship Id="rId179" Type="http://schemas.openxmlformats.org/officeDocument/2006/relationships/tags" Target="../tags/tag270.xml"/><Relationship Id="rId195" Type="http://schemas.openxmlformats.org/officeDocument/2006/relationships/tags" Target="../tags/tag286.xml"/><Relationship Id="rId209" Type="http://schemas.openxmlformats.org/officeDocument/2006/relationships/tags" Target="../tags/tag300.xml"/><Relationship Id="rId190" Type="http://schemas.openxmlformats.org/officeDocument/2006/relationships/tags" Target="../tags/tag281.xml"/><Relationship Id="rId204" Type="http://schemas.openxmlformats.org/officeDocument/2006/relationships/tags" Target="../tags/tag295.xml"/><Relationship Id="rId15" Type="http://schemas.openxmlformats.org/officeDocument/2006/relationships/tags" Target="../tags/tag106.xml"/><Relationship Id="rId36" Type="http://schemas.openxmlformats.org/officeDocument/2006/relationships/tags" Target="../tags/tag127.xml"/><Relationship Id="rId57" Type="http://schemas.openxmlformats.org/officeDocument/2006/relationships/tags" Target="../tags/tag148.xml"/><Relationship Id="rId106" Type="http://schemas.openxmlformats.org/officeDocument/2006/relationships/tags" Target="../tags/tag197.xml"/><Relationship Id="rId127" Type="http://schemas.openxmlformats.org/officeDocument/2006/relationships/tags" Target="../tags/tag218.xml"/><Relationship Id="rId10" Type="http://schemas.openxmlformats.org/officeDocument/2006/relationships/tags" Target="../tags/tag101.xml"/><Relationship Id="rId31" Type="http://schemas.openxmlformats.org/officeDocument/2006/relationships/tags" Target="../tags/tag122.xml"/><Relationship Id="rId52" Type="http://schemas.openxmlformats.org/officeDocument/2006/relationships/tags" Target="../tags/tag143.xml"/><Relationship Id="rId73" Type="http://schemas.openxmlformats.org/officeDocument/2006/relationships/tags" Target="../tags/tag164.xml"/><Relationship Id="rId78" Type="http://schemas.openxmlformats.org/officeDocument/2006/relationships/tags" Target="../tags/tag169.xml"/><Relationship Id="rId94" Type="http://schemas.openxmlformats.org/officeDocument/2006/relationships/tags" Target="../tags/tag185.xml"/><Relationship Id="rId99" Type="http://schemas.openxmlformats.org/officeDocument/2006/relationships/tags" Target="../tags/tag190.xml"/><Relationship Id="rId101" Type="http://schemas.openxmlformats.org/officeDocument/2006/relationships/tags" Target="../tags/tag192.xml"/><Relationship Id="rId122" Type="http://schemas.openxmlformats.org/officeDocument/2006/relationships/tags" Target="../tags/tag213.xml"/><Relationship Id="rId143" Type="http://schemas.openxmlformats.org/officeDocument/2006/relationships/tags" Target="../tags/tag234.xml"/><Relationship Id="rId148" Type="http://schemas.openxmlformats.org/officeDocument/2006/relationships/tags" Target="../tags/tag239.xml"/><Relationship Id="rId164" Type="http://schemas.openxmlformats.org/officeDocument/2006/relationships/tags" Target="../tags/tag255.xml"/><Relationship Id="rId169" Type="http://schemas.openxmlformats.org/officeDocument/2006/relationships/tags" Target="../tags/tag260.xml"/><Relationship Id="rId185" Type="http://schemas.openxmlformats.org/officeDocument/2006/relationships/tags" Target="../tags/tag276.xml"/><Relationship Id="rId4" Type="http://schemas.openxmlformats.org/officeDocument/2006/relationships/tags" Target="../tags/tag95.xml"/><Relationship Id="rId9" Type="http://schemas.openxmlformats.org/officeDocument/2006/relationships/tags" Target="../tags/tag100.xml"/><Relationship Id="rId180" Type="http://schemas.openxmlformats.org/officeDocument/2006/relationships/tags" Target="../tags/tag271.xml"/><Relationship Id="rId210" Type="http://schemas.openxmlformats.org/officeDocument/2006/relationships/tags" Target="../tags/tag301.xml"/><Relationship Id="rId26" Type="http://schemas.openxmlformats.org/officeDocument/2006/relationships/tags" Target="../tags/tag117.xml"/><Relationship Id="rId47" Type="http://schemas.openxmlformats.org/officeDocument/2006/relationships/tags" Target="../tags/tag138.xml"/><Relationship Id="rId68" Type="http://schemas.openxmlformats.org/officeDocument/2006/relationships/tags" Target="../tags/tag159.xml"/><Relationship Id="rId89" Type="http://schemas.openxmlformats.org/officeDocument/2006/relationships/tags" Target="../tags/tag180.xml"/><Relationship Id="rId112" Type="http://schemas.openxmlformats.org/officeDocument/2006/relationships/tags" Target="../tags/tag203.xml"/><Relationship Id="rId133" Type="http://schemas.openxmlformats.org/officeDocument/2006/relationships/tags" Target="../tags/tag224.xml"/><Relationship Id="rId154" Type="http://schemas.openxmlformats.org/officeDocument/2006/relationships/tags" Target="../tags/tag245.xml"/><Relationship Id="rId175" Type="http://schemas.openxmlformats.org/officeDocument/2006/relationships/tags" Target="../tags/tag266.xml"/><Relationship Id="rId196" Type="http://schemas.openxmlformats.org/officeDocument/2006/relationships/tags" Target="../tags/tag287.xml"/><Relationship Id="rId200" Type="http://schemas.openxmlformats.org/officeDocument/2006/relationships/tags" Target="../tags/tag291.xml"/><Relationship Id="rId16" Type="http://schemas.openxmlformats.org/officeDocument/2006/relationships/tags" Target="../tags/tag107.xml"/><Relationship Id="rId37" Type="http://schemas.openxmlformats.org/officeDocument/2006/relationships/tags" Target="../tags/tag128.xml"/><Relationship Id="rId58" Type="http://schemas.openxmlformats.org/officeDocument/2006/relationships/tags" Target="../tags/tag149.xml"/><Relationship Id="rId79" Type="http://schemas.openxmlformats.org/officeDocument/2006/relationships/tags" Target="../tags/tag170.xml"/><Relationship Id="rId102" Type="http://schemas.openxmlformats.org/officeDocument/2006/relationships/tags" Target="../tags/tag193.xml"/><Relationship Id="rId123" Type="http://schemas.openxmlformats.org/officeDocument/2006/relationships/tags" Target="../tags/tag214.xml"/><Relationship Id="rId144" Type="http://schemas.openxmlformats.org/officeDocument/2006/relationships/tags" Target="../tags/tag235.xml"/><Relationship Id="rId90" Type="http://schemas.openxmlformats.org/officeDocument/2006/relationships/tags" Target="../tags/tag181.xml"/><Relationship Id="rId165" Type="http://schemas.openxmlformats.org/officeDocument/2006/relationships/tags" Target="../tags/tag256.xml"/><Relationship Id="rId186" Type="http://schemas.openxmlformats.org/officeDocument/2006/relationships/tags" Target="../tags/tag277.xml"/><Relationship Id="rId211" Type="http://schemas.openxmlformats.org/officeDocument/2006/relationships/slideLayout" Target="../slideLayouts/slideLayout3.xml"/><Relationship Id="rId27" Type="http://schemas.openxmlformats.org/officeDocument/2006/relationships/tags" Target="../tags/tag118.xml"/><Relationship Id="rId48" Type="http://schemas.openxmlformats.org/officeDocument/2006/relationships/tags" Target="../tags/tag139.xml"/><Relationship Id="rId69" Type="http://schemas.openxmlformats.org/officeDocument/2006/relationships/tags" Target="../tags/tag160.xml"/><Relationship Id="rId113" Type="http://schemas.openxmlformats.org/officeDocument/2006/relationships/tags" Target="../tags/tag204.xml"/><Relationship Id="rId134" Type="http://schemas.openxmlformats.org/officeDocument/2006/relationships/tags" Target="../tags/tag225.xml"/><Relationship Id="rId80" Type="http://schemas.openxmlformats.org/officeDocument/2006/relationships/tags" Target="../tags/tag171.xml"/><Relationship Id="rId155" Type="http://schemas.openxmlformats.org/officeDocument/2006/relationships/tags" Target="../tags/tag246.xml"/><Relationship Id="rId176" Type="http://schemas.openxmlformats.org/officeDocument/2006/relationships/tags" Target="../tags/tag267.xml"/><Relationship Id="rId197" Type="http://schemas.openxmlformats.org/officeDocument/2006/relationships/tags" Target="../tags/tag288.xml"/><Relationship Id="rId201" Type="http://schemas.openxmlformats.org/officeDocument/2006/relationships/tags" Target="../tags/tag292.xml"/><Relationship Id="rId17" Type="http://schemas.openxmlformats.org/officeDocument/2006/relationships/tags" Target="../tags/tag108.xml"/><Relationship Id="rId38" Type="http://schemas.openxmlformats.org/officeDocument/2006/relationships/tags" Target="../tags/tag129.xml"/><Relationship Id="rId59" Type="http://schemas.openxmlformats.org/officeDocument/2006/relationships/tags" Target="../tags/tag150.xml"/><Relationship Id="rId103" Type="http://schemas.openxmlformats.org/officeDocument/2006/relationships/tags" Target="../tags/tag194.xml"/><Relationship Id="rId124" Type="http://schemas.openxmlformats.org/officeDocument/2006/relationships/tags" Target="../tags/tag215.xml"/><Relationship Id="rId70" Type="http://schemas.openxmlformats.org/officeDocument/2006/relationships/tags" Target="../tags/tag161.xml"/><Relationship Id="rId91" Type="http://schemas.openxmlformats.org/officeDocument/2006/relationships/tags" Target="../tags/tag182.xml"/><Relationship Id="rId145" Type="http://schemas.openxmlformats.org/officeDocument/2006/relationships/tags" Target="../tags/tag236.xml"/><Relationship Id="rId166" Type="http://schemas.openxmlformats.org/officeDocument/2006/relationships/tags" Target="../tags/tag257.xml"/><Relationship Id="rId187" Type="http://schemas.openxmlformats.org/officeDocument/2006/relationships/tags" Target="../tags/tag278.xml"/><Relationship Id="rId1" Type="http://schemas.openxmlformats.org/officeDocument/2006/relationships/tags" Target="../tags/tag92.xml"/><Relationship Id="rId28" Type="http://schemas.openxmlformats.org/officeDocument/2006/relationships/tags" Target="../tags/tag119.xml"/><Relationship Id="rId49" Type="http://schemas.openxmlformats.org/officeDocument/2006/relationships/tags" Target="../tags/tag140.xml"/><Relationship Id="rId114" Type="http://schemas.openxmlformats.org/officeDocument/2006/relationships/tags" Target="../tags/tag205.xml"/><Relationship Id="rId60" Type="http://schemas.openxmlformats.org/officeDocument/2006/relationships/tags" Target="../tags/tag151.xml"/><Relationship Id="rId81" Type="http://schemas.openxmlformats.org/officeDocument/2006/relationships/tags" Target="../tags/tag172.xml"/><Relationship Id="rId135" Type="http://schemas.openxmlformats.org/officeDocument/2006/relationships/tags" Target="../tags/tag226.xml"/><Relationship Id="rId156" Type="http://schemas.openxmlformats.org/officeDocument/2006/relationships/tags" Target="../tags/tag247.xml"/><Relationship Id="rId177" Type="http://schemas.openxmlformats.org/officeDocument/2006/relationships/tags" Target="../tags/tag268.xml"/><Relationship Id="rId198" Type="http://schemas.openxmlformats.org/officeDocument/2006/relationships/tags" Target="../tags/tag289.xml"/><Relationship Id="rId202" Type="http://schemas.openxmlformats.org/officeDocument/2006/relationships/tags" Target="../tags/tag293.xml"/><Relationship Id="rId18" Type="http://schemas.openxmlformats.org/officeDocument/2006/relationships/tags" Target="../tags/tag109.xml"/><Relationship Id="rId39" Type="http://schemas.openxmlformats.org/officeDocument/2006/relationships/tags" Target="../tags/tag130.xml"/><Relationship Id="rId50" Type="http://schemas.openxmlformats.org/officeDocument/2006/relationships/tags" Target="../tags/tag141.xml"/><Relationship Id="rId104" Type="http://schemas.openxmlformats.org/officeDocument/2006/relationships/tags" Target="../tags/tag195.xml"/><Relationship Id="rId125" Type="http://schemas.openxmlformats.org/officeDocument/2006/relationships/tags" Target="../tags/tag216.xml"/><Relationship Id="rId146" Type="http://schemas.openxmlformats.org/officeDocument/2006/relationships/tags" Target="../tags/tag237.xml"/><Relationship Id="rId167" Type="http://schemas.openxmlformats.org/officeDocument/2006/relationships/tags" Target="../tags/tag258.xml"/><Relationship Id="rId188" Type="http://schemas.openxmlformats.org/officeDocument/2006/relationships/tags" Target="../tags/tag279.xml"/><Relationship Id="rId71" Type="http://schemas.openxmlformats.org/officeDocument/2006/relationships/tags" Target="../tags/tag162.xml"/><Relationship Id="rId92" Type="http://schemas.openxmlformats.org/officeDocument/2006/relationships/tags" Target="../tags/tag183.xml"/><Relationship Id="rId2" Type="http://schemas.openxmlformats.org/officeDocument/2006/relationships/tags" Target="../tags/tag93.xml"/><Relationship Id="rId29" Type="http://schemas.openxmlformats.org/officeDocument/2006/relationships/tags" Target="../tags/tag120.xml"/><Relationship Id="rId40" Type="http://schemas.openxmlformats.org/officeDocument/2006/relationships/tags" Target="../tags/tag131.xml"/><Relationship Id="rId115" Type="http://schemas.openxmlformats.org/officeDocument/2006/relationships/tags" Target="../tags/tag206.xml"/><Relationship Id="rId136" Type="http://schemas.openxmlformats.org/officeDocument/2006/relationships/tags" Target="../tags/tag227.xml"/><Relationship Id="rId157" Type="http://schemas.openxmlformats.org/officeDocument/2006/relationships/tags" Target="../tags/tag248.xml"/><Relationship Id="rId178" Type="http://schemas.openxmlformats.org/officeDocument/2006/relationships/tags" Target="../tags/tag269.xml"/></Relationships>
</file>

<file path=ppt/slides/_rels/slide25.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slideLayout" Target="../slideLayouts/slideLayout3.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308.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6" Type="http://schemas.openxmlformats.org/officeDocument/2006/relationships/image" Target="../media/image66.png"/><Relationship Id="rId21" Type="http://schemas.openxmlformats.org/officeDocument/2006/relationships/image" Target="../media/image61.svg"/><Relationship Id="rId42" Type="http://schemas.openxmlformats.org/officeDocument/2006/relationships/image" Target="../media/image82.png"/><Relationship Id="rId47" Type="http://schemas.openxmlformats.org/officeDocument/2006/relationships/image" Target="../media/image87.svg"/><Relationship Id="rId63" Type="http://schemas.openxmlformats.org/officeDocument/2006/relationships/image" Target="../media/image103.svg"/><Relationship Id="rId68" Type="http://schemas.openxmlformats.org/officeDocument/2006/relationships/image" Target="../media/image108.png"/><Relationship Id="rId84" Type="http://schemas.openxmlformats.org/officeDocument/2006/relationships/image" Target="../media/image124.png"/><Relationship Id="rId89" Type="http://schemas.openxmlformats.org/officeDocument/2006/relationships/image" Target="../media/image129.svg"/><Relationship Id="rId16" Type="http://schemas.openxmlformats.org/officeDocument/2006/relationships/image" Target="../media/image56.png"/><Relationship Id="rId107" Type="http://schemas.openxmlformats.org/officeDocument/2006/relationships/image" Target="../media/image147.svg"/><Relationship Id="rId11" Type="http://schemas.openxmlformats.org/officeDocument/2006/relationships/image" Target="../media/image51.svg"/><Relationship Id="rId32" Type="http://schemas.openxmlformats.org/officeDocument/2006/relationships/image" Target="../media/image72.png"/><Relationship Id="rId37" Type="http://schemas.openxmlformats.org/officeDocument/2006/relationships/image" Target="../media/image77.svg"/><Relationship Id="rId53" Type="http://schemas.openxmlformats.org/officeDocument/2006/relationships/image" Target="../media/image93.svg"/><Relationship Id="rId58" Type="http://schemas.openxmlformats.org/officeDocument/2006/relationships/image" Target="../media/image98.png"/><Relationship Id="rId74" Type="http://schemas.openxmlformats.org/officeDocument/2006/relationships/image" Target="../media/image114.png"/><Relationship Id="rId79" Type="http://schemas.openxmlformats.org/officeDocument/2006/relationships/image" Target="../media/image119.svg"/><Relationship Id="rId102" Type="http://schemas.openxmlformats.org/officeDocument/2006/relationships/image" Target="../media/image142.png"/><Relationship Id="rId5" Type="http://schemas.openxmlformats.org/officeDocument/2006/relationships/image" Target="../media/image45.svg"/><Relationship Id="rId90" Type="http://schemas.openxmlformats.org/officeDocument/2006/relationships/image" Target="../media/image130.png"/><Relationship Id="rId95" Type="http://schemas.openxmlformats.org/officeDocument/2006/relationships/image" Target="../media/image135.svg"/><Relationship Id="rId22" Type="http://schemas.openxmlformats.org/officeDocument/2006/relationships/image" Target="../media/image62.png"/><Relationship Id="rId27" Type="http://schemas.openxmlformats.org/officeDocument/2006/relationships/image" Target="../media/image67.svg"/><Relationship Id="rId43" Type="http://schemas.openxmlformats.org/officeDocument/2006/relationships/image" Target="../media/image83.svg"/><Relationship Id="rId48" Type="http://schemas.openxmlformats.org/officeDocument/2006/relationships/image" Target="../media/image88.png"/><Relationship Id="rId64" Type="http://schemas.openxmlformats.org/officeDocument/2006/relationships/image" Target="../media/image104.png"/><Relationship Id="rId69" Type="http://schemas.openxmlformats.org/officeDocument/2006/relationships/image" Target="../media/image109.svg"/><Relationship Id="rId80" Type="http://schemas.openxmlformats.org/officeDocument/2006/relationships/image" Target="../media/image120.png"/><Relationship Id="rId85" Type="http://schemas.openxmlformats.org/officeDocument/2006/relationships/image" Target="../media/image125.svg"/><Relationship Id="rId12" Type="http://schemas.openxmlformats.org/officeDocument/2006/relationships/image" Target="../media/image52.png"/><Relationship Id="rId17" Type="http://schemas.openxmlformats.org/officeDocument/2006/relationships/image" Target="../media/image57.svg"/><Relationship Id="rId33" Type="http://schemas.openxmlformats.org/officeDocument/2006/relationships/image" Target="../media/image73.svg"/><Relationship Id="rId38" Type="http://schemas.openxmlformats.org/officeDocument/2006/relationships/image" Target="../media/image78.png"/><Relationship Id="rId59" Type="http://schemas.openxmlformats.org/officeDocument/2006/relationships/image" Target="../media/image99.svg"/><Relationship Id="rId103" Type="http://schemas.openxmlformats.org/officeDocument/2006/relationships/image" Target="../media/image143.svg"/><Relationship Id="rId108" Type="http://schemas.openxmlformats.org/officeDocument/2006/relationships/image" Target="../media/image148.png"/><Relationship Id="rId54" Type="http://schemas.openxmlformats.org/officeDocument/2006/relationships/image" Target="../media/image94.png"/><Relationship Id="rId70" Type="http://schemas.openxmlformats.org/officeDocument/2006/relationships/image" Target="../media/image110.png"/><Relationship Id="rId75" Type="http://schemas.openxmlformats.org/officeDocument/2006/relationships/image" Target="../media/image115.svg"/><Relationship Id="rId91" Type="http://schemas.openxmlformats.org/officeDocument/2006/relationships/image" Target="../media/image131.svg"/><Relationship Id="rId96" Type="http://schemas.openxmlformats.org/officeDocument/2006/relationships/image" Target="../media/image136.png"/><Relationship Id="rId1" Type="http://schemas.openxmlformats.org/officeDocument/2006/relationships/slideLayout" Target="../slideLayouts/slideLayout9.xml"/><Relationship Id="rId6" Type="http://schemas.openxmlformats.org/officeDocument/2006/relationships/image" Target="../media/image46.png"/><Relationship Id="rId15" Type="http://schemas.openxmlformats.org/officeDocument/2006/relationships/image" Target="../media/image55.svg"/><Relationship Id="rId23" Type="http://schemas.openxmlformats.org/officeDocument/2006/relationships/image" Target="../media/image63.svg"/><Relationship Id="rId28" Type="http://schemas.openxmlformats.org/officeDocument/2006/relationships/image" Target="../media/image68.png"/><Relationship Id="rId36" Type="http://schemas.openxmlformats.org/officeDocument/2006/relationships/image" Target="../media/image76.png"/><Relationship Id="rId49" Type="http://schemas.openxmlformats.org/officeDocument/2006/relationships/image" Target="../media/image89.svg"/><Relationship Id="rId57" Type="http://schemas.openxmlformats.org/officeDocument/2006/relationships/image" Target="../media/image97.svg"/><Relationship Id="rId106" Type="http://schemas.openxmlformats.org/officeDocument/2006/relationships/image" Target="../media/image146.png"/><Relationship Id="rId10" Type="http://schemas.openxmlformats.org/officeDocument/2006/relationships/image" Target="../media/image50.png"/><Relationship Id="rId31" Type="http://schemas.openxmlformats.org/officeDocument/2006/relationships/image" Target="../media/image71.sv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svg"/><Relationship Id="rId73" Type="http://schemas.openxmlformats.org/officeDocument/2006/relationships/image" Target="../media/image113.svg"/><Relationship Id="rId78" Type="http://schemas.openxmlformats.org/officeDocument/2006/relationships/image" Target="../media/image118.png"/><Relationship Id="rId81" Type="http://schemas.openxmlformats.org/officeDocument/2006/relationships/image" Target="../media/image121.svg"/><Relationship Id="rId86" Type="http://schemas.openxmlformats.org/officeDocument/2006/relationships/image" Target="../media/image126.png"/><Relationship Id="rId94" Type="http://schemas.openxmlformats.org/officeDocument/2006/relationships/image" Target="../media/image134.png"/><Relationship Id="rId99" Type="http://schemas.openxmlformats.org/officeDocument/2006/relationships/image" Target="../media/image139.svg"/><Relationship Id="rId101" Type="http://schemas.openxmlformats.org/officeDocument/2006/relationships/image" Target="../media/image141.svg"/><Relationship Id="rId4" Type="http://schemas.openxmlformats.org/officeDocument/2006/relationships/image" Target="../media/image44.png"/><Relationship Id="rId9" Type="http://schemas.openxmlformats.org/officeDocument/2006/relationships/image" Target="../media/image49.svg"/><Relationship Id="rId13" Type="http://schemas.openxmlformats.org/officeDocument/2006/relationships/image" Target="../media/image53.svg"/><Relationship Id="rId18" Type="http://schemas.openxmlformats.org/officeDocument/2006/relationships/image" Target="../media/image58.png"/><Relationship Id="rId39" Type="http://schemas.openxmlformats.org/officeDocument/2006/relationships/image" Target="../media/image79.svg"/><Relationship Id="rId109" Type="http://schemas.openxmlformats.org/officeDocument/2006/relationships/image" Target="../media/image149.svg"/><Relationship Id="rId34" Type="http://schemas.openxmlformats.org/officeDocument/2006/relationships/image" Target="../media/image74.png"/><Relationship Id="rId50" Type="http://schemas.openxmlformats.org/officeDocument/2006/relationships/image" Target="../media/image90.png"/><Relationship Id="rId55" Type="http://schemas.openxmlformats.org/officeDocument/2006/relationships/image" Target="../media/image95.svg"/><Relationship Id="rId76" Type="http://schemas.openxmlformats.org/officeDocument/2006/relationships/image" Target="../media/image116.png"/><Relationship Id="rId97" Type="http://schemas.openxmlformats.org/officeDocument/2006/relationships/image" Target="../media/image137.svg"/><Relationship Id="rId104" Type="http://schemas.openxmlformats.org/officeDocument/2006/relationships/image" Target="../media/image144.png"/><Relationship Id="rId7" Type="http://schemas.openxmlformats.org/officeDocument/2006/relationships/image" Target="../media/image47.svg"/><Relationship Id="rId71" Type="http://schemas.openxmlformats.org/officeDocument/2006/relationships/image" Target="../media/image111.svg"/><Relationship Id="rId92" Type="http://schemas.openxmlformats.org/officeDocument/2006/relationships/image" Target="../media/image132.png"/><Relationship Id="rId2" Type="http://schemas.openxmlformats.org/officeDocument/2006/relationships/image" Target="../media/image42.png"/><Relationship Id="rId29" Type="http://schemas.openxmlformats.org/officeDocument/2006/relationships/image" Target="../media/image69.svg"/><Relationship Id="rId24" Type="http://schemas.openxmlformats.org/officeDocument/2006/relationships/image" Target="../media/image64.png"/><Relationship Id="rId40" Type="http://schemas.openxmlformats.org/officeDocument/2006/relationships/image" Target="../media/image80.png"/><Relationship Id="rId45" Type="http://schemas.openxmlformats.org/officeDocument/2006/relationships/image" Target="../media/image85.svg"/><Relationship Id="rId66" Type="http://schemas.openxmlformats.org/officeDocument/2006/relationships/image" Target="../media/image106.png"/><Relationship Id="rId87" Type="http://schemas.openxmlformats.org/officeDocument/2006/relationships/image" Target="../media/image127.svg"/><Relationship Id="rId110" Type="http://schemas.openxmlformats.org/officeDocument/2006/relationships/image" Target="../media/image150.png"/><Relationship Id="rId61" Type="http://schemas.openxmlformats.org/officeDocument/2006/relationships/image" Target="../media/image101.svg"/><Relationship Id="rId82" Type="http://schemas.openxmlformats.org/officeDocument/2006/relationships/image" Target="../media/image122.png"/><Relationship Id="rId19" Type="http://schemas.openxmlformats.org/officeDocument/2006/relationships/image" Target="../media/image59.svg"/><Relationship Id="rId14" Type="http://schemas.openxmlformats.org/officeDocument/2006/relationships/image" Target="../media/image54.png"/><Relationship Id="rId30" Type="http://schemas.openxmlformats.org/officeDocument/2006/relationships/image" Target="../media/image70.png"/><Relationship Id="rId35" Type="http://schemas.openxmlformats.org/officeDocument/2006/relationships/image" Target="../media/image75.svg"/><Relationship Id="rId56" Type="http://schemas.openxmlformats.org/officeDocument/2006/relationships/image" Target="../media/image96.png"/><Relationship Id="rId77" Type="http://schemas.openxmlformats.org/officeDocument/2006/relationships/image" Target="../media/image117.svg"/><Relationship Id="rId100" Type="http://schemas.openxmlformats.org/officeDocument/2006/relationships/image" Target="../media/image140.png"/><Relationship Id="rId105" Type="http://schemas.openxmlformats.org/officeDocument/2006/relationships/image" Target="../media/image145.svg"/><Relationship Id="rId8" Type="http://schemas.openxmlformats.org/officeDocument/2006/relationships/image" Target="../media/image48.png"/><Relationship Id="rId51" Type="http://schemas.openxmlformats.org/officeDocument/2006/relationships/image" Target="../media/image91.svg"/><Relationship Id="rId72" Type="http://schemas.openxmlformats.org/officeDocument/2006/relationships/image" Target="../media/image112.png"/><Relationship Id="rId93" Type="http://schemas.openxmlformats.org/officeDocument/2006/relationships/image" Target="../media/image133.svg"/><Relationship Id="rId98" Type="http://schemas.openxmlformats.org/officeDocument/2006/relationships/image" Target="../media/image138.png"/><Relationship Id="rId3" Type="http://schemas.openxmlformats.org/officeDocument/2006/relationships/image" Target="../media/image43.svg"/><Relationship Id="rId25" Type="http://schemas.openxmlformats.org/officeDocument/2006/relationships/image" Target="../media/image65.svg"/><Relationship Id="rId46" Type="http://schemas.openxmlformats.org/officeDocument/2006/relationships/image" Target="../media/image86.png"/><Relationship Id="rId67" Type="http://schemas.openxmlformats.org/officeDocument/2006/relationships/image" Target="../media/image107.svg"/><Relationship Id="rId20" Type="http://schemas.openxmlformats.org/officeDocument/2006/relationships/image" Target="../media/image60.png"/><Relationship Id="rId41" Type="http://schemas.openxmlformats.org/officeDocument/2006/relationships/image" Target="../media/image81.svg"/><Relationship Id="rId62" Type="http://schemas.openxmlformats.org/officeDocument/2006/relationships/image" Target="../media/image102.png"/><Relationship Id="rId83" Type="http://schemas.openxmlformats.org/officeDocument/2006/relationships/image" Target="../media/image123.svg"/><Relationship Id="rId88" Type="http://schemas.openxmlformats.org/officeDocument/2006/relationships/image" Target="../media/image128.png"/><Relationship Id="rId111" Type="http://schemas.openxmlformats.org/officeDocument/2006/relationships/image" Target="../media/image151.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C3D2A6B-1A0B-4A19-B211-EDE163CD70E3}"/>
              </a:ext>
            </a:extLst>
          </p:cNvPr>
          <p:cNvGrpSpPr/>
          <p:nvPr/>
        </p:nvGrpSpPr>
        <p:grpSpPr>
          <a:xfrm>
            <a:off x="4263644" y="5271682"/>
            <a:ext cx="3664712" cy="480394"/>
            <a:chOff x="4286504" y="5443788"/>
            <a:chExt cx="3664712" cy="480394"/>
          </a:xfrm>
        </p:grpSpPr>
        <p:sp>
          <p:nvSpPr>
            <p:cNvPr id="40" name="矩形: 圆角 39">
              <a:extLst>
                <a:ext uri="{FF2B5EF4-FFF2-40B4-BE49-F238E27FC236}">
                  <a16:creationId xmlns:a16="http://schemas.microsoft.com/office/drawing/2014/main" id="{78F78843-CEE4-43A5-B662-126EB4C49981}"/>
                </a:ext>
              </a:extLst>
            </p:cNvPr>
            <p:cNvSpPr/>
            <p:nvPr/>
          </p:nvSpPr>
          <p:spPr>
            <a:xfrm>
              <a:off x="4286504" y="5443788"/>
              <a:ext cx="3664712" cy="480394"/>
            </a:xfrm>
            <a:prstGeom prst="roundRect">
              <a:avLst>
                <a:gd name="adj" fmla="val 50000"/>
              </a:avLst>
            </a:prstGeom>
            <a:gradFill>
              <a:gsLst>
                <a:gs pos="86000">
                  <a:schemeClr val="accent2">
                    <a:alpha val="0"/>
                  </a:schemeClr>
                </a:gs>
                <a:gs pos="16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9" name="TextBox 7">
              <a:extLst>
                <a:ext uri="{FF2B5EF4-FFF2-40B4-BE49-F238E27FC236}">
                  <a16:creationId xmlns:a16="http://schemas.microsoft.com/office/drawing/2014/main" id="{7183DCAB-DCE4-4D4E-9674-B8039F437CC5}"/>
                </a:ext>
              </a:extLst>
            </p:cNvPr>
            <p:cNvSpPr txBox="1"/>
            <p:nvPr/>
          </p:nvSpPr>
          <p:spPr>
            <a:xfrm>
              <a:off x="4307640" y="5522082"/>
              <a:ext cx="3576720" cy="307777"/>
            </a:xfrm>
            <a:prstGeom prst="rect">
              <a:avLst/>
            </a:prstGeom>
            <a:ln w="12700">
              <a:miter lim="400000"/>
            </a:ln>
          </p:spPr>
          <p:txBody>
            <a:bodyPr wrap="square" lIns="0" tIns="0" rIns="0" bIns="0">
              <a:spAutoFit/>
            </a:bodyPr>
            <a:lstStyle>
              <a:lvl1pPr algn="ctr">
                <a:defRPr sz="2400" b="1">
                  <a:solidFill>
                    <a:srgbClr val="FFFFFF"/>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300" normalizeH="0" baseline="0" noProof="0" dirty="0">
                  <a:ln>
                    <a:noFill/>
                  </a:ln>
                  <a:solidFill>
                    <a:prstClr val="white"/>
                  </a:solidFill>
                  <a:effectLst/>
                  <a:uLnTx/>
                  <a:uFillTx/>
                  <a:latin typeface="+mn-ea"/>
                  <a:ea typeface="+mn-ea"/>
                  <a:sym typeface="微软雅黑"/>
                </a:rPr>
                <a:t>汇报人：</a:t>
              </a:r>
              <a:r>
                <a:rPr kumimoji="0" lang="en-US" altLang="zh-CN" sz="2000" b="0" i="0" u="none" strike="noStrike" kern="1200" cap="none" spc="300" normalizeH="0" baseline="0" noProof="0" dirty="0" err="1">
                  <a:ln>
                    <a:noFill/>
                  </a:ln>
                  <a:solidFill>
                    <a:prstClr val="white"/>
                  </a:solidFill>
                  <a:effectLst/>
                  <a:uLnTx/>
                  <a:uFillTx/>
                  <a:latin typeface="+mn-ea"/>
                  <a:ea typeface="+mn-ea"/>
                  <a:sym typeface="微软雅黑"/>
                </a:rPr>
                <a:t>OfficePLUS</a:t>
              </a:r>
              <a:endParaRPr kumimoji="0" lang="zh-CN" altLang="en-US" sz="2000" b="0" i="0" u="none" strike="noStrike" kern="1200" cap="none" spc="300" normalizeH="0" baseline="0" noProof="0" dirty="0">
                <a:ln>
                  <a:noFill/>
                </a:ln>
                <a:solidFill>
                  <a:prstClr val="white"/>
                </a:solidFill>
                <a:effectLst/>
                <a:uLnTx/>
                <a:uFillTx/>
                <a:latin typeface="+mn-ea"/>
                <a:ea typeface="+mn-ea"/>
                <a:sym typeface="微软雅黑"/>
              </a:endParaRPr>
            </a:p>
          </p:txBody>
        </p:sp>
      </p:grpSp>
      <p:grpSp>
        <p:nvGrpSpPr>
          <p:cNvPr id="45" name="组合 44">
            <a:extLst>
              <a:ext uri="{FF2B5EF4-FFF2-40B4-BE49-F238E27FC236}">
                <a16:creationId xmlns:a16="http://schemas.microsoft.com/office/drawing/2014/main" id="{07F812AC-ED04-4C26-AF8A-FAA410176B19}"/>
              </a:ext>
            </a:extLst>
          </p:cNvPr>
          <p:cNvGrpSpPr/>
          <p:nvPr/>
        </p:nvGrpSpPr>
        <p:grpSpPr>
          <a:xfrm>
            <a:off x="1705189" y="1586318"/>
            <a:ext cx="9322789" cy="2448309"/>
            <a:chOff x="2346797" y="1761726"/>
            <a:chExt cx="7999583" cy="2100816"/>
          </a:xfrm>
        </p:grpSpPr>
        <p:sp>
          <p:nvSpPr>
            <p:cNvPr id="2" name="TextBox 7">
              <a:extLst>
                <a:ext uri="{FF2B5EF4-FFF2-40B4-BE49-F238E27FC236}">
                  <a16:creationId xmlns:a16="http://schemas.microsoft.com/office/drawing/2014/main" id="{F05227DF-A48A-46FB-93EB-AF4A0AE3A647}"/>
                </a:ext>
              </a:extLst>
            </p:cNvPr>
            <p:cNvSpPr txBox="1"/>
            <p:nvPr/>
          </p:nvSpPr>
          <p:spPr>
            <a:xfrm>
              <a:off x="2503927" y="1761726"/>
              <a:ext cx="5111262" cy="1135600"/>
            </a:xfrm>
            <a:prstGeom prst="rect">
              <a:avLst/>
            </a:prstGeom>
            <a:ln w="12700">
              <a:miter lim="400000"/>
            </a:ln>
            <a:effectLst>
              <a:outerShdw blurRad="50800" dist="63500" dir="2700000" algn="tl" rotWithShape="0">
                <a:srgbClr val="001A48">
                  <a:alpha val="60000"/>
                </a:srgbClr>
              </a:outerShdw>
            </a:effectLst>
          </p:spPr>
          <p:txBody>
            <a:bodyPr wrap="square" lIns="91440" tIns="45720" rIns="91440" bIns="45720">
              <a:spAutoFit/>
            </a:bodyPr>
            <a:lstStyle>
              <a:lvl1pPr algn="ctr">
                <a:defRPr sz="8800" b="1">
                  <a:solidFill>
                    <a:schemeClr val="accent1"/>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0" i="1" u="none" strike="noStrike" kern="1200" cap="none" spc="0" normalizeH="0" baseline="0" noProof="0" dirty="0">
                  <a:ln>
                    <a:noFill/>
                  </a:ln>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uLnTx/>
                  <a:uFillTx/>
                  <a:latin typeface="+mj-ea"/>
                  <a:ea typeface="+mj-ea"/>
                  <a:sym typeface="微软雅黑"/>
                </a:rPr>
                <a:t>互联网科技</a:t>
              </a:r>
            </a:p>
          </p:txBody>
        </p:sp>
        <p:sp>
          <p:nvSpPr>
            <p:cNvPr id="6" name="文本框 5">
              <a:extLst>
                <a:ext uri="{FF2B5EF4-FFF2-40B4-BE49-F238E27FC236}">
                  <a16:creationId xmlns:a16="http://schemas.microsoft.com/office/drawing/2014/main" id="{229C1BF1-285E-453E-88F7-1C356E463CA4}"/>
                </a:ext>
              </a:extLst>
            </p:cNvPr>
            <p:cNvSpPr txBox="1"/>
            <p:nvPr/>
          </p:nvSpPr>
          <p:spPr>
            <a:xfrm>
              <a:off x="3568485" y="2726941"/>
              <a:ext cx="6426776" cy="1135601"/>
            </a:xfrm>
            <a:prstGeom prst="rect">
              <a:avLst/>
            </a:prstGeom>
            <a:ln w="12700">
              <a:miter lim="400000"/>
            </a:ln>
            <a:effectLst>
              <a:outerShdw blurRad="50800" dist="63500" dir="2700000" algn="tl" rotWithShape="0">
                <a:srgbClr val="001A48">
                  <a:alpha val="60000"/>
                </a:srgbClr>
              </a:outerShdw>
            </a:effectLst>
          </p:spPr>
          <p:txBody>
            <a:bodyPr wrap="square" lIns="91440" tIns="45720" rIns="91440" bIns="45720">
              <a:spAutoFit/>
            </a:bodyPr>
            <a:lstStyle>
              <a:defPPr>
                <a:defRPr lang="zh-CN"/>
              </a:defPPr>
              <a:lvl1pPr algn="ctr">
                <a:defRPr sz="7200" b="0">
                  <a:solidFill>
                    <a:schemeClr val="tx1">
                      <a:lumMod val="85000"/>
                      <a:lumOff val="15000"/>
                    </a:schemeClr>
                  </a:solidFill>
                  <a:latin typeface="演示斜黑体" panose="00000A08000000000000" pitchFamily="50" charset="-122"/>
                  <a:ea typeface="演示斜黑体" panose="00000A08000000000000" pitchFamily="50" charset="-122"/>
                  <a:cs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8000" b="1" i="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商业计划模板</a:t>
              </a:r>
              <a:endParaRPr kumimoji="0" lang="zh-CN" altLang="en-US" sz="8000" b="1" i="1" u="none" strike="noStrike" kern="1200" cap="none" spc="0" normalizeH="0" baseline="0" noProof="0" dirty="0">
                <a:ln>
                  <a:noFill/>
                </a:ln>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uLnTx/>
                <a:uFillTx/>
                <a:latin typeface="+mj-ea"/>
                <a:ea typeface="+mj-ea"/>
              </a:endParaRPr>
            </a:p>
          </p:txBody>
        </p:sp>
        <p:sp>
          <p:nvSpPr>
            <p:cNvPr id="14" name="文本框 13">
              <a:extLst>
                <a:ext uri="{FF2B5EF4-FFF2-40B4-BE49-F238E27FC236}">
                  <a16:creationId xmlns:a16="http://schemas.microsoft.com/office/drawing/2014/main" id="{EBCBCB50-74A6-4D88-9549-D3FB2A4382DE}"/>
                </a:ext>
              </a:extLst>
            </p:cNvPr>
            <p:cNvSpPr txBox="1"/>
            <p:nvPr/>
          </p:nvSpPr>
          <p:spPr>
            <a:xfrm>
              <a:off x="2346797" y="2997102"/>
              <a:ext cx="1784724" cy="76295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chemeClr val="tx1">
                      <a:lumMod val="75000"/>
                    </a:schemeClr>
                  </a:solidFill>
                  <a:effectLst/>
                  <a:uLnTx/>
                  <a:uFillTx/>
                  <a:ea typeface="江城斜黑体 100W" panose="020B0200000000000000" pitchFamily="34" charset="-122"/>
                  <a:cs typeface="+mn-cs"/>
                </a:rPr>
                <a:t>Internet technology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chemeClr val="tx1">
                      <a:lumMod val="75000"/>
                    </a:schemeClr>
                  </a:solidFill>
                  <a:effectLst/>
                  <a:uLnTx/>
                  <a:uFillTx/>
                  <a:ea typeface="江城斜黑体 100W" panose="020B0200000000000000" pitchFamily="34" charset="-122"/>
                  <a:cs typeface="+mn-cs"/>
                </a:rPr>
                <a:t>business plan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schemeClr val="tx1">
                      <a:lumMod val="75000"/>
                    </a:schemeClr>
                  </a:solidFill>
                  <a:effectLst/>
                  <a:uLnTx/>
                  <a:uFillTx/>
                  <a:ea typeface="江城斜黑体 100W" panose="020B0200000000000000" pitchFamily="34" charset="-122"/>
                  <a:cs typeface="+mn-cs"/>
                </a:rPr>
                <a:t>template</a:t>
              </a:r>
              <a:endParaRPr kumimoji="0" lang="zh-CN" altLang="en-US" sz="1200" b="0" i="1" u="none" strike="noStrike" kern="1200" cap="none" spc="0" normalizeH="0" baseline="0" noProof="0" dirty="0">
                <a:ln>
                  <a:noFill/>
                </a:ln>
                <a:solidFill>
                  <a:schemeClr val="tx1">
                    <a:lumMod val="75000"/>
                  </a:schemeClr>
                </a:solidFill>
                <a:effectLst/>
                <a:uLnTx/>
                <a:uFillTx/>
                <a:ea typeface="江城斜黑体 100W" panose="020B0200000000000000" pitchFamily="34" charset="-122"/>
                <a:cs typeface="+mn-cs"/>
              </a:endParaRPr>
            </a:p>
          </p:txBody>
        </p:sp>
        <p:sp>
          <p:nvSpPr>
            <p:cNvPr id="3" name="矩形 36">
              <a:extLst>
                <a:ext uri="{FF2B5EF4-FFF2-40B4-BE49-F238E27FC236}">
                  <a16:creationId xmlns:a16="http://schemas.microsoft.com/office/drawing/2014/main" id="{3355B3BD-1B00-4713-98A8-470C9B575701}"/>
                </a:ext>
              </a:extLst>
            </p:cNvPr>
            <p:cNvSpPr txBox="1"/>
            <p:nvPr/>
          </p:nvSpPr>
          <p:spPr>
            <a:xfrm>
              <a:off x="7372992" y="2119527"/>
              <a:ext cx="2973388" cy="607414"/>
            </a:xfrm>
            <a:prstGeom prst="rect">
              <a:avLst/>
            </a:prstGeom>
            <a:ln w="12700">
              <a:miter lim="400000"/>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4400">
                  <a:solidFill>
                    <a:srgbClr val="404040"/>
                  </a:solidFill>
                  <a:latin typeface="微软雅黑"/>
                  <a:ea typeface="微软雅黑"/>
                  <a:cs typeface="微软雅黑"/>
                  <a:sym typeface="微软雅黑"/>
                </a:defRPr>
              </a:pPr>
              <a:r>
                <a:rPr kumimoji="0" lang="zh-CN" altLang="en-US" sz="2000" b="0" i="1" u="none" strike="noStrike" kern="1200" cap="none" spc="100" normalizeH="0" baseline="0" noProof="0" dirty="0">
                  <a:ln>
                    <a:noFill/>
                  </a:ln>
                  <a:solidFill>
                    <a:prstClr val="white"/>
                  </a:solidFill>
                  <a:effectLst/>
                  <a:uLnTx/>
                  <a:uFillTx/>
                  <a:latin typeface="+mn-ea"/>
                  <a:sym typeface="微软雅黑"/>
                </a:rPr>
                <a:t>国际领先的</a:t>
              </a:r>
              <a:endParaRPr kumimoji="0" lang="en-US" altLang="zh-CN" sz="2000" b="0" i="1" u="none" strike="noStrike" kern="1200" cap="none" spc="100" normalizeH="0" baseline="0" noProof="0" dirty="0">
                <a:ln>
                  <a:noFill/>
                </a:ln>
                <a:solidFill>
                  <a:prstClr val="white"/>
                </a:solidFill>
                <a:effectLst/>
                <a:uLnTx/>
                <a:uFillTx/>
                <a:latin typeface="+mn-ea"/>
                <a:sym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sz="4400">
                  <a:solidFill>
                    <a:srgbClr val="404040"/>
                  </a:solidFill>
                  <a:latin typeface="微软雅黑"/>
                  <a:ea typeface="微软雅黑"/>
                  <a:cs typeface="微软雅黑"/>
                  <a:sym typeface="微软雅黑"/>
                </a:defRPr>
              </a:pPr>
              <a:r>
                <a:rPr kumimoji="0" lang="zh-CN" altLang="en-US" sz="2000" b="0" i="1" u="none" strike="noStrike" kern="1200" cap="none" spc="100" normalizeH="0" baseline="0" noProof="0" dirty="0">
                  <a:ln>
                    <a:noFill/>
                  </a:ln>
                  <a:solidFill>
                    <a:prstClr val="white"/>
                  </a:solidFill>
                  <a:effectLst/>
                  <a:uLnTx/>
                  <a:uFillTx/>
                  <a:latin typeface="+mn-ea"/>
                  <a:sym typeface="微软雅黑"/>
                </a:rPr>
                <a:t>互联网科技性企业</a:t>
              </a:r>
              <a:endParaRPr kumimoji="0" sz="2000" b="0" i="1" u="none" strike="noStrike" kern="1200" cap="none" spc="100" normalizeH="0" baseline="0" noProof="0" dirty="0">
                <a:ln>
                  <a:noFill/>
                </a:ln>
                <a:solidFill>
                  <a:prstClr val="white"/>
                </a:solidFill>
                <a:effectLst/>
                <a:uLnTx/>
                <a:uFillTx/>
                <a:latin typeface="+mn-ea"/>
                <a:sym typeface="微软雅黑"/>
              </a:endParaRPr>
            </a:p>
          </p:txBody>
        </p:sp>
      </p:grpSp>
      <p:pic>
        <p:nvPicPr>
          <p:cNvPr id="27" name="图片 26">
            <a:hlinkClick r:id="rId3"/>
            <a:extLst>
              <a:ext uri="{FF2B5EF4-FFF2-40B4-BE49-F238E27FC236}">
                <a16:creationId xmlns:a16="http://schemas.microsoft.com/office/drawing/2014/main" id="{F3FAD271-EF51-4939-B56C-E9621498199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01413" y="6111107"/>
            <a:ext cx="989174" cy="131890"/>
          </a:xfrm>
          <a:prstGeom prst="rect">
            <a:avLst/>
          </a:prstGeom>
        </p:spPr>
      </p:pic>
    </p:spTree>
    <p:extLst>
      <p:ext uri="{BB962C8B-B14F-4D97-AF65-F5344CB8AC3E}">
        <p14:creationId xmlns:p14="http://schemas.microsoft.com/office/powerpoint/2010/main" val="354339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A35688C-A93E-4EE9-9EFD-6D5C1786336F}"/>
              </a:ext>
            </a:extLst>
          </p:cNvPr>
          <p:cNvGrpSpPr/>
          <p:nvPr/>
        </p:nvGrpSpPr>
        <p:grpSpPr>
          <a:xfrm>
            <a:off x="395533" y="390278"/>
            <a:ext cx="207236" cy="6077445"/>
            <a:chOff x="3909697" y="668337"/>
            <a:chExt cx="66675" cy="5419725"/>
          </a:xfrm>
          <a:solidFill>
            <a:sysClr val="window" lastClr="FFFFFF">
              <a:alpha val="30000"/>
            </a:sysClr>
          </a:solidFill>
        </p:grpSpPr>
        <p:sp>
          <p:nvSpPr>
            <p:cNvPr id="14" name="任意多边形: 形状 13">
              <a:extLst>
                <a:ext uri="{FF2B5EF4-FFF2-40B4-BE49-F238E27FC236}">
                  <a16:creationId xmlns:a16="http://schemas.microsoft.com/office/drawing/2014/main" id="{EB147393-9571-42FE-80F5-2423AFFB95C4}"/>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5" name="任意多边形: 形状 14">
              <a:extLst>
                <a:ext uri="{FF2B5EF4-FFF2-40B4-BE49-F238E27FC236}">
                  <a16:creationId xmlns:a16="http://schemas.microsoft.com/office/drawing/2014/main" id="{62BDC3FE-F9E7-406D-801A-3DE01163749E}"/>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6" name="任意多边形: 形状 15">
              <a:extLst>
                <a:ext uri="{FF2B5EF4-FFF2-40B4-BE49-F238E27FC236}">
                  <a16:creationId xmlns:a16="http://schemas.microsoft.com/office/drawing/2014/main" id="{CE5738C3-CA08-48BF-A32F-A01085C23785}"/>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grpSp>
        <p:nvGrpSpPr>
          <p:cNvPr id="10" name="组合 9">
            <a:extLst>
              <a:ext uri="{FF2B5EF4-FFF2-40B4-BE49-F238E27FC236}">
                <a16:creationId xmlns:a16="http://schemas.microsoft.com/office/drawing/2014/main" id="{2287E80D-19D7-4032-A2F7-B8AB9C70838D}"/>
              </a:ext>
            </a:extLst>
          </p:cNvPr>
          <p:cNvGrpSpPr/>
          <p:nvPr/>
        </p:nvGrpSpPr>
        <p:grpSpPr>
          <a:xfrm>
            <a:off x="11589232" y="390278"/>
            <a:ext cx="207236" cy="6077445"/>
            <a:chOff x="3909697" y="668337"/>
            <a:chExt cx="66675" cy="5419725"/>
          </a:xfrm>
          <a:solidFill>
            <a:sysClr val="window" lastClr="FFFFFF">
              <a:alpha val="30000"/>
            </a:sysClr>
          </a:solidFill>
        </p:grpSpPr>
        <p:sp>
          <p:nvSpPr>
            <p:cNvPr id="11" name="任意多边形: 形状 10">
              <a:extLst>
                <a:ext uri="{FF2B5EF4-FFF2-40B4-BE49-F238E27FC236}">
                  <a16:creationId xmlns:a16="http://schemas.microsoft.com/office/drawing/2014/main" id="{212969AB-2F6E-4F5F-99CF-113EB4C6455B}"/>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2" name="任意多边形: 形状 11">
              <a:extLst>
                <a:ext uri="{FF2B5EF4-FFF2-40B4-BE49-F238E27FC236}">
                  <a16:creationId xmlns:a16="http://schemas.microsoft.com/office/drawing/2014/main" id="{68532C51-2AF7-4992-8ADE-E00C2D0447B9}"/>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3" name="任意多边形: 形状 12">
              <a:extLst>
                <a:ext uri="{FF2B5EF4-FFF2-40B4-BE49-F238E27FC236}">
                  <a16:creationId xmlns:a16="http://schemas.microsoft.com/office/drawing/2014/main" id="{8CC72E92-988D-4AEC-9E47-6734E866D052}"/>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cxnSp>
        <p:nvCxnSpPr>
          <p:cNvPr id="22" name="直接连接符 21">
            <a:extLst>
              <a:ext uri="{FF2B5EF4-FFF2-40B4-BE49-F238E27FC236}">
                <a16:creationId xmlns:a16="http://schemas.microsoft.com/office/drawing/2014/main" id="{47408768-7DA4-4EA7-8CBF-2DD856230D27}"/>
              </a:ext>
            </a:extLst>
          </p:cNvPr>
          <p:cNvCxnSpPr/>
          <p:nvPr/>
        </p:nvCxnSpPr>
        <p:spPr>
          <a:xfrm>
            <a:off x="942140" y="21016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C55E613-0BD9-4C89-AA73-71183E0EB69C}"/>
              </a:ext>
            </a:extLst>
          </p:cNvPr>
          <p:cNvCxnSpPr/>
          <p:nvPr/>
        </p:nvCxnSpPr>
        <p:spPr>
          <a:xfrm>
            <a:off x="10062445" y="52402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032638A-30B7-412B-A0ED-82FF4BF1D1B0}"/>
              </a:ext>
            </a:extLst>
          </p:cNvPr>
          <p:cNvCxnSpPr/>
          <p:nvPr/>
        </p:nvCxnSpPr>
        <p:spPr>
          <a:xfrm>
            <a:off x="11163585" y="3278738"/>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38A57A9-86E1-4E6B-915F-D0ECD2C1B105}"/>
              </a:ext>
            </a:extLst>
          </p:cNvPr>
          <p:cNvCxnSpPr/>
          <p:nvPr/>
        </p:nvCxnSpPr>
        <p:spPr>
          <a:xfrm>
            <a:off x="1466326" y="3349532"/>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sp>
        <p:nvSpPr>
          <p:cNvPr id="2" name="矩形: 剪去对角 1">
            <a:extLst>
              <a:ext uri="{FF2B5EF4-FFF2-40B4-BE49-F238E27FC236}">
                <a16:creationId xmlns:a16="http://schemas.microsoft.com/office/drawing/2014/main" id="{64DE4177-04CC-4C69-A56F-59B887807857}"/>
              </a:ext>
            </a:extLst>
          </p:cNvPr>
          <p:cNvSpPr/>
          <p:nvPr/>
        </p:nvSpPr>
        <p:spPr>
          <a:xfrm>
            <a:off x="2118925" y="2273300"/>
            <a:ext cx="7943520" cy="2458890"/>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6" name="直角三角形 5">
            <a:extLst>
              <a:ext uri="{FF2B5EF4-FFF2-40B4-BE49-F238E27FC236}">
                <a16:creationId xmlns:a16="http://schemas.microsoft.com/office/drawing/2014/main" id="{0C821FF6-2277-41D6-9F9F-4BF638364763}"/>
              </a:ext>
            </a:extLst>
          </p:cNvPr>
          <p:cNvSpPr/>
          <p:nvPr/>
        </p:nvSpPr>
        <p:spPr>
          <a:xfrm rot="10800000" flipH="1" flipV="1">
            <a:off x="2116048" y="4487181"/>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7" name="直角三角形 6">
            <a:extLst>
              <a:ext uri="{FF2B5EF4-FFF2-40B4-BE49-F238E27FC236}">
                <a16:creationId xmlns:a16="http://schemas.microsoft.com/office/drawing/2014/main" id="{51F476FE-F18A-4B61-8B61-9E6B0E7603DD}"/>
              </a:ext>
            </a:extLst>
          </p:cNvPr>
          <p:cNvSpPr/>
          <p:nvPr/>
        </p:nvSpPr>
        <p:spPr>
          <a:xfrm rot="10800000">
            <a:off x="9789948" y="2273300"/>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17" name="文本框 16">
            <a:extLst>
              <a:ext uri="{FF2B5EF4-FFF2-40B4-BE49-F238E27FC236}">
                <a16:creationId xmlns:a16="http://schemas.microsoft.com/office/drawing/2014/main" id="{DB80BB6B-610D-4887-B720-C1CD71714A43}"/>
              </a:ext>
            </a:extLst>
          </p:cNvPr>
          <p:cNvSpPr txBox="1"/>
          <p:nvPr/>
        </p:nvSpPr>
        <p:spPr>
          <a:xfrm>
            <a:off x="2691709" y="1310526"/>
            <a:ext cx="6808582" cy="148733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rPr>
              <a:t>PART TWO</a:t>
            </a:r>
            <a:endParaRPr kumimoji="0" lang="zh-CN" altLang="en-US"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endParaRPr>
          </a:p>
        </p:txBody>
      </p:sp>
      <p:sp>
        <p:nvSpPr>
          <p:cNvPr id="4" name="矩形 3">
            <a:extLst>
              <a:ext uri="{FF2B5EF4-FFF2-40B4-BE49-F238E27FC236}">
                <a16:creationId xmlns:a16="http://schemas.microsoft.com/office/drawing/2014/main" id="{C3910B65-28AC-4A4C-A072-37A7C3E38652}"/>
              </a:ext>
            </a:extLst>
          </p:cNvPr>
          <p:cNvSpPr/>
          <p:nvPr/>
        </p:nvSpPr>
        <p:spPr>
          <a:xfrm>
            <a:off x="3014522" y="2027287"/>
            <a:ext cx="2230098" cy="2565702"/>
          </a:xfrm>
          <a:prstGeom prst="rect">
            <a:avLst/>
          </a:prstGeom>
        </p:spPr>
        <p:txBody>
          <a:bodyPr wrap="none">
            <a:spAutoFit/>
          </a:bodyPr>
          <a:lstStyle/>
          <a:p>
            <a:pPr marR="0" lvl="0" indent="0" algn="ctr" fontAlgn="auto">
              <a:lnSpc>
                <a:spcPct val="130000"/>
              </a:lnSpc>
              <a:spcBef>
                <a:spcPts val="0"/>
              </a:spcBef>
              <a:spcAft>
                <a:spcPts val="0"/>
              </a:spcAft>
              <a:buClrTx/>
              <a:buSzTx/>
              <a:buFontTx/>
              <a:buNone/>
              <a:tabLst/>
              <a:defRPr/>
            </a:pPr>
            <a:r>
              <a:rPr lang="en-US" altLang="zh-CN" sz="138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02</a:t>
            </a:r>
          </a:p>
        </p:txBody>
      </p:sp>
      <p:cxnSp>
        <p:nvCxnSpPr>
          <p:cNvPr id="29" name="直接连接符 28">
            <a:extLst>
              <a:ext uri="{FF2B5EF4-FFF2-40B4-BE49-F238E27FC236}">
                <a16:creationId xmlns:a16="http://schemas.microsoft.com/office/drawing/2014/main" id="{A9E65F0B-342D-4BC6-B60B-E38B472145C3}"/>
              </a:ext>
            </a:extLst>
          </p:cNvPr>
          <p:cNvCxnSpPr/>
          <p:nvPr/>
        </p:nvCxnSpPr>
        <p:spPr>
          <a:xfrm>
            <a:off x="5320820" y="2623366"/>
            <a:ext cx="0" cy="1769509"/>
          </a:xfrm>
          <a:prstGeom prst="line">
            <a:avLst/>
          </a:prstGeom>
          <a:ln>
            <a:solidFill>
              <a:schemeClr val="accent3">
                <a:alpha val="38000"/>
              </a:schemeClr>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E1E5659-8BAB-4C96-8AEC-3E3AAF527ED7}"/>
              </a:ext>
            </a:extLst>
          </p:cNvPr>
          <p:cNvSpPr/>
          <p:nvPr/>
        </p:nvSpPr>
        <p:spPr>
          <a:xfrm>
            <a:off x="5756660" y="2623366"/>
            <a:ext cx="3108544" cy="1067343"/>
          </a:xfrm>
          <a:prstGeom prst="rect">
            <a:avLst/>
          </a:prstGeom>
        </p:spPr>
        <p:txBody>
          <a:bodyPr wrap="none">
            <a:spAutoFit/>
          </a:bodyPr>
          <a:lstStyle/>
          <a:p>
            <a:pPr marR="0" lvl="0" indent="0" fontAlgn="auto">
              <a:lnSpc>
                <a:spcPct val="130000"/>
              </a:lnSpc>
              <a:spcBef>
                <a:spcPts val="0"/>
              </a:spcBef>
              <a:spcAft>
                <a:spcPts val="0"/>
              </a:spcAft>
              <a:buClrTx/>
              <a:buSzTx/>
              <a:buFontTx/>
              <a:buNone/>
              <a:tabLst/>
              <a:defRPr/>
            </a:pPr>
            <a:r>
              <a:rPr lang="zh-CN" altLang="en-US"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运营状况</a:t>
            </a:r>
            <a:endPar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nvGrpSpPr>
          <p:cNvPr id="32" name="组合 31">
            <a:extLst>
              <a:ext uri="{FF2B5EF4-FFF2-40B4-BE49-F238E27FC236}">
                <a16:creationId xmlns:a16="http://schemas.microsoft.com/office/drawing/2014/main" id="{86D3D937-7F5D-4F41-A196-F5C90D45942C}"/>
              </a:ext>
            </a:extLst>
          </p:cNvPr>
          <p:cNvGrpSpPr/>
          <p:nvPr/>
        </p:nvGrpSpPr>
        <p:grpSpPr>
          <a:xfrm>
            <a:off x="5941223" y="3731846"/>
            <a:ext cx="3299755" cy="564371"/>
            <a:chOff x="5323543" y="3610094"/>
            <a:chExt cx="3299755" cy="564371"/>
          </a:xfrm>
        </p:grpSpPr>
        <p:sp>
          <p:nvSpPr>
            <p:cNvPr id="30" name="文本框 29">
              <a:extLst>
                <a:ext uri="{FF2B5EF4-FFF2-40B4-BE49-F238E27FC236}">
                  <a16:creationId xmlns:a16="http://schemas.microsoft.com/office/drawing/2014/main" id="{A685C24A-B833-4A7F-8A20-730A8FADD12A}"/>
                </a:ext>
              </a:extLst>
            </p:cNvPr>
            <p:cNvSpPr txBox="1"/>
            <p:nvPr/>
          </p:nvSpPr>
          <p:spPr>
            <a:xfrm>
              <a:off x="5323544" y="3610094"/>
              <a:ext cx="3236254"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产品概述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运营方式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收益分析</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endPar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endParaRPr>
            </a:p>
          </p:txBody>
        </p:sp>
        <p:sp>
          <p:nvSpPr>
            <p:cNvPr id="31" name="文本框 30">
              <a:extLst>
                <a:ext uri="{FF2B5EF4-FFF2-40B4-BE49-F238E27FC236}">
                  <a16:creationId xmlns:a16="http://schemas.microsoft.com/office/drawing/2014/main" id="{F61C5A07-66BD-4F06-9604-53152D0CD583}"/>
                </a:ext>
              </a:extLst>
            </p:cNvPr>
            <p:cNvSpPr txBox="1"/>
            <p:nvPr/>
          </p:nvSpPr>
          <p:spPr>
            <a:xfrm>
              <a:off x="5323543" y="3928244"/>
              <a:ext cx="3299755"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营收趋势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业务优势</a:t>
              </a:r>
            </a:p>
          </p:txBody>
        </p:sp>
      </p:grpSp>
      <p:pic>
        <p:nvPicPr>
          <p:cNvPr id="35" name="图片 34">
            <a:extLst>
              <a:ext uri="{FF2B5EF4-FFF2-40B4-BE49-F238E27FC236}">
                <a16:creationId xmlns:a16="http://schemas.microsoft.com/office/drawing/2014/main" id="{D71EDE7F-CB8E-402A-9F4B-C73AB1312F1B}"/>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41068" y="2181541"/>
            <a:ext cx="2827823" cy="175356"/>
          </a:xfrm>
          <a:prstGeom prst="rect">
            <a:avLst/>
          </a:prstGeom>
        </p:spPr>
      </p:pic>
      <p:pic>
        <p:nvPicPr>
          <p:cNvPr id="36" name="图片 35">
            <a:extLst>
              <a:ext uri="{FF2B5EF4-FFF2-40B4-BE49-F238E27FC236}">
                <a16:creationId xmlns:a16="http://schemas.microsoft.com/office/drawing/2014/main" id="{DCCF5A5D-286F-46E7-AA49-F84DF24C7C39}"/>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27364" y="4657212"/>
            <a:ext cx="2827823" cy="175356"/>
          </a:xfrm>
          <a:prstGeom prst="rect">
            <a:avLst/>
          </a:prstGeom>
        </p:spPr>
      </p:pic>
      <p:pic>
        <p:nvPicPr>
          <p:cNvPr id="37" name="图片 36">
            <a:hlinkClick r:id="rId3"/>
            <a:extLst>
              <a:ext uri="{FF2B5EF4-FFF2-40B4-BE49-F238E27FC236}">
                <a16:creationId xmlns:a16="http://schemas.microsoft.com/office/drawing/2014/main" id="{4370F995-3972-40AB-AE0D-4C82D02543A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96098" y="5563074"/>
            <a:ext cx="989174" cy="131890"/>
          </a:xfrm>
          <a:prstGeom prst="rect">
            <a:avLst/>
          </a:prstGeom>
        </p:spPr>
      </p:pic>
    </p:spTree>
    <p:extLst>
      <p:ext uri="{BB962C8B-B14F-4D97-AF65-F5344CB8AC3E}">
        <p14:creationId xmlns:p14="http://schemas.microsoft.com/office/powerpoint/2010/main" val="85869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47555"/>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产品概述</a:t>
            </a:r>
          </a:p>
        </p:txBody>
      </p:sp>
      <p:sp>
        <p:nvSpPr>
          <p:cNvPr id="77" name="梯形 76">
            <a:extLst>
              <a:ext uri="{FF2B5EF4-FFF2-40B4-BE49-F238E27FC236}">
                <a16:creationId xmlns:a16="http://schemas.microsoft.com/office/drawing/2014/main" id="{F8324E19-351E-4EEC-87BA-A4A61DF724EB}"/>
              </a:ext>
            </a:extLst>
          </p:cNvPr>
          <p:cNvSpPr/>
          <p:nvPr/>
        </p:nvSpPr>
        <p:spPr>
          <a:xfrm>
            <a:off x="609497" y="3291106"/>
            <a:ext cx="1684676" cy="328015"/>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78" name="梯形 77">
            <a:extLst>
              <a:ext uri="{FF2B5EF4-FFF2-40B4-BE49-F238E27FC236}">
                <a16:creationId xmlns:a16="http://schemas.microsoft.com/office/drawing/2014/main" id="{D1CFA8EA-76D6-4778-ABB3-7658051E0F15}"/>
              </a:ext>
            </a:extLst>
          </p:cNvPr>
          <p:cNvSpPr/>
          <p:nvPr/>
        </p:nvSpPr>
        <p:spPr>
          <a:xfrm>
            <a:off x="789780" y="3291106"/>
            <a:ext cx="1324110" cy="257811"/>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79" name="矩形: 剪去对角 78">
            <a:extLst>
              <a:ext uri="{FF2B5EF4-FFF2-40B4-BE49-F238E27FC236}">
                <a16:creationId xmlns:a16="http://schemas.microsoft.com/office/drawing/2014/main" id="{F36BD2BF-7DE1-4CE3-8448-71758EE6EE05}"/>
              </a:ext>
            </a:extLst>
          </p:cNvPr>
          <p:cNvSpPr/>
          <p:nvPr/>
        </p:nvSpPr>
        <p:spPr>
          <a:xfrm flipH="1">
            <a:off x="2472761" y="1599076"/>
            <a:ext cx="3417581" cy="2022769"/>
          </a:xfrm>
          <a:prstGeom prst="snip2DiagRect">
            <a:avLst>
              <a:gd name="adj1" fmla="val 0"/>
              <a:gd name="adj2" fmla="val 7626"/>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84" name="梯形 83">
            <a:extLst>
              <a:ext uri="{FF2B5EF4-FFF2-40B4-BE49-F238E27FC236}">
                <a16:creationId xmlns:a16="http://schemas.microsoft.com/office/drawing/2014/main" id="{F9C98F9B-5541-43A8-9154-37D63EEE4111}"/>
              </a:ext>
            </a:extLst>
          </p:cNvPr>
          <p:cNvSpPr/>
          <p:nvPr/>
        </p:nvSpPr>
        <p:spPr>
          <a:xfrm>
            <a:off x="6415854" y="3291106"/>
            <a:ext cx="1684676" cy="328015"/>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86" name="梯形 85">
            <a:extLst>
              <a:ext uri="{FF2B5EF4-FFF2-40B4-BE49-F238E27FC236}">
                <a16:creationId xmlns:a16="http://schemas.microsoft.com/office/drawing/2014/main" id="{4E249337-6F28-49FA-AEC5-2C749233F54C}"/>
              </a:ext>
            </a:extLst>
          </p:cNvPr>
          <p:cNvSpPr/>
          <p:nvPr/>
        </p:nvSpPr>
        <p:spPr>
          <a:xfrm>
            <a:off x="6596137" y="3291106"/>
            <a:ext cx="1324110" cy="257811"/>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87" name="矩形: 剪去对角 86">
            <a:extLst>
              <a:ext uri="{FF2B5EF4-FFF2-40B4-BE49-F238E27FC236}">
                <a16:creationId xmlns:a16="http://schemas.microsoft.com/office/drawing/2014/main" id="{2179B4DD-E7DA-4752-BC8B-002DE3C456B4}"/>
              </a:ext>
            </a:extLst>
          </p:cNvPr>
          <p:cNvSpPr/>
          <p:nvPr/>
        </p:nvSpPr>
        <p:spPr>
          <a:xfrm flipH="1">
            <a:off x="8331507" y="1599076"/>
            <a:ext cx="3417581" cy="2022769"/>
          </a:xfrm>
          <a:prstGeom prst="snip2DiagRect">
            <a:avLst>
              <a:gd name="adj1" fmla="val 0"/>
              <a:gd name="adj2" fmla="val 8129"/>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92" name="梯形 91">
            <a:extLst>
              <a:ext uri="{FF2B5EF4-FFF2-40B4-BE49-F238E27FC236}">
                <a16:creationId xmlns:a16="http://schemas.microsoft.com/office/drawing/2014/main" id="{0ADB15C8-295F-4B49-8AFD-81C13DB0927D}"/>
              </a:ext>
            </a:extLst>
          </p:cNvPr>
          <p:cNvSpPr/>
          <p:nvPr/>
        </p:nvSpPr>
        <p:spPr>
          <a:xfrm>
            <a:off x="609497" y="5926531"/>
            <a:ext cx="1684676" cy="328015"/>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93" name="梯形 92">
            <a:extLst>
              <a:ext uri="{FF2B5EF4-FFF2-40B4-BE49-F238E27FC236}">
                <a16:creationId xmlns:a16="http://schemas.microsoft.com/office/drawing/2014/main" id="{FB558B0D-523F-4966-B754-3BD76AB1F076}"/>
              </a:ext>
            </a:extLst>
          </p:cNvPr>
          <p:cNvSpPr/>
          <p:nvPr/>
        </p:nvSpPr>
        <p:spPr>
          <a:xfrm>
            <a:off x="789780" y="5926531"/>
            <a:ext cx="1324110" cy="257811"/>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94" name="矩形: 剪去对角 93">
            <a:extLst>
              <a:ext uri="{FF2B5EF4-FFF2-40B4-BE49-F238E27FC236}">
                <a16:creationId xmlns:a16="http://schemas.microsoft.com/office/drawing/2014/main" id="{16AC4692-C9B0-46F0-BC5E-44F0BC9B0619}"/>
              </a:ext>
            </a:extLst>
          </p:cNvPr>
          <p:cNvSpPr/>
          <p:nvPr/>
        </p:nvSpPr>
        <p:spPr>
          <a:xfrm flipH="1">
            <a:off x="2472761" y="4247539"/>
            <a:ext cx="3417581" cy="2022769"/>
          </a:xfrm>
          <a:prstGeom prst="snip2DiagRect">
            <a:avLst>
              <a:gd name="adj1" fmla="val 0"/>
              <a:gd name="adj2" fmla="val 7124"/>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99" name="梯形 98">
            <a:extLst>
              <a:ext uri="{FF2B5EF4-FFF2-40B4-BE49-F238E27FC236}">
                <a16:creationId xmlns:a16="http://schemas.microsoft.com/office/drawing/2014/main" id="{0F80B7F2-BF3C-47D2-A4B4-E173B916BA70}"/>
              </a:ext>
            </a:extLst>
          </p:cNvPr>
          <p:cNvSpPr/>
          <p:nvPr/>
        </p:nvSpPr>
        <p:spPr>
          <a:xfrm>
            <a:off x="6415854" y="5926531"/>
            <a:ext cx="1684676" cy="328015"/>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100" name="梯形 99">
            <a:extLst>
              <a:ext uri="{FF2B5EF4-FFF2-40B4-BE49-F238E27FC236}">
                <a16:creationId xmlns:a16="http://schemas.microsoft.com/office/drawing/2014/main" id="{4170EB49-9D48-496A-9356-8AA5F76A0999}"/>
              </a:ext>
            </a:extLst>
          </p:cNvPr>
          <p:cNvSpPr/>
          <p:nvPr/>
        </p:nvSpPr>
        <p:spPr>
          <a:xfrm>
            <a:off x="6596137" y="5926531"/>
            <a:ext cx="1324110" cy="257811"/>
          </a:xfrm>
          <a:prstGeom prst="trapezoid">
            <a:avLst>
              <a:gd name="adj" fmla="val 66221"/>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sym typeface="Helvetica"/>
            </a:endParaRPr>
          </a:p>
        </p:txBody>
      </p:sp>
      <p:sp>
        <p:nvSpPr>
          <p:cNvPr id="101" name="矩形: 剪去对角 100">
            <a:extLst>
              <a:ext uri="{FF2B5EF4-FFF2-40B4-BE49-F238E27FC236}">
                <a16:creationId xmlns:a16="http://schemas.microsoft.com/office/drawing/2014/main" id="{90759F3C-795A-4ED6-B3FE-5853030B0C81}"/>
              </a:ext>
            </a:extLst>
          </p:cNvPr>
          <p:cNvSpPr/>
          <p:nvPr/>
        </p:nvSpPr>
        <p:spPr>
          <a:xfrm flipH="1">
            <a:off x="8331507" y="4247539"/>
            <a:ext cx="3417581" cy="2022769"/>
          </a:xfrm>
          <a:prstGeom prst="snip2DiagRect">
            <a:avLst>
              <a:gd name="adj1" fmla="val 0"/>
              <a:gd name="adj2" fmla="val 8128"/>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grpSp>
        <p:nvGrpSpPr>
          <p:cNvPr id="118" name="组合 117">
            <a:extLst>
              <a:ext uri="{FF2B5EF4-FFF2-40B4-BE49-F238E27FC236}">
                <a16:creationId xmlns:a16="http://schemas.microsoft.com/office/drawing/2014/main" id="{B54DF253-59CC-4DA6-B0B4-901BBEB65DC0}"/>
              </a:ext>
            </a:extLst>
          </p:cNvPr>
          <p:cNvGrpSpPr/>
          <p:nvPr/>
        </p:nvGrpSpPr>
        <p:grpSpPr>
          <a:xfrm>
            <a:off x="3388764" y="1788254"/>
            <a:ext cx="1585574" cy="558376"/>
            <a:chOff x="3740199" y="2952575"/>
            <a:chExt cx="1585574" cy="698806"/>
          </a:xfrm>
        </p:grpSpPr>
        <p:sp>
          <p:nvSpPr>
            <p:cNvPr id="115" name="矩形: 圆角 114">
              <a:extLst>
                <a:ext uri="{FF2B5EF4-FFF2-40B4-BE49-F238E27FC236}">
                  <a16:creationId xmlns:a16="http://schemas.microsoft.com/office/drawing/2014/main" id="{E51C9C89-4F53-4F1D-8BC8-873A340AF064}"/>
                </a:ext>
              </a:extLst>
            </p:cNvPr>
            <p:cNvSpPr/>
            <p:nvPr/>
          </p:nvSpPr>
          <p:spPr>
            <a:xfrm>
              <a:off x="3797882" y="3001244"/>
              <a:ext cx="1464291" cy="645355"/>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16" name="矩形 115">
              <a:extLst>
                <a:ext uri="{FF2B5EF4-FFF2-40B4-BE49-F238E27FC236}">
                  <a16:creationId xmlns:a16="http://schemas.microsoft.com/office/drawing/2014/main" id="{6C197875-CD70-4A4A-898D-4F9CCE4351C3}"/>
                </a:ext>
              </a:extLst>
            </p:cNvPr>
            <p:cNvSpPr/>
            <p:nvPr/>
          </p:nvSpPr>
          <p:spPr>
            <a:xfrm>
              <a:off x="3970801" y="3078300"/>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9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产品</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17" name="矩形: 圆角 116">
              <a:extLst>
                <a:ext uri="{FF2B5EF4-FFF2-40B4-BE49-F238E27FC236}">
                  <a16:creationId xmlns:a16="http://schemas.microsoft.com/office/drawing/2014/main" id="{25C27743-E1C9-4CAC-8D49-2DC68F41F656}"/>
                </a:ext>
              </a:extLst>
            </p:cNvPr>
            <p:cNvSpPr/>
            <p:nvPr/>
          </p:nvSpPr>
          <p:spPr>
            <a:xfrm>
              <a:off x="3740199" y="2952575"/>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altLang="zh-CN" sz="1800" b="0" i="0" u="none" strike="noStrike" kern="1200" cap="none" spc="0" normalizeH="0" baseline="0" noProof="0" dirty="0">
                <a:ln>
                  <a:noFill/>
                </a:ln>
                <a:solidFill>
                  <a:prstClr val="white"/>
                </a:solidFill>
                <a:effectLst/>
                <a:uLnTx/>
                <a:uFillTx/>
                <a:latin typeface="方正俊黑简体_中"/>
                <a:ea typeface="方正俊黑简体_中"/>
                <a:cs typeface="+mn-cs"/>
              </a:endParaRPr>
            </a:p>
          </p:txBody>
        </p:sp>
      </p:grpSp>
      <p:grpSp>
        <p:nvGrpSpPr>
          <p:cNvPr id="123" name="Group 117+">
            <a:extLst>
              <a:ext uri="{FF2B5EF4-FFF2-40B4-BE49-F238E27FC236}">
                <a16:creationId xmlns:a16="http://schemas.microsoft.com/office/drawing/2014/main" id="{0118B38B-1563-4A37-A9CB-4A81D5D0A7A9}"/>
              </a:ext>
            </a:extLst>
          </p:cNvPr>
          <p:cNvGrpSpPr/>
          <p:nvPr/>
        </p:nvGrpSpPr>
        <p:grpSpPr>
          <a:xfrm>
            <a:off x="9247510" y="1788254"/>
            <a:ext cx="1585574" cy="558376"/>
            <a:chOff x="3740199" y="2952575"/>
            <a:chExt cx="1585574" cy="698806"/>
          </a:xfrm>
        </p:grpSpPr>
        <p:sp>
          <p:nvSpPr>
            <p:cNvPr id="124" name="矩形: 圆角 123">
              <a:extLst>
                <a:ext uri="{FF2B5EF4-FFF2-40B4-BE49-F238E27FC236}">
                  <a16:creationId xmlns:a16="http://schemas.microsoft.com/office/drawing/2014/main" id="{0A14FCF7-E829-4B41-94C6-78FFD678DCDE}"/>
                </a:ext>
              </a:extLst>
            </p:cNvPr>
            <p:cNvSpPr/>
            <p:nvPr/>
          </p:nvSpPr>
          <p:spPr>
            <a:xfrm>
              <a:off x="3797882" y="3001244"/>
              <a:ext cx="1464291" cy="645354"/>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25" name="矩形 124">
              <a:extLst>
                <a:ext uri="{FF2B5EF4-FFF2-40B4-BE49-F238E27FC236}">
                  <a16:creationId xmlns:a16="http://schemas.microsoft.com/office/drawing/2014/main" id="{7744EF5F-91A9-4313-8696-5F11D11E7FC0}"/>
                </a:ext>
              </a:extLst>
            </p:cNvPr>
            <p:cNvSpPr/>
            <p:nvPr/>
          </p:nvSpPr>
          <p:spPr>
            <a:xfrm>
              <a:off x="3970801" y="3078300"/>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9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产品</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26" name="矩形: 圆角 125">
              <a:extLst>
                <a:ext uri="{FF2B5EF4-FFF2-40B4-BE49-F238E27FC236}">
                  <a16:creationId xmlns:a16="http://schemas.microsoft.com/office/drawing/2014/main" id="{AD2544EB-17D6-4F2F-B5E3-94D48E5A7C49}"/>
                </a:ext>
              </a:extLst>
            </p:cNvPr>
            <p:cNvSpPr/>
            <p:nvPr/>
          </p:nvSpPr>
          <p:spPr>
            <a:xfrm>
              <a:off x="3740199" y="2952575"/>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altLang="zh-CN" sz="1800" b="0" i="0" u="none" strike="noStrike" kern="1200" cap="none" spc="0" normalizeH="0" baseline="0" noProof="0" dirty="0">
                <a:ln>
                  <a:noFill/>
                </a:ln>
                <a:solidFill>
                  <a:prstClr val="white"/>
                </a:solidFill>
                <a:effectLst/>
                <a:uLnTx/>
                <a:uFillTx/>
                <a:latin typeface="方正俊黑简体_中"/>
                <a:ea typeface="方正俊黑简体_中"/>
                <a:cs typeface="+mn-cs"/>
              </a:endParaRPr>
            </a:p>
          </p:txBody>
        </p:sp>
      </p:grpSp>
      <p:grpSp>
        <p:nvGrpSpPr>
          <p:cNvPr id="127" name="Group 117+">
            <a:extLst>
              <a:ext uri="{FF2B5EF4-FFF2-40B4-BE49-F238E27FC236}">
                <a16:creationId xmlns:a16="http://schemas.microsoft.com/office/drawing/2014/main" id="{120719D0-ACD2-4DD9-89D9-C9DFEEAA6143}"/>
              </a:ext>
            </a:extLst>
          </p:cNvPr>
          <p:cNvGrpSpPr/>
          <p:nvPr/>
        </p:nvGrpSpPr>
        <p:grpSpPr>
          <a:xfrm>
            <a:off x="3388764" y="4429147"/>
            <a:ext cx="1585574" cy="558376"/>
            <a:chOff x="3740199" y="2952575"/>
            <a:chExt cx="1585574" cy="698806"/>
          </a:xfrm>
        </p:grpSpPr>
        <p:sp>
          <p:nvSpPr>
            <p:cNvPr id="128" name="矩形: 圆角 127">
              <a:extLst>
                <a:ext uri="{FF2B5EF4-FFF2-40B4-BE49-F238E27FC236}">
                  <a16:creationId xmlns:a16="http://schemas.microsoft.com/office/drawing/2014/main" id="{CC5325CB-7B51-4692-88FA-E08092BAA03B}"/>
                </a:ext>
              </a:extLst>
            </p:cNvPr>
            <p:cNvSpPr/>
            <p:nvPr/>
          </p:nvSpPr>
          <p:spPr>
            <a:xfrm>
              <a:off x="3797882" y="3001244"/>
              <a:ext cx="1464291" cy="645354"/>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29" name="矩形 128">
              <a:extLst>
                <a:ext uri="{FF2B5EF4-FFF2-40B4-BE49-F238E27FC236}">
                  <a16:creationId xmlns:a16="http://schemas.microsoft.com/office/drawing/2014/main" id="{F299FA74-9E15-439F-8AED-0D4BD3334BC3}"/>
                </a:ext>
              </a:extLst>
            </p:cNvPr>
            <p:cNvSpPr/>
            <p:nvPr/>
          </p:nvSpPr>
          <p:spPr>
            <a:xfrm>
              <a:off x="3970801" y="3086474"/>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9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产品</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30" name="矩形: 圆角 129">
              <a:extLst>
                <a:ext uri="{FF2B5EF4-FFF2-40B4-BE49-F238E27FC236}">
                  <a16:creationId xmlns:a16="http://schemas.microsoft.com/office/drawing/2014/main" id="{7570FB5A-43B4-48EC-B840-EDDD3BFD3BA4}"/>
                </a:ext>
              </a:extLst>
            </p:cNvPr>
            <p:cNvSpPr/>
            <p:nvPr/>
          </p:nvSpPr>
          <p:spPr>
            <a:xfrm>
              <a:off x="3740199" y="2952575"/>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altLang="zh-CN" sz="1800" b="0" i="0" u="none" strike="noStrike" kern="1200" cap="none" spc="0" normalizeH="0" baseline="0" noProof="0" dirty="0">
                <a:ln>
                  <a:noFill/>
                </a:ln>
                <a:solidFill>
                  <a:prstClr val="white"/>
                </a:solidFill>
                <a:effectLst/>
                <a:uLnTx/>
                <a:uFillTx/>
                <a:latin typeface="方正俊黑简体_中"/>
                <a:ea typeface="方正俊黑简体_中"/>
                <a:cs typeface="+mn-cs"/>
              </a:endParaRPr>
            </a:p>
          </p:txBody>
        </p:sp>
      </p:grpSp>
      <p:grpSp>
        <p:nvGrpSpPr>
          <p:cNvPr id="131" name="Group 117++">
            <a:extLst>
              <a:ext uri="{FF2B5EF4-FFF2-40B4-BE49-F238E27FC236}">
                <a16:creationId xmlns:a16="http://schemas.microsoft.com/office/drawing/2014/main" id="{A5D02340-964D-46D1-8F57-AEC2A7786468}"/>
              </a:ext>
            </a:extLst>
          </p:cNvPr>
          <p:cNvGrpSpPr/>
          <p:nvPr/>
        </p:nvGrpSpPr>
        <p:grpSpPr>
          <a:xfrm>
            <a:off x="9247510" y="4429147"/>
            <a:ext cx="1585574" cy="558376"/>
            <a:chOff x="3740199" y="2952575"/>
            <a:chExt cx="1585574" cy="698806"/>
          </a:xfrm>
        </p:grpSpPr>
        <p:sp>
          <p:nvSpPr>
            <p:cNvPr id="132" name="矩形: 圆角 131">
              <a:extLst>
                <a:ext uri="{FF2B5EF4-FFF2-40B4-BE49-F238E27FC236}">
                  <a16:creationId xmlns:a16="http://schemas.microsoft.com/office/drawing/2014/main" id="{62A90351-1934-4089-AC8C-E8E5F04A2943}"/>
                </a:ext>
              </a:extLst>
            </p:cNvPr>
            <p:cNvSpPr/>
            <p:nvPr/>
          </p:nvSpPr>
          <p:spPr>
            <a:xfrm>
              <a:off x="3797882" y="3001244"/>
              <a:ext cx="1464291" cy="645354"/>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33" name="矩形 132">
              <a:extLst>
                <a:ext uri="{FF2B5EF4-FFF2-40B4-BE49-F238E27FC236}">
                  <a16:creationId xmlns:a16="http://schemas.microsoft.com/office/drawing/2014/main" id="{6208A33E-835B-4767-925B-B675FB384737}"/>
                </a:ext>
              </a:extLst>
            </p:cNvPr>
            <p:cNvSpPr/>
            <p:nvPr/>
          </p:nvSpPr>
          <p:spPr>
            <a:xfrm>
              <a:off x="3970801" y="3086474"/>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9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产品</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34" name="矩形: 圆角 133">
              <a:extLst>
                <a:ext uri="{FF2B5EF4-FFF2-40B4-BE49-F238E27FC236}">
                  <a16:creationId xmlns:a16="http://schemas.microsoft.com/office/drawing/2014/main" id="{41978B6F-9980-4494-BFDF-D56C2DBD97CF}"/>
                </a:ext>
              </a:extLst>
            </p:cNvPr>
            <p:cNvSpPr/>
            <p:nvPr/>
          </p:nvSpPr>
          <p:spPr>
            <a:xfrm>
              <a:off x="3740199" y="2952575"/>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altLang="zh-CN" sz="1800" b="0" i="0" u="none" strike="noStrike" kern="1200" cap="none" spc="0" normalizeH="0" baseline="0" noProof="0" dirty="0">
                <a:ln>
                  <a:noFill/>
                </a:ln>
                <a:solidFill>
                  <a:prstClr val="white"/>
                </a:solidFill>
                <a:effectLst/>
                <a:uLnTx/>
                <a:uFillTx/>
                <a:latin typeface="方正俊黑简体_中"/>
                <a:ea typeface="方正俊黑简体_中"/>
                <a:cs typeface="+mn-cs"/>
              </a:endParaRPr>
            </a:p>
          </p:txBody>
        </p:sp>
      </p:grpSp>
      <p:sp>
        <p:nvSpPr>
          <p:cNvPr id="135" name="文本框 134">
            <a:extLst>
              <a:ext uri="{FF2B5EF4-FFF2-40B4-BE49-F238E27FC236}">
                <a16:creationId xmlns:a16="http://schemas.microsoft.com/office/drawing/2014/main" id="{0592F123-F053-41DB-81DE-F0AD2B762C5A}"/>
              </a:ext>
            </a:extLst>
          </p:cNvPr>
          <p:cNvSpPr txBox="1"/>
          <p:nvPr/>
        </p:nvSpPr>
        <p:spPr>
          <a:xfrm>
            <a:off x="3040093" y="2470115"/>
            <a:ext cx="2282917" cy="860941"/>
          </a:xfrm>
          <a:prstGeom prst="rect">
            <a:avLst/>
          </a:prstGeom>
          <a:noFill/>
        </p:spPr>
        <p:txBody>
          <a:bodyPr wrap="square" lIns="0" tIns="0" rIns="0" bIns="0" rtlCol="0">
            <a:spAutoFit/>
          </a:bodyPr>
          <a:lstStyle/>
          <a:p>
            <a:pPr>
              <a:lnSpc>
                <a:spcPct val="120000"/>
              </a:lnSpc>
            </a:pPr>
            <a:r>
              <a:rPr lang="zh-CN" altLang="en-US" sz="1600" dirty="0">
                <a:latin typeface="+mj-ea"/>
                <a:ea typeface="+mj-ea"/>
              </a:rPr>
              <a:t>输入一段描述产品的文字，输入一段描述产品的文字，输入一段描述产品的文字。</a:t>
            </a:r>
          </a:p>
        </p:txBody>
      </p:sp>
      <p:sp>
        <p:nvSpPr>
          <p:cNvPr id="136" name="TextBox 134+">
            <a:extLst>
              <a:ext uri="{FF2B5EF4-FFF2-40B4-BE49-F238E27FC236}">
                <a16:creationId xmlns:a16="http://schemas.microsoft.com/office/drawing/2014/main" id="{7468EC81-41A6-4C73-99B7-27C5FF7CB773}"/>
              </a:ext>
            </a:extLst>
          </p:cNvPr>
          <p:cNvSpPr txBox="1"/>
          <p:nvPr/>
        </p:nvSpPr>
        <p:spPr>
          <a:xfrm>
            <a:off x="8898839" y="2470115"/>
            <a:ext cx="2282917" cy="860941"/>
          </a:xfrm>
          <a:prstGeom prst="rect">
            <a:avLst/>
          </a:prstGeom>
          <a:noFill/>
        </p:spPr>
        <p:txBody>
          <a:bodyPr wrap="square" lIns="0" tIns="0" rIns="0" bIns="0" rtlCol="0">
            <a:spAutoFit/>
          </a:bodyPr>
          <a:lstStyle/>
          <a:p>
            <a:pPr>
              <a:lnSpc>
                <a:spcPct val="120000"/>
              </a:lnSpc>
            </a:pPr>
            <a:r>
              <a:rPr lang="zh-CN" altLang="en-US" sz="1600" dirty="0">
                <a:latin typeface="+mj-ea"/>
                <a:ea typeface="+mj-ea"/>
              </a:rPr>
              <a:t>输入一段描述产品的文字，输入一段描述产品的文字，输入一段描述产品的文字。</a:t>
            </a:r>
          </a:p>
        </p:txBody>
      </p:sp>
      <p:sp>
        <p:nvSpPr>
          <p:cNvPr id="137" name="TextBox 134++">
            <a:extLst>
              <a:ext uri="{FF2B5EF4-FFF2-40B4-BE49-F238E27FC236}">
                <a16:creationId xmlns:a16="http://schemas.microsoft.com/office/drawing/2014/main" id="{24441B5F-9A79-47B8-96E2-5562A9115EF4}"/>
              </a:ext>
            </a:extLst>
          </p:cNvPr>
          <p:cNvSpPr txBox="1"/>
          <p:nvPr/>
        </p:nvSpPr>
        <p:spPr>
          <a:xfrm>
            <a:off x="8898839" y="5175242"/>
            <a:ext cx="2282917" cy="860941"/>
          </a:xfrm>
          <a:prstGeom prst="rect">
            <a:avLst/>
          </a:prstGeom>
          <a:noFill/>
        </p:spPr>
        <p:txBody>
          <a:bodyPr wrap="square" lIns="0" tIns="0" rIns="0" bIns="0" rtlCol="0">
            <a:spAutoFit/>
          </a:bodyPr>
          <a:lstStyle/>
          <a:p>
            <a:pPr>
              <a:lnSpc>
                <a:spcPct val="120000"/>
              </a:lnSpc>
            </a:pPr>
            <a:r>
              <a:rPr lang="zh-CN" altLang="en-US" sz="1600" dirty="0">
                <a:latin typeface="+mj-ea"/>
                <a:ea typeface="+mj-ea"/>
              </a:rPr>
              <a:t>输入一段描述产品的文字，输入一段描述产品的文字，输入一段描述产品的文字。</a:t>
            </a:r>
          </a:p>
        </p:txBody>
      </p:sp>
      <p:sp>
        <p:nvSpPr>
          <p:cNvPr id="138" name="TextBox 134+">
            <a:extLst>
              <a:ext uri="{FF2B5EF4-FFF2-40B4-BE49-F238E27FC236}">
                <a16:creationId xmlns:a16="http://schemas.microsoft.com/office/drawing/2014/main" id="{66E06E92-D3F2-4E60-804F-A08799794E38}"/>
              </a:ext>
            </a:extLst>
          </p:cNvPr>
          <p:cNvSpPr txBox="1"/>
          <p:nvPr/>
        </p:nvSpPr>
        <p:spPr>
          <a:xfrm>
            <a:off x="3040093" y="5175242"/>
            <a:ext cx="2282917" cy="860941"/>
          </a:xfrm>
          <a:prstGeom prst="rect">
            <a:avLst/>
          </a:prstGeom>
          <a:noFill/>
        </p:spPr>
        <p:txBody>
          <a:bodyPr wrap="square" lIns="0" tIns="0" rIns="0" bIns="0" rtlCol="0">
            <a:spAutoFit/>
          </a:bodyPr>
          <a:lstStyle/>
          <a:p>
            <a:pPr>
              <a:lnSpc>
                <a:spcPct val="120000"/>
              </a:lnSpc>
            </a:pPr>
            <a:r>
              <a:rPr lang="zh-CN" altLang="en-US" sz="1600" dirty="0">
                <a:latin typeface="+mj-ea"/>
                <a:ea typeface="+mj-ea"/>
              </a:rPr>
              <a:t>输入一段描述产品的文字，输入一段描述产品的文字，输入一段描述产品的文字。</a:t>
            </a:r>
          </a:p>
        </p:txBody>
      </p:sp>
      <p:pic>
        <p:nvPicPr>
          <p:cNvPr id="5" name="图片 4">
            <a:extLst>
              <a:ext uri="{FF2B5EF4-FFF2-40B4-BE49-F238E27FC236}">
                <a16:creationId xmlns:a16="http://schemas.microsoft.com/office/drawing/2014/main" id="{63B9E1F4-E75B-4B5A-B7D8-A0227AF3758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83196" y="1891659"/>
            <a:ext cx="1815588" cy="1569664"/>
          </a:xfrm>
          <a:prstGeom prst="rect">
            <a:avLst/>
          </a:prstGeom>
        </p:spPr>
      </p:pic>
      <p:pic>
        <p:nvPicPr>
          <p:cNvPr id="7" name="图片 6">
            <a:extLst>
              <a:ext uri="{FF2B5EF4-FFF2-40B4-BE49-F238E27FC236}">
                <a16:creationId xmlns:a16="http://schemas.microsoft.com/office/drawing/2014/main" id="{45E65CD6-BF9E-4424-BDA6-E56F0042CA9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837761" y="4733842"/>
            <a:ext cx="1313927" cy="1410005"/>
          </a:xfrm>
          <a:prstGeom prst="rect">
            <a:avLst/>
          </a:prstGeom>
        </p:spPr>
      </p:pic>
      <p:pic>
        <p:nvPicPr>
          <p:cNvPr id="9" name="图片 8">
            <a:extLst>
              <a:ext uri="{FF2B5EF4-FFF2-40B4-BE49-F238E27FC236}">
                <a16:creationId xmlns:a16="http://schemas.microsoft.com/office/drawing/2014/main" id="{17B3AEF1-4D98-48D0-BE29-6D3B1024B2CA}"/>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6651422" y="4733842"/>
            <a:ext cx="1229324" cy="1433350"/>
          </a:xfrm>
          <a:prstGeom prst="rect">
            <a:avLst/>
          </a:prstGeom>
        </p:spPr>
      </p:pic>
      <p:pic>
        <p:nvPicPr>
          <p:cNvPr id="11" name="图片 10">
            <a:extLst>
              <a:ext uri="{FF2B5EF4-FFF2-40B4-BE49-F238E27FC236}">
                <a16:creationId xmlns:a16="http://schemas.microsoft.com/office/drawing/2014/main" id="{E5263459-BC69-4424-8759-013E91DBFB9D}"/>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6560144" y="1763339"/>
            <a:ext cx="1333819" cy="1738536"/>
          </a:xfrm>
          <a:prstGeom prst="rect">
            <a:avLst/>
          </a:prstGeom>
        </p:spPr>
      </p:pic>
    </p:spTree>
    <p:extLst>
      <p:ext uri="{BB962C8B-B14F-4D97-AF65-F5344CB8AC3E}">
        <p14:creationId xmlns:p14="http://schemas.microsoft.com/office/powerpoint/2010/main" val="381606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36590"/>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运营方式</a:t>
            </a:r>
          </a:p>
        </p:txBody>
      </p:sp>
      <p:sp>
        <p:nvSpPr>
          <p:cNvPr id="3" name="任意多边形: 形状 2">
            <a:extLst>
              <a:ext uri="{FF2B5EF4-FFF2-40B4-BE49-F238E27FC236}">
                <a16:creationId xmlns:a16="http://schemas.microsoft.com/office/drawing/2014/main" id="{195272FA-AC05-4B21-819F-FFD845C413A0}"/>
              </a:ext>
            </a:extLst>
          </p:cNvPr>
          <p:cNvSpPr/>
          <p:nvPr/>
        </p:nvSpPr>
        <p:spPr>
          <a:xfrm rot="21275901">
            <a:off x="-43745" y="2610735"/>
            <a:ext cx="12414115" cy="3203975"/>
          </a:xfrm>
          <a:custGeom>
            <a:avLst/>
            <a:gdLst>
              <a:gd name="connsiteX0" fmla="*/ 1891 w 12192000"/>
              <a:gd name="connsiteY0" fmla="*/ 3867363 h 3867935"/>
              <a:gd name="connsiteX1" fmla="*/ 781042 w 12192000"/>
              <a:gd name="connsiteY1" fmla="*/ 3566356 h 3867935"/>
              <a:gd name="connsiteX2" fmla="*/ 2976386 w 12192000"/>
              <a:gd name="connsiteY2" fmla="*/ 3561340 h 3867935"/>
              <a:gd name="connsiteX3" fmla="*/ 6029287 w 12192000"/>
              <a:gd name="connsiteY3" fmla="*/ 3210165 h 3867935"/>
              <a:gd name="connsiteX4" fmla="*/ 8104573 w 12192000"/>
              <a:gd name="connsiteY4" fmla="*/ 2806315 h 3867935"/>
              <a:gd name="connsiteX5" fmla="*/ 10868354 w 12192000"/>
              <a:gd name="connsiteY5" fmla="*/ 1923362 h 3867935"/>
              <a:gd name="connsiteX6" fmla="*/ 12191441 w 12192000"/>
              <a:gd name="connsiteY6" fmla="*/ 1936 h 3867935"/>
              <a:gd name="connsiteX0" fmla="*/ 0 w 12466127"/>
              <a:gd name="connsiteY0" fmla="*/ 4608441 h 4608442"/>
              <a:gd name="connsiteX1" fmla="*/ 779151 w 12466127"/>
              <a:gd name="connsiteY1" fmla="*/ 4307434 h 4608442"/>
              <a:gd name="connsiteX2" fmla="*/ 2974495 w 12466127"/>
              <a:gd name="connsiteY2" fmla="*/ 4302418 h 4608442"/>
              <a:gd name="connsiteX3" fmla="*/ 6027396 w 12466127"/>
              <a:gd name="connsiteY3" fmla="*/ 3951243 h 4608442"/>
              <a:gd name="connsiteX4" fmla="*/ 8102682 w 12466127"/>
              <a:gd name="connsiteY4" fmla="*/ 3547393 h 4608442"/>
              <a:gd name="connsiteX5" fmla="*/ 10866463 w 12466127"/>
              <a:gd name="connsiteY5" fmla="*/ 2664440 h 4608442"/>
              <a:gd name="connsiteX6" fmla="*/ 12466126 w 12466127"/>
              <a:gd name="connsiteY6" fmla="*/ 0 h 4608442"/>
              <a:gd name="connsiteX0" fmla="*/ 0 w 12466126"/>
              <a:gd name="connsiteY0" fmla="*/ 4608441 h 4608441"/>
              <a:gd name="connsiteX1" fmla="*/ 779151 w 12466126"/>
              <a:gd name="connsiteY1" fmla="*/ 4307434 h 4608441"/>
              <a:gd name="connsiteX2" fmla="*/ 2974495 w 12466126"/>
              <a:gd name="connsiteY2" fmla="*/ 4302418 h 4608441"/>
              <a:gd name="connsiteX3" fmla="*/ 6027396 w 12466126"/>
              <a:gd name="connsiteY3" fmla="*/ 3951243 h 4608441"/>
              <a:gd name="connsiteX4" fmla="*/ 8102682 w 12466126"/>
              <a:gd name="connsiteY4" fmla="*/ 3547393 h 4608441"/>
              <a:gd name="connsiteX5" fmla="*/ 10789022 w 12466126"/>
              <a:gd name="connsiteY5" fmla="*/ 2360480 h 4608441"/>
              <a:gd name="connsiteX6" fmla="*/ 12466126 w 12466126"/>
              <a:gd name="connsiteY6" fmla="*/ 0 h 4608441"/>
              <a:gd name="connsiteX0" fmla="*/ 0 w 12466126"/>
              <a:gd name="connsiteY0" fmla="*/ 4608441 h 4608441"/>
              <a:gd name="connsiteX1" fmla="*/ 779151 w 12466126"/>
              <a:gd name="connsiteY1" fmla="*/ 4307434 h 4608441"/>
              <a:gd name="connsiteX2" fmla="*/ 2974495 w 12466126"/>
              <a:gd name="connsiteY2" fmla="*/ 4302418 h 4608441"/>
              <a:gd name="connsiteX3" fmla="*/ 6027396 w 12466126"/>
              <a:gd name="connsiteY3" fmla="*/ 3951243 h 4608441"/>
              <a:gd name="connsiteX4" fmla="*/ 8268627 w 12466126"/>
              <a:gd name="connsiteY4" fmla="*/ 3727518 h 4608441"/>
              <a:gd name="connsiteX5" fmla="*/ 10789022 w 12466126"/>
              <a:gd name="connsiteY5" fmla="*/ 2360480 h 4608441"/>
              <a:gd name="connsiteX6" fmla="*/ 12466126 w 12466126"/>
              <a:gd name="connsiteY6" fmla="*/ 0 h 460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6126" h="4608441">
                <a:moveTo>
                  <a:pt x="0" y="4608441"/>
                </a:moveTo>
                <a:cubicBezTo>
                  <a:pt x="0" y="4608441"/>
                  <a:pt x="254817" y="4362619"/>
                  <a:pt x="779151" y="4307434"/>
                </a:cubicBezTo>
                <a:cubicBezTo>
                  <a:pt x="1303485" y="4252250"/>
                  <a:pt x="2445260" y="4151914"/>
                  <a:pt x="2974495" y="4302418"/>
                </a:cubicBezTo>
                <a:cubicBezTo>
                  <a:pt x="4001112" y="4570815"/>
                  <a:pt x="4586701" y="4688710"/>
                  <a:pt x="6027396" y="3951243"/>
                </a:cubicBezTo>
                <a:cubicBezTo>
                  <a:pt x="7240225" y="3361772"/>
                  <a:pt x="7475023" y="3992645"/>
                  <a:pt x="8268627" y="3727518"/>
                </a:cubicBezTo>
                <a:cubicBezTo>
                  <a:pt x="9062231" y="3462391"/>
                  <a:pt x="9813858" y="3283567"/>
                  <a:pt x="10789022" y="2360480"/>
                </a:cubicBezTo>
                <a:cubicBezTo>
                  <a:pt x="11764186" y="1437393"/>
                  <a:pt x="12333817" y="376258"/>
                  <a:pt x="12466126" y="0"/>
                </a:cubicBezTo>
              </a:path>
            </a:pathLst>
          </a:custGeom>
          <a:noFill/>
          <a:ln w="19050" cap="flat">
            <a:gradFill>
              <a:gsLst>
                <a:gs pos="48024">
                  <a:schemeClr val="accent2">
                    <a:alpha val="80000"/>
                  </a:schemeClr>
                </a:gs>
                <a:gs pos="0">
                  <a:schemeClr val="accent2">
                    <a:alpha val="0"/>
                  </a:schemeClr>
                </a:gs>
                <a:gs pos="87000">
                  <a:schemeClr val="accent2"/>
                </a:gs>
              </a:gsLst>
              <a:lin ang="0" scaled="0"/>
            </a:gradFill>
            <a:prstDash val="solid"/>
            <a:miter/>
          </a:ln>
        </p:spPr>
        <p:txBody>
          <a:bodyPr rtlCol="0" anchor="ctr"/>
          <a:lstStyle/>
          <a:p>
            <a:endParaRPr lang="zh-CN" altLang="en-US" dirty="0"/>
          </a:p>
        </p:txBody>
      </p:sp>
      <p:sp>
        <p:nvSpPr>
          <p:cNvPr id="5" name="椭圆 4">
            <a:extLst>
              <a:ext uri="{FF2B5EF4-FFF2-40B4-BE49-F238E27FC236}">
                <a16:creationId xmlns:a16="http://schemas.microsoft.com/office/drawing/2014/main" id="{93713950-07C0-4E83-B818-0CC9B2AF9398}"/>
              </a:ext>
            </a:extLst>
          </p:cNvPr>
          <p:cNvSpPr/>
          <p:nvPr/>
        </p:nvSpPr>
        <p:spPr>
          <a:xfrm>
            <a:off x="1032366" y="5917666"/>
            <a:ext cx="210520" cy="210520"/>
          </a:xfrm>
          <a:prstGeom prst="ellipse">
            <a:avLst/>
          </a:prstGeom>
          <a:solidFill>
            <a:schemeClr val="accent2"/>
          </a:solidFill>
          <a:ln w="136525">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63574FA-5DE6-4299-ACC8-7EB71CC7A0A5}"/>
              </a:ext>
            </a:extLst>
          </p:cNvPr>
          <p:cNvSpPr/>
          <p:nvPr/>
        </p:nvSpPr>
        <p:spPr>
          <a:xfrm>
            <a:off x="788816" y="5417787"/>
            <a:ext cx="697627" cy="453457"/>
          </a:xfrm>
          <a:prstGeom prst="rect">
            <a:avLst/>
          </a:prstGeom>
        </p:spPr>
        <p:txBody>
          <a:bodyPr wrap="none">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前期</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8" name="椭圆 7">
            <a:extLst>
              <a:ext uri="{FF2B5EF4-FFF2-40B4-BE49-F238E27FC236}">
                <a16:creationId xmlns:a16="http://schemas.microsoft.com/office/drawing/2014/main" id="{73718C79-9028-4B69-81AB-796402346B34}"/>
              </a:ext>
            </a:extLst>
          </p:cNvPr>
          <p:cNvSpPr/>
          <p:nvPr/>
        </p:nvSpPr>
        <p:spPr>
          <a:xfrm>
            <a:off x="4937019" y="5640770"/>
            <a:ext cx="210520" cy="210520"/>
          </a:xfrm>
          <a:prstGeom prst="ellipse">
            <a:avLst/>
          </a:prstGeom>
          <a:solidFill>
            <a:schemeClr val="accent2"/>
          </a:solidFill>
          <a:ln w="136525">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29F2BD85-CE7B-473D-9CBD-C5D3DA147104}"/>
              </a:ext>
            </a:extLst>
          </p:cNvPr>
          <p:cNvSpPr/>
          <p:nvPr/>
        </p:nvSpPr>
        <p:spPr>
          <a:xfrm>
            <a:off x="4693466" y="5021204"/>
            <a:ext cx="697627" cy="453457"/>
          </a:xfrm>
          <a:prstGeom prst="rect">
            <a:avLst/>
          </a:prstGeom>
        </p:spPr>
        <p:txBody>
          <a:bodyPr wrap="none">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中期</a:t>
            </a:r>
          </a:p>
        </p:txBody>
      </p:sp>
      <p:cxnSp>
        <p:nvCxnSpPr>
          <p:cNvPr id="13" name="PA-StraightArrowConnector 43">
            <a:extLst>
              <a:ext uri="{FF2B5EF4-FFF2-40B4-BE49-F238E27FC236}">
                <a16:creationId xmlns:a16="http://schemas.microsoft.com/office/drawing/2014/main" id="{E1EC810E-F458-4050-AA09-8FAB85F548E3}"/>
              </a:ext>
            </a:extLst>
          </p:cNvPr>
          <p:cNvCxnSpPr>
            <a:cxnSpLocks/>
          </p:cNvCxnSpPr>
          <p:nvPr>
            <p:custDataLst>
              <p:tags r:id="rId1"/>
            </p:custDataLst>
          </p:nvPr>
        </p:nvCxnSpPr>
        <p:spPr>
          <a:xfrm flipV="1">
            <a:off x="4123122" y="2548039"/>
            <a:ext cx="0" cy="4358374"/>
          </a:xfrm>
          <a:prstGeom prst="straightConnector1">
            <a:avLst/>
          </a:prstGeom>
          <a:ln w="9525">
            <a:solidFill>
              <a:schemeClr val="accent3"/>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 name="PA-StraightArrowConnector 44">
            <a:extLst>
              <a:ext uri="{FF2B5EF4-FFF2-40B4-BE49-F238E27FC236}">
                <a16:creationId xmlns:a16="http://schemas.microsoft.com/office/drawing/2014/main" id="{BA3918F4-1A8B-414D-8A13-D37C474A5C7C}"/>
              </a:ext>
            </a:extLst>
          </p:cNvPr>
          <p:cNvCxnSpPr>
            <a:cxnSpLocks/>
          </p:cNvCxnSpPr>
          <p:nvPr>
            <p:custDataLst>
              <p:tags r:id="rId2"/>
            </p:custDataLst>
          </p:nvPr>
        </p:nvCxnSpPr>
        <p:spPr>
          <a:xfrm flipV="1">
            <a:off x="8832282" y="1921552"/>
            <a:ext cx="0" cy="5167601"/>
          </a:xfrm>
          <a:prstGeom prst="straightConnector1">
            <a:avLst/>
          </a:prstGeom>
          <a:ln w="9525">
            <a:solidFill>
              <a:schemeClr val="accent3"/>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1" name="PA-矩形 47">
            <a:extLst>
              <a:ext uri="{FF2B5EF4-FFF2-40B4-BE49-F238E27FC236}">
                <a16:creationId xmlns:a16="http://schemas.microsoft.com/office/drawing/2014/main" id="{B8E00E6B-0012-4E0E-8523-0075F854CC9B}"/>
              </a:ext>
            </a:extLst>
          </p:cNvPr>
          <p:cNvSpPr/>
          <p:nvPr>
            <p:custDataLst>
              <p:tags r:id="rId3"/>
            </p:custDataLst>
          </p:nvPr>
        </p:nvSpPr>
        <p:spPr>
          <a:xfrm>
            <a:off x="650413" y="3351957"/>
            <a:ext cx="3182805" cy="1670954"/>
          </a:xfrm>
          <a:prstGeom prst="rect">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blipFill dpi="0" rotWithShape="1">
                <a:blip r:embed="rId23"/>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22" name="PA-直角三角形 48">
            <a:extLst>
              <a:ext uri="{FF2B5EF4-FFF2-40B4-BE49-F238E27FC236}">
                <a16:creationId xmlns:a16="http://schemas.microsoft.com/office/drawing/2014/main" id="{CBCA6A62-A2D9-45A4-9FB4-C0FFE64C0C99}"/>
              </a:ext>
            </a:extLst>
          </p:cNvPr>
          <p:cNvSpPr/>
          <p:nvPr>
            <p:custDataLst>
              <p:tags r:id="rId4"/>
            </p:custDataLst>
          </p:nvPr>
        </p:nvSpPr>
        <p:spPr>
          <a:xfrm flipV="1">
            <a:off x="917491" y="5022911"/>
            <a:ext cx="188893" cy="188893"/>
          </a:xfrm>
          <a:prstGeom prst="rtTriangle">
            <a:avLst/>
          </a:prstGeom>
          <a:gradFill>
            <a:gsLst>
              <a:gs pos="0">
                <a:schemeClr val="accent1">
                  <a:alpha val="23000"/>
                </a:schemeClr>
              </a:gs>
              <a:gs pos="100000">
                <a:schemeClr val="accent2">
                  <a:alpha val="35000"/>
                </a:schemeClr>
              </a:gs>
            </a:gsLst>
            <a:lin ang="5400000" scaled="0"/>
          </a:gradFill>
          <a:ln w="12700" cap="flat" cmpd="sng" algn="ctr">
            <a:gradFill>
              <a:gsLst>
                <a:gs pos="3000">
                  <a:schemeClr val="accent2">
                    <a:alpha val="0"/>
                  </a:schemeClr>
                </a:gs>
                <a:gs pos="100000">
                  <a:schemeClr val="accent2"/>
                </a:gs>
              </a:gsLst>
              <a:lin ang="5400000" scaled="1"/>
            </a:gradFill>
            <a:prstDash val="solid"/>
            <a:miter lim="800000"/>
          </a:ln>
          <a:effectLst/>
        </p:spPr>
        <p:txBody>
          <a:bodyPr rtlCol="0" anchor="ctr"/>
          <a:lstStyle/>
          <a:p>
            <a:pPr algn="ctr"/>
            <a:endParaRPr lang="zh-CN" altLang="en-US" kern="0">
              <a:solidFill>
                <a:prstClr val="white"/>
              </a:solidFill>
              <a:latin typeface="Arial"/>
              <a:ea typeface="微软雅黑 Light"/>
            </a:endParaRPr>
          </a:p>
        </p:txBody>
      </p:sp>
      <p:sp>
        <p:nvSpPr>
          <p:cNvPr id="23" name="PA-矩形 35">
            <a:extLst>
              <a:ext uri="{FF2B5EF4-FFF2-40B4-BE49-F238E27FC236}">
                <a16:creationId xmlns:a16="http://schemas.microsoft.com/office/drawing/2014/main" id="{74117738-8C3A-4AE1-9914-0522D7B6C7CC}"/>
              </a:ext>
            </a:extLst>
          </p:cNvPr>
          <p:cNvSpPr/>
          <p:nvPr>
            <p:custDataLst>
              <p:tags r:id="rId5"/>
            </p:custDataLst>
          </p:nvPr>
        </p:nvSpPr>
        <p:spPr>
          <a:xfrm>
            <a:off x="745785" y="3437914"/>
            <a:ext cx="1415772"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输入描述文字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24" name="PA-矩形 36">
            <a:extLst>
              <a:ext uri="{FF2B5EF4-FFF2-40B4-BE49-F238E27FC236}">
                <a16:creationId xmlns:a16="http://schemas.microsoft.com/office/drawing/2014/main" id="{4BFA5D83-6923-430D-85BF-125C80629A63}"/>
              </a:ext>
            </a:extLst>
          </p:cNvPr>
          <p:cNvSpPr/>
          <p:nvPr>
            <p:custDataLst>
              <p:tags r:id="rId6"/>
            </p:custDataLst>
          </p:nvPr>
        </p:nvSpPr>
        <p:spPr>
          <a:xfrm>
            <a:off x="764017" y="3849578"/>
            <a:ext cx="1535581" cy="953723"/>
          </a:xfrm>
          <a:prstGeom prst="rect">
            <a:avLst/>
          </a:prstGeom>
        </p:spPr>
        <p:txBody>
          <a:bodyPr wrap="square">
            <a:spAutoFit/>
          </a:bodyPr>
          <a:lstStyle/>
          <a:p>
            <a:pPr>
              <a:lnSpc>
                <a:spcPct val="120000"/>
              </a:lnSpc>
            </a:pPr>
            <a:r>
              <a:rPr lang="zh-CN" altLang="en-US" sz="1600" dirty="0">
                <a:latin typeface="+mj-ea"/>
                <a:ea typeface="+mj-ea"/>
              </a:rPr>
              <a:t>输入你的内容</a:t>
            </a:r>
            <a:endParaRPr lang="en-US" altLang="zh-CN" sz="1600" dirty="0">
              <a:latin typeface="+mj-ea"/>
              <a:ea typeface="+mj-ea"/>
            </a:endParaRPr>
          </a:p>
          <a:p>
            <a:pPr>
              <a:lnSpc>
                <a:spcPct val="120000"/>
              </a:lnSpc>
            </a:pPr>
            <a:r>
              <a:rPr lang="zh-CN" altLang="en-US" sz="1600" dirty="0">
                <a:latin typeface="+mj-ea"/>
                <a:ea typeface="+mj-ea"/>
              </a:rPr>
              <a:t>输入你的内容</a:t>
            </a:r>
            <a:endParaRPr lang="en-US" altLang="zh-CN" sz="1600" dirty="0">
              <a:latin typeface="+mj-ea"/>
              <a:ea typeface="+mj-ea"/>
            </a:endParaRPr>
          </a:p>
          <a:p>
            <a:pPr>
              <a:lnSpc>
                <a:spcPct val="120000"/>
              </a:lnSpc>
            </a:pPr>
            <a:r>
              <a:rPr lang="zh-CN" altLang="en-US" sz="1600" dirty="0">
                <a:latin typeface="+mj-ea"/>
                <a:ea typeface="+mj-ea"/>
              </a:rPr>
              <a:t>输入你的内容</a:t>
            </a:r>
            <a:endParaRPr lang="en-US" altLang="zh-CN" sz="1600" dirty="0">
              <a:latin typeface="+mj-ea"/>
              <a:ea typeface="+mj-ea"/>
            </a:endParaRPr>
          </a:p>
        </p:txBody>
      </p:sp>
      <p:sp>
        <p:nvSpPr>
          <p:cNvPr id="25" name="PA-矩形 68">
            <a:extLst>
              <a:ext uri="{FF2B5EF4-FFF2-40B4-BE49-F238E27FC236}">
                <a16:creationId xmlns:a16="http://schemas.microsoft.com/office/drawing/2014/main" id="{663C0D85-97D5-450B-8BFB-72D483EF23E0}"/>
              </a:ext>
            </a:extLst>
          </p:cNvPr>
          <p:cNvSpPr/>
          <p:nvPr>
            <p:custDataLst>
              <p:tags r:id="rId7"/>
            </p:custDataLst>
          </p:nvPr>
        </p:nvSpPr>
        <p:spPr>
          <a:xfrm>
            <a:off x="2315445" y="3421689"/>
            <a:ext cx="1415772"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输入描述文字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27" name="PA-燕尾形 83">
            <a:extLst>
              <a:ext uri="{FF2B5EF4-FFF2-40B4-BE49-F238E27FC236}">
                <a16:creationId xmlns:a16="http://schemas.microsoft.com/office/drawing/2014/main" id="{9CB21A08-892E-4FFA-B4A2-4301D959BAAA}"/>
              </a:ext>
            </a:extLst>
          </p:cNvPr>
          <p:cNvSpPr/>
          <p:nvPr>
            <p:custDataLst>
              <p:tags r:id="rId8"/>
            </p:custDataLst>
          </p:nvPr>
        </p:nvSpPr>
        <p:spPr>
          <a:xfrm>
            <a:off x="2111954" y="3556897"/>
            <a:ext cx="240130" cy="173834"/>
          </a:xfrm>
          <a:prstGeom prst="chevron">
            <a:avLst>
              <a:gd name="adj" fmla="val 67084"/>
            </a:avLst>
          </a:prstGeom>
          <a:solidFill>
            <a:schemeClr val="tx1">
              <a:alpha val="1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Light"/>
              <a:cs typeface="+mn-cs"/>
            </a:endParaRPr>
          </a:p>
        </p:txBody>
      </p:sp>
      <p:sp>
        <p:nvSpPr>
          <p:cNvPr id="29" name="PA-矩形 49">
            <a:extLst>
              <a:ext uri="{FF2B5EF4-FFF2-40B4-BE49-F238E27FC236}">
                <a16:creationId xmlns:a16="http://schemas.microsoft.com/office/drawing/2014/main" id="{B9252B04-C88A-470D-B8C8-E345F6AE303B}"/>
              </a:ext>
            </a:extLst>
          </p:cNvPr>
          <p:cNvSpPr/>
          <p:nvPr>
            <p:custDataLst>
              <p:tags r:id="rId9"/>
            </p:custDataLst>
          </p:nvPr>
        </p:nvSpPr>
        <p:spPr>
          <a:xfrm>
            <a:off x="4484120" y="2739413"/>
            <a:ext cx="4041449" cy="1730623"/>
          </a:xfrm>
          <a:prstGeom prst="rect">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blipFill dpi="0" rotWithShape="1">
                <a:blip r:embed="rId23"/>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31" name="PA-直角三角形 50">
            <a:extLst>
              <a:ext uri="{FF2B5EF4-FFF2-40B4-BE49-F238E27FC236}">
                <a16:creationId xmlns:a16="http://schemas.microsoft.com/office/drawing/2014/main" id="{47D552D4-AD96-4468-8BF3-4938C24607EE}"/>
              </a:ext>
            </a:extLst>
          </p:cNvPr>
          <p:cNvSpPr/>
          <p:nvPr>
            <p:custDataLst>
              <p:tags r:id="rId10"/>
            </p:custDataLst>
          </p:nvPr>
        </p:nvSpPr>
        <p:spPr>
          <a:xfrm flipV="1">
            <a:off x="5042279" y="4470324"/>
            <a:ext cx="188893" cy="188893"/>
          </a:xfrm>
          <a:prstGeom prst="rtTriangle">
            <a:avLst/>
          </a:prstGeom>
          <a:gradFill>
            <a:gsLst>
              <a:gs pos="0">
                <a:schemeClr val="accent1">
                  <a:alpha val="23000"/>
                </a:schemeClr>
              </a:gs>
              <a:gs pos="100000">
                <a:schemeClr val="accent2">
                  <a:alpha val="35000"/>
                </a:schemeClr>
              </a:gs>
            </a:gsLst>
            <a:lin ang="5400000" scaled="0"/>
          </a:gradFill>
          <a:ln w="12700" cap="flat" cmpd="sng" algn="ctr">
            <a:gradFill>
              <a:gsLst>
                <a:gs pos="3000">
                  <a:schemeClr val="accent2">
                    <a:alpha val="0"/>
                  </a:schemeClr>
                </a:gs>
                <a:gs pos="100000">
                  <a:schemeClr val="accent2"/>
                </a:gs>
              </a:gsLst>
              <a:lin ang="5400000" scaled="1"/>
            </a:gradFill>
            <a:prstDash val="solid"/>
            <a:miter lim="800000"/>
          </a:ln>
          <a:effectLst/>
        </p:spPr>
        <p:txBody>
          <a:bodyPr rtlCol="0" anchor="ctr"/>
          <a:lstStyle/>
          <a:p>
            <a:pPr algn="ctr"/>
            <a:endParaRPr lang="zh-CN" altLang="en-US" kern="0">
              <a:solidFill>
                <a:prstClr val="white"/>
              </a:solidFill>
              <a:latin typeface="Arial"/>
              <a:ea typeface="微软雅黑 Light"/>
            </a:endParaRPr>
          </a:p>
        </p:txBody>
      </p:sp>
      <p:sp>
        <p:nvSpPr>
          <p:cNvPr id="32" name="PA-矩形 58">
            <a:extLst>
              <a:ext uri="{FF2B5EF4-FFF2-40B4-BE49-F238E27FC236}">
                <a16:creationId xmlns:a16="http://schemas.microsoft.com/office/drawing/2014/main" id="{1C606D31-C717-4175-9DC4-A1222067200D}"/>
              </a:ext>
            </a:extLst>
          </p:cNvPr>
          <p:cNvSpPr/>
          <p:nvPr>
            <p:custDataLst>
              <p:tags r:id="rId11"/>
            </p:custDataLst>
          </p:nvPr>
        </p:nvSpPr>
        <p:spPr>
          <a:xfrm>
            <a:off x="4554582" y="2894121"/>
            <a:ext cx="1005403"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34" name="PA-矩形 60">
            <a:extLst>
              <a:ext uri="{FF2B5EF4-FFF2-40B4-BE49-F238E27FC236}">
                <a16:creationId xmlns:a16="http://schemas.microsoft.com/office/drawing/2014/main" id="{FC292240-409A-4B21-B1C7-4AFCC1A00609}"/>
              </a:ext>
            </a:extLst>
          </p:cNvPr>
          <p:cNvSpPr/>
          <p:nvPr>
            <p:custDataLst>
              <p:tags r:id="rId12"/>
            </p:custDataLst>
          </p:nvPr>
        </p:nvSpPr>
        <p:spPr>
          <a:xfrm>
            <a:off x="5853386" y="2894121"/>
            <a:ext cx="1005403"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36" name="PA-矩形 67">
            <a:extLst>
              <a:ext uri="{FF2B5EF4-FFF2-40B4-BE49-F238E27FC236}">
                <a16:creationId xmlns:a16="http://schemas.microsoft.com/office/drawing/2014/main" id="{488117C8-8832-44F4-A01B-94CBABD483B2}"/>
              </a:ext>
            </a:extLst>
          </p:cNvPr>
          <p:cNvSpPr/>
          <p:nvPr>
            <p:custDataLst>
              <p:tags r:id="rId13"/>
            </p:custDataLst>
          </p:nvPr>
        </p:nvSpPr>
        <p:spPr>
          <a:xfrm>
            <a:off x="7100534" y="2894121"/>
            <a:ext cx="1415772"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输入描述文字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38" name="PA-燕尾形 84">
            <a:extLst>
              <a:ext uri="{FF2B5EF4-FFF2-40B4-BE49-F238E27FC236}">
                <a16:creationId xmlns:a16="http://schemas.microsoft.com/office/drawing/2014/main" id="{31084741-A744-4AAE-B5A8-E5D5CFCC515D}"/>
              </a:ext>
            </a:extLst>
          </p:cNvPr>
          <p:cNvSpPr/>
          <p:nvPr>
            <p:custDataLst>
              <p:tags r:id="rId14"/>
            </p:custDataLst>
          </p:nvPr>
        </p:nvSpPr>
        <p:spPr>
          <a:xfrm>
            <a:off x="5549844" y="3031068"/>
            <a:ext cx="240130" cy="173834"/>
          </a:xfrm>
          <a:prstGeom prst="chevron">
            <a:avLst>
              <a:gd name="adj" fmla="val 67084"/>
            </a:avLst>
          </a:prstGeom>
          <a:solidFill>
            <a:schemeClr val="tx1">
              <a:alpha val="1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Light"/>
              <a:cs typeface="+mn-cs"/>
            </a:endParaRPr>
          </a:p>
        </p:txBody>
      </p:sp>
      <p:sp>
        <p:nvSpPr>
          <p:cNvPr id="39" name="PA-燕尾形 85">
            <a:extLst>
              <a:ext uri="{FF2B5EF4-FFF2-40B4-BE49-F238E27FC236}">
                <a16:creationId xmlns:a16="http://schemas.microsoft.com/office/drawing/2014/main" id="{36C80471-F185-4EB8-996D-BBB6DC2A7A7B}"/>
              </a:ext>
            </a:extLst>
          </p:cNvPr>
          <p:cNvSpPr/>
          <p:nvPr>
            <p:custDataLst>
              <p:tags r:id="rId15"/>
            </p:custDataLst>
          </p:nvPr>
        </p:nvSpPr>
        <p:spPr>
          <a:xfrm>
            <a:off x="6849956" y="3031068"/>
            <a:ext cx="240130" cy="173834"/>
          </a:xfrm>
          <a:prstGeom prst="chevron">
            <a:avLst>
              <a:gd name="adj" fmla="val 67084"/>
            </a:avLst>
          </a:prstGeom>
          <a:solidFill>
            <a:schemeClr val="tx1">
              <a:alpha val="1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a:ea typeface="微软雅黑 Light"/>
              <a:cs typeface="+mn-cs"/>
            </a:endParaRPr>
          </a:p>
        </p:txBody>
      </p:sp>
      <p:sp>
        <p:nvSpPr>
          <p:cNvPr id="11" name="椭圆 10">
            <a:extLst>
              <a:ext uri="{FF2B5EF4-FFF2-40B4-BE49-F238E27FC236}">
                <a16:creationId xmlns:a16="http://schemas.microsoft.com/office/drawing/2014/main" id="{85BCBE8A-9EBE-4724-A0F7-C0DCAE30DE79}"/>
              </a:ext>
            </a:extLst>
          </p:cNvPr>
          <p:cNvSpPr/>
          <p:nvPr/>
        </p:nvSpPr>
        <p:spPr>
          <a:xfrm>
            <a:off x="9585186" y="4340493"/>
            <a:ext cx="210520" cy="210520"/>
          </a:xfrm>
          <a:prstGeom prst="ellipse">
            <a:avLst/>
          </a:prstGeom>
          <a:solidFill>
            <a:schemeClr val="accent2"/>
          </a:solidFill>
          <a:ln w="136525">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2E7C3D04-841D-433B-B903-719B87147C41}"/>
              </a:ext>
            </a:extLst>
          </p:cNvPr>
          <p:cNvSpPr/>
          <p:nvPr/>
        </p:nvSpPr>
        <p:spPr>
          <a:xfrm>
            <a:off x="9341633" y="3685348"/>
            <a:ext cx="697627" cy="453457"/>
          </a:xfrm>
          <a:prstGeom prst="rect">
            <a:avLst/>
          </a:prstGeom>
        </p:spPr>
        <p:txBody>
          <a:bodyPr wrap="none">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后期</a:t>
            </a:r>
          </a:p>
        </p:txBody>
      </p:sp>
      <p:sp>
        <p:nvSpPr>
          <p:cNvPr id="16" name="PA-矩形 51">
            <a:extLst>
              <a:ext uri="{FF2B5EF4-FFF2-40B4-BE49-F238E27FC236}">
                <a16:creationId xmlns:a16="http://schemas.microsoft.com/office/drawing/2014/main" id="{B34CF598-30F0-4666-8CA9-D518EA23C2E3}"/>
              </a:ext>
            </a:extLst>
          </p:cNvPr>
          <p:cNvSpPr/>
          <p:nvPr>
            <p:custDataLst>
              <p:tags r:id="rId16"/>
            </p:custDataLst>
          </p:nvPr>
        </p:nvSpPr>
        <p:spPr>
          <a:xfrm>
            <a:off x="9348044" y="1802277"/>
            <a:ext cx="1954756" cy="1417063"/>
          </a:xfrm>
          <a:prstGeom prst="rect">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blipFill dpi="0" rotWithShape="1">
                <a:blip r:embed="rId23"/>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7" name="PA-直角三角形 52">
            <a:extLst>
              <a:ext uri="{FF2B5EF4-FFF2-40B4-BE49-F238E27FC236}">
                <a16:creationId xmlns:a16="http://schemas.microsoft.com/office/drawing/2014/main" id="{30C940F0-9E70-49C9-ACA4-7FBC2EDB52CC}"/>
              </a:ext>
            </a:extLst>
          </p:cNvPr>
          <p:cNvSpPr/>
          <p:nvPr>
            <p:custDataLst>
              <p:tags r:id="rId17"/>
            </p:custDataLst>
          </p:nvPr>
        </p:nvSpPr>
        <p:spPr>
          <a:xfrm flipV="1">
            <a:off x="9615121" y="3219341"/>
            <a:ext cx="188893" cy="188893"/>
          </a:xfrm>
          <a:prstGeom prst="rtTriangle">
            <a:avLst/>
          </a:prstGeom>
          <a:gradFill>
            <a:gsLst>
              <a:gs pos="0">
                <a:schemeClr val="accent1">
                  <a:alpha val="23000"/>
                </a:schemeClr>
              </a:gs>
              <a:gs pos="100000">
                <a:schemeClr val="accent2">
                  <a:alpha val="35000"/>
                </a:schemeClr>
              </a:gs>
            </a:gsLst>
            <a:lin ang="5400000" scaled="0"/>
          </a:gradFill>
          <a:ln w="12700" cap="flat" cmpd="sng" algn="ctr">
            <a:gradFill>
              <a:gsLst>
                <a:gs pos="3000">
                  <a:schemeClr val="accent2">
                    <a:alpha val="0"/>
                  </a:schemeClr>
                </a:gs>
                <a:gs pos="100000">
                  <a:schemeClr val="accent2"/>
                </a:gs>
              </a:gsLst>
              <a:lin ang="5400000" scaled="1"/>
            </a:gradFill>
            <a:prstDash val="solid"/>
            <a:miter lim="800000"/>
          </a:ln>
          <a:effectLst/>
        </p:spPr>
        <p:txBody>
          <a:bodyPr rtlCol="0" anchor="ctr"/>
          <a:lstStyle/>
          <a:p>
            <a:pPr algn="ctr"/>
            <a:endParaRPr lang="zh-CN" altLang="en-US" kern="0">
              <a:solidFill>
                <a:prstClr val="white"/>
              </a:solidFill>
              <a:latin typeface="Arial"/>
              <a:ea typeface="微软雅黑 Light"/>
            </a:endParaRPr>
          </a:p>
        </p:txBody>
      </p:sp>
      <p:sp>
        <p:nvSpPr>
          <p:cNvPr id="18" name="PA-矩形 81">
            <a:extLst>
              <a:ext uri="{FF2B5EF4-FFF2-40B4-BE49-F238E27FC236}">
                <a16:creationId xmlns:a16="http://schemas.microsoft.com/office/drawing/2014/main" id="{6C176021-DE2D-41EF-9152-78D5B73A04AE}"/>
              </a:ext>
            </a:extLst>
          </p:cNvPr>
          <p:cNvSpPr/>
          <p:nvPr>
            <p:custDataLst>
              <p:tags r:id="rId18"/>
            </p:custDataLst>
          </p:nvPr>
        </p:nvSpPr>
        <p:spPr>
          <a:xfrm>
            <a:off x="9603189" y="1939591"/>
            <a:ext cx="1415772" cy="381258"/>
          </a:xfrm>
          <a:prstGeom prst="rect">
            <a:avLst/>
          </a:prstGeom>
        </p:spPr>
        <p:txBody>
          <a:bodyPr wrap="none">
            <a:spAutoFit/>
          </a:bodyPr>
          <a:lstStyle/>
          <a:p>
            <a:pPr algn="ctr">
              <a:lnSpc>
                <a:spcPct val="130000"/>
              </a:lnSpc>
              <a:spcBef>
                <a:spcPct val="0"/>
              </a:spcBef>
              <a:defRPr/>
            </a:pPr>
            <a:r>
              <a:rPr lang="zh-CN" altLang="en-US"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输入描述文字</a:t>
            </a:r>
            <a:endParaRPr lang="en-US" altLang="zh-CN" sz="16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endParaRPr>
          </a:p>
        </p:txBody>
      </p:sp>
      <p:sp>
        <p:nvSpPr>
          <p:cNvPr id="45" name="PA-矩形 36+">
            <a:extLst>
              <a:ext uri="{FF2B5EF4-FFF2-40B4-BE49-F238E27FC236}">
                <a16:creationId xmlns:a16="http://schemas.microsoft.com/office/drawing/2014/main" id="{2D0EC991-49B3-498F-BC5D-B5B2A1E898BD}"/>
              </a:ext>
            </a:extLst>
          </p:cNvPr>
          <p:cNvSpPr/>
          <p:nvPr>
            <p:custDataLst>
              <p:tags r:id="rId19"/>
            </p:custDataLst>
          </p:nvPr>
        </p:nvSpPr>
        <p:spPr>
          <a:xfrm>
            <a:off x="2299598" y="3849578"/>
            <a:ext cx="1533620" cy="953723"/>
          </a:xfrm>
          <a:prstGeom prst="rect">
            <a:avLst/>
          </a:prstGeom>
        </p:spPr>
        <p:txBody>
          <a:bodyPr wrap="square">
            <a:spAutoFit/>
          </a:bodyPr>
          <a:lstStyle/>
          <a:p>
            <a:pPr>
              <a:lnSpc>
                <a:spcPct val="120000"/>
              </a:lnSpc>
            </a:pPr>
            <a:r>
              <a:rPr lang="zh-CN" altLang="en-US" sz="1600" dirty="0">
                <a:latin typeface="+mj-ea"/>
                <a:ea typeface="+mj-ea"/>
              </a:rPr>
              <a:t>输入你的内容</a:t>
            </a:r>
            <a:endParaRPr lang="en-US" altLang="zh-CN" sz="1600" dirty="0">
              <a:latin typeface="+mj-ea"/>
              <a:ea typeface="+mj-ea"/>
            </a:endParaRPr>
          </a:p>
          <a:p>
            <a:pPr>
              <a:lnSpc>
                <a:spcPct val="120000"/>
              </a:lnSpc>
            </a:pPr>
            <a:r>
              <a:rPr lang="zh-CN" altLang="en-US" sz="1600" dirty="0">
                <a:latin typeface="+mj-ea"/>
                <a:ea typeface="+mj-ea"/>
              </a:rPr>
              <a:t>输入你的内容</a:t>
            </a:r>
            <a:endParaRPr lang="en-US" altLang="zh-CN" sz="1600" dirty="0">
              <a:latin typeface="+mj-ea"/>
              <a:ea typeface="+mj-ea"/>
            </a:endParaRPr>
          </a:p>
          <a:p>
            <a:pPr>
              <a:lnSpc>
                <a:spcPct val="120000"/>
              </a:lnSpc>
            </a:pPr>
            <a:r>
              <a:rPr lang="zh-CN" altLang="en-US" sz="1600" dirty="0">
                <a:latin typeface="+mj-ea"/>
                <a:ea typeface="+mj-ea"/>
              </a:rPr>
              <a:t>输入你的内容</a:t>
            </a:r>
            <a:endParaRPr lang="en-US" altLang="zh-CN" sz="1600" dirty="0">
              <a:latin typeface="+mj-ea"/>
              <a:ea typeface="+mj-ea"/>
            </a:endParaRPr>
          </a:p>
        </p:txBody>
      </p:sp>
      <p:sp>
        <p:nvSpPr>
          <p:cNvPr id="47" name="PA-矩形 36+">
            <a:extLst>
              <a:ext uri="{FF2B5EF4-FFF2-40B4-BE49-F238E27FC236}">
                <a16:creationId xmlns:a16="http://schemas.microsoft.com/office/drawing/2014/main" id="{D02BF1A3-3FDC-4B5C-82C4-FAF0F1B02C27}"/>
              </a:ext>
            </a:extLst>
          </p:cNvPr>
          <p:cNvSpPr/>
          <p:nvPr>
            <p:custDataLst>
              <p:tags r:id="rId20"/>
            </p:custDataLst>
          </p:nvPr>
        </p:nvSpPr>
        <p:spPr>
          <a:xfrm>
            <a:off x="4540073" y="3305509"/>
            <a:ext cx="3859650" cy="953723"/>
          </a:xfrm>
          <a:prstGeom prst="rect">
            <a:avLst/>
          </a:prstGeom>
        </p:spPr>
        <p:txBody>
          <a:bodyPr wrap="square">
            <a:spAutoFit/>
          </a:bodyPr>
          <a:lstStyle/>
          <a:p>
            <a:pPr>
              <a:lnSpc>
                <a:spcPct val="120000"/>
              </a:lnSpc>
            </a:pPr>
            <a:r>
              <a:rPr lang="zh-CN" altLang="en-US" sz="1600" dirty="0">
                <a:latin typeface="+mj-ea"/>
                <a:ea typeface="+mj-ea"/>
              </a:rPr>
              <a:t>输入内容输入内容输入内输入内容输入内容输入内容输入内容输入内容输入内容输入内容输入内容输入内容</a:t>
            </a:r>
            <a:endParaRPr lang="en-US" altLang="zh-CN" sz="1600" dirty="0">
              <a:latin typeface="+mj-ea"/>
              <a:ea typeface="+mj-ea"/>
            </a:endParaRPr>
          </a:p>
        </p:txBody>
      </p:sp>
      <p:sp>
        <p:nvSpPr>
          <p:cNvPr id="49" name="PA-矩形 36+">
            <a:extLst>
              <a:ext uri="{FF2B5EF4-FFF2-40B4-BE49-F238E27FC236}">
                <a16:creationId xmlns:a16="http://schemas.microsoft.com/office/drawing/2014/main" id="{608FFBDE-679F-4EAE-A231-BE17BAD29A5E}"/>
              </a:ext>
            </a:extLst>
          </p:cNvPr>
          <p:cNvSpPr/>
          <p:nvPr>
            <p:custDataLst>
              <p:tags r:id="rId21"/>
            </p:custDataLst>
          </p:nvPr>
        </p:nvSpPr>
        <p:spPr>
          <a:xfrm>
            <a:off x="9544265" y="2341101"/>
            <a:ext cx="1533620" cy="658257"/>
          </a:xfrm>
          <a:prstGeom prst="rect">
            <a:avLst/>
          </a:prstGeom>
        </p:spPr>
        <p:txBody>
          <a:bodyPr wrap="square">
            <a:spAutoFit/>
          </a:bodyPr>
          <a:lstStyle/>
          <a:p>
            <a:pPr algn="ctr">
              <a:lnSpc>
                <a:spcPct val="120000"/>
              </a:lnSpc>
            </a:pPr>
            <a:r>
              <a:rPr lang="zh-CN" altLang="en-US" sz="1600" dirty="0">
                <a:latin typeface="+mj-ea"/>
                <a:ea typeface="+mj-ea"/>
              </a:rPr>
              <a:t>输入你的内容</a:t>
            </a:r>
            <a:endParaRPr lang="en-US" altLang="zh-CN" sz="1600" dirty="0">
              <a:latin typeface="+mj-ea"/>
              <a:ea typeface="+mj-ea"/>
            </a:endParaRPr>
          </a:p>
          <a:p>
            <a:pPr algn="ctr">
              <a:lnSpc>
                <a:spcPct val="120000"/>
              </a:lnSpc>
            </a:pPr>
            <a:r>
              <a:rPr lang="zh-CN" altLang="en-US" sz="1600" dirty="0">
                <a:latin typeface="+mj-ea"/>
                <a:ea typeface="+mj-ea"/>
              </a:rPr>
              <a:t>输入你的内容</a:t>
            </a:r>
            <a:endParaRPr lang="en-US" altLang="zh-CN" sz="1600" dirty="0">
              <a:latin typeface="+mj-ea"/>
              <a:ea typeface="+mj-ea"/>
            </a:endParaRPr>
          </a:p>
        </p:txBody>
      </p:sp>
      <p:sp>
        <p:nvSpPr>
          <p:cNvPr id="50" name="Freeform 237+">
            <a:extLst>
              <a:ext uri="{FF2B5EF4-FFF2-40B4-BE49-F238E27FC236}">
                <a16:creationId xmlns:a16="http://schemas.microsoft.com/office/drawing/2014/main" id="{AF9C48AF-E6FA-4315-8638-868F113482D6}"/>
              </a:ext>
            </a:extLst>
          </p:cNvPr>
          <p:cNvSpPr/>
          <p:nvPr/>
        </p:nvSpPr>
        <p:spPr>
          <a:xfrm rot="10800000" flipH="1" flipV="1">
            <a:off x="650413" y="2884209"/>
            <a:ext cx="3182805"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51" name="Freeform 237+">
            <a:extLst>
              <a:ext uri="{FF2B5EF4-FFF2-40B4-BE49-F238E27FC236}">
                <a16:creationId xmlns:a16="http://schemas.microsoft.com/office/drawing/2014/main" id="{1CA73B15-CBBA-48D1-B148-AEDFC0B1C6FF}"/>
              </a:ext>
            </a:extLst>
          </p:cNvPr>
          <p:cNvSpPr/>
          <p:nvPr/>
        </p:nvSpPr>
        <p:spPr>
          <a:xfrm rot="10800000" flipH="1" flipV="1">
            <a:off x="4484121" y="2320850"/>
            <a:ext cx="4032186" cy="212732"/>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52" name="Freeform 237+">
            <a:extLst>
              <a:ext uri="{FF2B5EF4-FFF2-40B4-BE49-F238E27FC236}">
                <a16:creationId xmlns:a16="http://schemas.microsoft.com/office/drawing/2014/main" id="{663CEBEB-82D5-4983-B74E-0968972F3D3E}"/>
              </a:ext>
            </a:extLst>
          </p:cNvPr>
          <p:cNvSpPr/>
          <p:nvPr/>
        </p:nvSpPr>
        <p:spPr>
          <a:xfrm rot="10800000" flipH="1" flipV="1">
            <a:off x="9341632" y="1407048"/>
            <a:ext cx="1961167" cy="228017"/>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Tree>
    <p:extLst>
      <p:ext uri="{BB962C8B-B14F-4D97-AF65-F5344CB8AC3E}">
        <p14:creationId xmlns:p14="http://schemas.microsoft.com/office/powerpoint/2010/main" val="370093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61835"/>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收益分析</a:t>
            </a:r>
          </a:p>
        </p:txBody>
      </p:sp>
      <p:sp>
        <p:nvSpPr>
          <p:cNvPr id="3" name="空心弧 2">
            <a:extLst>
              <a:ext uri="{FF2B5EF4-FFF2-40B4-BE49-F238E27FC236}">
                <a16:creationId xmlns:a16="http://schemas.microsoft.com/office/drawing/2014/main" id="{D67467B9-8898-4DA2-90D1-118C3DADD9B8}"/>
              </a:ext>
            </a:extLst>
          </p:cNvPr>
          <p:cNvSpPr/>
          <p:nvPr/>
        </p:nvSpPr>
        <p:spPr>
          <a:xfrm rot="10800000">
            <a:off x="4562914" y="2563335"/>
            <a:ext cx="2664000" cy="2664000"/>
          </a:xfrm>
          <a:prstGeom prst="blockArc">
            <a:avLst>
              <a:gd name="adj1" fmla="val 13253381"/>
              <a:gd name="adj2" fmla="val 5249616"/>
              <a:gd name="adj3" fmla="val 24706"/>
            </a:avLst>
          </a:prstGeom>
          <a:solidFill>
            <a:srgbClr val="18D2FC">
              <a:alpha val="27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 name="椭圆 3"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E57012A2-E3B9-4001-8160-204FF661E183}"/>
              </a:ext>
            </a:extLst>
          </p:cNvPr>
          <p:cNvSpPr/>
          <p:nvPr/>
        </p:nvSpPr>
        <p:spPr bwMode="auto">
          <a:xfrm>
            <a:off x="4003268" y="2062906"/>
            <a:ext cx="3664860" cy="3664858"/>
          </a:xfrm>
          <a:prstGeom prst="ellipse">
            <a:avLst/>
          </a:prstGeom>
          <a:gradFill flip="none" rotWithShape="1">
            <a:gsLst>
              <a:gs pos="100000">
                <a:srgbClr val="1EDADD">
                  <a:alpha val="93000"/>
                </a:srgbClr>
              </a:gs>
              <a:gs pos="65000">
                <a:srgbClr val="009DD9">
                  <a:alpha val="0"/>
                </a:srgbClr>
              </a:gs>
            </a:gsLst>
            <a:path path="circle">
              <a:fillToRect l="50000" t="50000" r="50000" b="50000"/>
            </a:path>
            <a:tileRect/>
          </a:gradFill>
          <a:ln w="1270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 name="椭圆 4">
            <a:extLst>
              <a:ext uri="{FF2B5EF4-FFF2-40B4-BE49-F238E27FC236}">
                <a16:creationId xmlns:a16="http://schemas.microsoft.com/office/drawing/2014/main" id="{E64FDEB6-24E5-493E-8FB8-F3B828E2F696}"/>
              </a:ext>
            </a:extLst>
          </p:cNvPr>
          <p:cNvSpPr/>
          <p:nvPr/>
        </p:nvSpPr>
        <p:spPr>
          <a:xfrm>
            <a:off x="4067283" y="2167377"/>
            <a:ext cx="3459944" cy="3459944"/>
          </a:xfrm>
          <a:prstGeom prst="ellipse">
            <a:avLst/>
          </a:prstGeom>
          <a:solidFill>
            <a:srgbClr val="1EDADD">
              <a:alpha val="42000"/>
            </a:srgbClr>
          </a:solidFill>
          <a:ln w="12700" cap="flat" cmpd="sng" algn="ctr">
            <a:noFill/>
            <a:prstDash val="solid"/>
            <a:miter lim="800000"/>
          </a:ln>
          <a:effectLst>
            <a:softEdge rad="1270000"/>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空心弧 5">
            <a:extLst>
              <a:ext uri="{FF2B5EF4-FFF2-40B4-BE49-F238E27FC236}">
                <a16:creationId xmlns:a16="http://schemas.microsoft.com/office/drawing/2014/main" id="{AB035C3D-38B8-49B1-A7CC-6A5B161B2BD4}"/>
              </a:ext>
            </a:extLst>
          </p:cNvPr>
          <p:cNvSpPr/>
          <p:nvPr/>
        </p:nvSpPr>
        <p:spPr>
          <a:xfrm rot="11700000">
            <a:off x="4500584" y="2563335"/>
            <a:ext cx="2664000" cy="2664000"/>
          </a:xfrm>
          <a:prstGeom prst="blockArc">
            <a:avLst>
              <a:gd name="adj1" fmla="val 7052130"/>
              <a:gd name="adj2" fmla="val 12460843"/>
              <a:gd name="adj3" fmla="val 24518"/>
            </a:avLst>
          </a:prstGeom>
          <a:solidFill>
            <a:srgbClr val="00A4A4">
              <a:alpha val="6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aphicFrame>
        <p:nvGraphicFramePr>
          <p:cNvPr id="9" name="图表 8">
            <a:extLst>
              <a:ext uri="{FF2B5EF4-FFF2-40B4-BE49-F238E27FC236}">
                <a16:creationId xmlns:a16="http://schemas.microsoft.com/office/drawing/2014/main" id="{D2E56DE5-BC9A-417B-B7BE-83BBA3C1D806}"/>
              </a:ext>
            </a:extLst>
          </p:cNvPr>
          <p:cNvGraphicFramePr/>
          <p:nvPr>
            <p:extLst>
              <p:ext uri="{D42A27DB-BD31-4B8C-83A1-F6EECF244321}">
                <p14:modId xmlns:p14="http://schemas.microsoft.com/office/powerpoint/2010/main" val="3348082586"/>
              </p:ext>
            </p:extLst>
          </p:nvPr>
        </p:nvGraphicFramePr>
        <p:xfrm>
          <a:off x="4578776" y="2529349"/>
          <a:ext cx="2664000" cy="2736000"/>
        </p:xfrm>
        <a:graphic>
          <a:graphicData uri="http://schemas.openxmlformats.org/drawingml/2006/chart">
            <c:chart xmlns:c="http://schemas.openxmlformats.org/drawingml/2006/chart" xmlns:r="http://schemas.openxmlformats.org/officeDocument/2006/relationships" r:id="rId15"/>
          </a:graphicData>
        </a:graphic>
      </p:graphicFrame>
      <p:grpSp>
        <p:nvGrpSpPr>
          <p:cNvPr id="10" name="组合 9"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04CE4924-354C-4EAF-B1F0-1E1C79B1385A}"/>
              </a:ext>
            </a:extLst>
          </p:cNvPr>
          <p:cNvGrpSpPr/>
          <p:nvPr/>
        </p:nvGrpSpPr>
        <p:grpSpPr>
          <a:xfrm>
            <a:off x="4946814" y="3322387"/>
            <a:ext cx="304234" cy="304234"/>
            <a:chOff x="4612048" y="2976292"/>
            <a:chExt cx="544536" cy="544536"/>
          </a:xfrm>
        </p:grpSpPr>
        <p:sp>
          <p:nvSpPr>
            <p:cNvPr id="11" name="椭圆 10">
              <a:extLst>
                <a:ext uri="{FF2B5EF4-FFF2-40B4-BE49-F238E27FC236}">
                  <a16:creationId xmlns:a16="http://schemas.microsoft.com/office/drawing/2014/main" id="{B1612B8B-89AB-41B3-9C13-6ADD99A4A9F6}"/>
                </a:ext>
              </a:extLst>
            </p:cNvPr>
            <p:cNvSpPr/>
            <p:nvPr/>
          </p:nvSpPr>
          <p:spPr>
            <a:xfrm>
              <a:off x="4612048" y="2976292"/>
              <a:ext cx="544536" cy="544536"/>
            </a:xfrm>
            <a:prstGeom prst="ellipse">
              <a:avLst/>
            </a:prstGeom>
            <a:noFill/>
            <a:ln w="19050" cap="flat" cmpd="sng" algn="ctr">
              <a:solidFill>
                <a:sysClr val="window" lastClr="FFFFFF">
                  <a:alpha val="20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椭圆 11">
              <a:extLst>
                <a:ext uri="{FF2B5EF4-FFF2-40B4-BE49-F238E27FC236}">
                  <a16:creationId xmlns:a16="http://schemas.microsoft.com/office/drawing/2014/main" id="{6B66E26F-138B-4E39-B67F-4B7658EC82BA}"/>
                </a:ext>
              </a:extLst>
            </p:cNvPr>
            <p:cNvSpPr/>
            <p:nvPr/>
          </p:nvSpPr>
          <p:spPr>
            <a:xfrm>
              <a:off x="4728547" y="3090410"/>
              <a:ext cx="316300" cy="316300"/>
            </a:xfrm>
            <a:prstGeom prst="ellipse">
              <a:avLst/>
            </a:prstGeom>
            <a:solidFill>
              <a:sysClr val="window" lastClr="FFFFFF">
                <a:alpha val="61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椭圆 12">
              <a:extLst>
                <a:ext uri="{FF2B5EF4-FFF2-40B4-BE49-F238E27FC236}">
                  <a16:creationId xmlns:a16="http://schemas.microsoft.com/office/drawing/2014/main" id="{8D596BDC-429E-48F4-BFAE-FA001B91F5E7}"/>
                </a:ext>
              </a:extLst>
            </p:cNvPr>
            <p:cNvSpPr/>
            <p:nvPr/>
          </p:nvSpPr>
          <p:spPr>
            <a:xfrm>
              <a:off x="4820394" y="3182257"/>
              <a:ext cx="132606" cy="13260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14" name="组合 13"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844FD055-DF45-4AB2-AFAC-227E52660153}"/>
              </a:ext>
            </a:extLst>
          </p:cNvPr>
          <p:cNvGrpSpPr/>
          <p:nvPr/>
        </p:nvGrpSpPr>
        <p:grpSpPr>
          <a:xfrm>
            <a:off x="6156612" y="2726550"/>
            <a:ext cx="304234" cy="304234"/>
            <a:chOff x="4612048" y="2976292"/>
            <a:chExt cx="544536" cy="544536"/>
          </a:xfrm>
        </p:grpSpPr>
        <p:sp>
          <p:nvSpPr>
            <p:cNvPr id="15" name="椭圆 14">
              <a:extLst>
                <a:ext uri="{FF2B5EF4-FFF2-40B4-BE49-F238E27FC236}">
                  <a16:creationId xmlns:a16="http://schemas.microsoft.com/office/drawing/2014/main" id="{5D77C6A7-257B-4CD2-B970-DFCB7DE794F0}"/>
                </a:ext>
              </a:extLst>
            </p:cNvPr>
            <p:cNvSpPr/>
            <p:nvPr/>
          </p:nvSpPr>
          <p:spPr>
            <a:xfrm>
              <a:off x="4612048" y="2976292"/>
              <a:ext cx="544536" cy="544536"/>
            </a:xfrm>
            <a:prstGeom prst="ellipse">
              <a:avLst/>
            </a:prstGeom>
            <a:noFill/>
            <a:ln w="19050" cap="flat" cmpd="sng" algn="ctr">
              <a:solidFill>
                <a:sysClr val="window" lastClr="FFFFFF">
                  <a:alpha val="20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6" name="椭圆 15">
              <a:extLst>
                <a:ext uri="{FF2B5EF4-FFF2-40B4-BE49-F238E27FC236}">
                  <a16:creationId xmlns:a16="http://schemas.microsoft.com/office/drawing/2014/main" id="{EEEB2CC7-FAD4-4DBB-9AEA-F128BE1B7B33}"/>
                </a:ext>
              </a:extLst>
            </p:cNvPr>
            <p:cNvSpPr/>
            <p:nvPr/>
          </p:nvSpPr>
          <p:spPr>
            <a:xfrm>
              <a:off x="4728547" y="3090410"/>
              <a:ext cx="316300" cy="316300"/>
            </a:xfrm>
            <a:prstGeom prst="ellipse">
              <a:avLst/>
            </a:prstGeom>
            <a:solidFill>
              <a:sysClr val="window" lastClr="FFFFFF">
                <a:alpha val="61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7" name="椭圆 16">
              <a:extLst>
                <a:ext uri="{FF2B5EF4-FFF2-40B4-BE49-F238E27FC236}">
                  <a16:creationId xmlns:a16="http://schemas.microsoft.com/office/drawing/2014/main" id="{6DC0D453-3E54-406B-931D-75EEC0E763BA}"/>
                </a:ext>
              </a:extLst>
            </p:cNvPr>
            <p:cNvSpPr/>
            <p:nvPr/>
          </p:nvSpPr>
          <p:spPr>
            <a:xfrm>
              <a:off x="4820394" y="3182257"/>
              <a:ext cx="132606" cy="13260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18" name="任意多边形 38"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DF20651F-02E7-4DDF-BBE6-F280AF1B9F2B}"/>
              </a:ext>
            </a:extLst>
          </p:cNvPr>
          <p:cNvSpPr/>
          <p:nvPr/>
        </p:nvSpPr>
        <p:spPr>
          <a:xfrm>
            <a:off x="6303991" y="2270499"/>
            <a:ext cx="1674870" cy="649820"/>
          </a:xfrm>
          <a:custGeom>
            <a:avLst/>
            <a:gdLst>
              <a:gd name="connsiteX0" fmla="*/ 0 w 1746250"/>
              <a:gd name="connsiteY0" fmla="*/ 285750 h 285750"/>
              <a:gd name="connsiteX1" fmla="*/ 31750 w 1746250"/>
              <a:gd name="connsiteY1" fmla="*/ 0 h 285750"/>
              <a:gd name="connsiteX2" fmla="*/ 1746250 w 1746250"/>
              <a:gd name="connsiteY2" fmla="*/ 0 h 285750"/>
              <a:gd name="connsiteX0" fmla="*/ 0 w 1312863"/>
              <a:gd name="connsiteY0" fmla="*/ 285750 h 285750"/>
              <a:gd name="connsiteX1" fmla="*/ 31750 w 1312863"/>
              <a:gd name="connsiteY1" fmla="*/ 0 h 285750"/>
              <a:gd name="connsiteX2" fmla="*/ 1312863 w 1312863"/>
              <a:gd name="connsiteY2" fmla="*/ 0 h 285750"/>
              <a:gd name="connsiteX0" fmla="*/ 0 w 1348582"/>
              <a:gd name="connsiteY0" fmla="*/ 626268 h 626268"/>
              <a:gd name="connsiteX1" fmla="*/ 67469 w 1348582"/>
              <a:gd name="connsiteY1" fmla="*/ 0 h 626268"/>
              <a:gd name="connsiteX2" fmla="*/ 1348582 w 1348582"/>
              <a:gd name="connsiteY2" fmla="*/ 0 h 626268"/>
            </a:gdLst>
            <a:ahLst/>
            <a:cxnLst>
              <a:cxn ang="0">
                <a:pos x="connsiteX0" y="connsiteY0"/>
              </a:cxn>
              <a:cxn ang="0">
                <a:pos x="connsiteX1" y="connsiteY1"/>
              </a:cxn>
              <a:cxn ang="0">
                <a:pos x="connsiteX2" y="connsiteY2"/>
              </a:cxn>
            </a:cxnLst>
            <a:rect l="l" t="t" r="r" b="b"/>
            <a:pathLst>
              <a:path w="1348582" h="626268">
                <a:moveTo>
                  <a:pt x="0" y="626268"/>
                </a:moveTo>
                <a:lnTo>
                  <a:pt x="67469" y="0"/>
                </a:lnTo>
                <a:lnTo>
                  <a:pt x="1348582" y="0"/>
                </a:lnTo>
              </a:path>
            </a:pathLst>
          </a:custGeom>
          <a:noFill/>
          <a:ln w="25400" cap="rnd" cmpd="sng" algn="ctr">
            <a:gradFill flip="none" rotWithShape="1">
              <a:gsLst>
                <a:gs pos="39000">
                  <a:sysClr val="window" lastClr="FFFFFF">
                    <a:alpha val="35000"/>
                  </a:sysClr>
                </a:gs>
                <a:gs pos="100000">
                  <a:sysClr val="window" lastClr="FFFFFF">
                    <a:alpha val="0"/>
                  </a:sysClr>
                </a:gs>
              </a:gsLst>
              <a:lin ang="0" scaled="0"/>
              <a:tileRect/>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9" name="组合 18"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16C631E0-B0FC-4493-914D-A1683E3CED72}"/>
              </a:ext>
            </a:extLst>
          </p:cNvPr>
          <p:cNvGrpSpPr/>
          <p:nvPr/>
        </p:nvGrpSpPr>
        <p:grpSpPr>
          <a:xfrm>
            <a:off x="6599737" y="3942791"/>
            <a:ext cx="304234" cy="304234"/>
            <a:chOff x="4612048" y="2976292"/>
            <a:chExt cx="544536" cy="544536"/>
          </a:xfrm>
        </p:grpSpPr>
        <p:sp>
          <p:nvSpPr>
            <p:cNvPr id="20" name="椭圆 19">
              <a:extLst>
                <a:ext uri="{FF2B5EF4-FFF2-40B4-BE49-F238E27FC236}">
                  <a16:creationId xmlns:a16="http://schemas.microsoft.com/office/drawing/2014/main" id="{3E719646-17DF-47A8-B104-BFBF074DFE6F}"/>
                </a:ext>
              </a:extLst>
            </p:cNvPr>
            <p:cNvSpPr/>
            <p:nvPr/>
          </p:nvSpPr>
          <p:spPr>
            <a:xfrm>
              <a:off x="4612048" y="2976292"/>
              <a:ext cx="544536" cy="544536"/>
            </a:xfrm>
            <a:prstGeom prst="ellipse">
              <a:avLst/>
            </a:prstGeom>
            <a:noFill/>
            <a:ln w="19050" cap="flat" cmpd="sng" algn="ctr">
              <a:solidFill>
                <a:sysClr val="window" lastClr="FFFFFF">
                  <a:alpha val="20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椭圆 20">
              <a:extLst>
                <a:ext uri="{FF2B5EF4-FFF2-40B4-BE49-F238E27FC236}">
                  <a16:creationId xmlns:a16="http://schemas.microsoft.com/office/drawing/2014/main" id="{883A3C90-0B1F-48D0-8EC5-0D7D3208FBF2}"/>
                </a:ext>
              </a:extLst>
            </p:cNvPr>
            <p:cNvSpPr/>
            <p:nvPr/>
          </p:nvSpPr>
          <p:spPr>
            <a:xfrm>
              <a:off x="4728547" y="3090410"/>
              <a:ext cx="316300" cy="316300"/>
            </a:xfrm>
            <a:prstGeom prst="ellipse">
              <a:avLst/>
            </a:prstGeom>
            <a:solidFill>
              <a:sysClr val="window" lastClr="FFFFFF">
                <a:alpha val="61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2" name="椭圆 21">
              <a:extLst>
                <a:ext uri="{FF2B5EF4-FFF2-40B4-BE49-F238E27FC236}">
                  <a16:creationId xmlns:a16="http://schemas.microsoft.com/office/drawing/2014/main" id="{BF9CC028-5FCC-43FE-9ED9-D900853FBB2B}"/>
                </a:ext>
              </a:extLst>
            </p:cNvPr>
            <p:cNvSpPr/>
            <p:nvPr/>
          </p:nvSpPr>
          <p:spPr>
            <a:xfrm>
              <a:off x="4820394" y="3182257"/>
              <a:ext cx="132606" cy="13260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3" name="任意多边形 42"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54BAB03C-510C-4044-AE5F-73CA92F67508}"/>
              </a:ext>
            </a:extLst>
          </p:cNvPr>
          <p:cNvSpPr/>
          <p:nvPr/>
        </p:nvSpPr>
        <p:spPr>
          <a:xfrm flipV="1">
            <a:off x="7061420" y="4241315"/>
            <a:ext cx="2174328" cy="388912"/>
          </a:xfrm>
          <a:custGeom>
            <a:avLst/>
            <a:gdLst>
              <a:gd name="connsiteX0" fmla="*/ 0 w 1746250"/>
              <a:gd name="connsiteY0" fmla="*/ 285750 h 285750"/>
              <a:gd name="connsiteX1" fmla="*/ 31750 w 1746250"/>
              <a:gd name="connsiteY1" fmla="*/ 0 h 285750"/>
              <a:gd name="connsiteX2" fmla="*/ 1746250 w 1746250"/>
              <a:gd name="connsiteY2" fmla="*/ 0 h 285750"/>
              <a:gd name="connsiteX0" fmla="*/ 0 w 1312863"/>
              <a:gd name="connsiteY0" fmla="*/ 285750 h 285750"/>
              <a:gd name="connsiteX1" fmla="*/ 31750 w 1312863"/>
              <a:gd name="connsiteY1" fmla="*/ 0 h 285750"/>
              <a:gd name="connsiteX2" fmla="*/ 1312863 w 1312863"/>
              <a:gd name="connsiteY2" fmla="*/ 0 h 285750"/>
              <a:gd name="connsiteX0" fmla="*/ 0 w 1348582"/>
              <a:gd name="connsiteY0" fmla="*/ 626268 h 626268"/>
              <a:gd name="connsiteX1" fmla="*/ 67469 w 1348582"/>
              <a:gd name="connsiteY1" fmla="*/ 0 h 626268"/>
              <a:gd name="connsiteX2" fmla="*/ 1348582 w 1348582"/>
              <a:gd name="connsiteY2" fmla="*/ 0 h 626268"/>
              <a:gd name="connsiteX0" fmla="*/ 0 w 2019606"/>
              <a:gd name="connsiteY0" fmla="*/ 626268 h 626268"/>
              <a:gd name="connsiteX1" fmla="*/ 67469 w 2019606"/>
              <a:gd name="connsiteY1" fmla="*/ 0 h 626268"/>
              <a:gd name="connsiteX2" fmla="*/ 2019606 w 2019606"/>
              <a:gd name="connsiteY2" fmla="*/ 18639 h 626268"/>
              <a:gd name="connsiteX0" fmla="*/ 0 w 2038246"/>
              <a:gd name="connsiteY0" fmla="*/ 626268 h 626268"/>
              <a:gd name="connsiteX1" fmla="*/ 67469 w 2038246"/>
              <a:gd name="connsiteY1" fmla="*/ 0 h 626268"/>
              <a:gd name="connsiteX2" fmla="*/ 2038246 w 2038246"/>
              <a:gd name="connsiteY2" fmla="*/ 0 h 626268"/>
            </a:gdLst>
            <a:ahLst/>
            <a:cxnLst>
              <a:cxn ang="0">
                <a:pos x="connsiteX0" y="connsiteY0"/>
              </a:cxn>
              <a:cxn ang="0">
                <a:pos x="connsiteX1" y="connsiteY1"/>
              </a:cxn>
              <a:cxn ang="0">
                <a:pos x="connsiteX2" y="connsiteY2"/>
              </a:cxn>
            </a:cxnLst>
            <a:rect l="l" t="t" r="r" b="b"/>
            <a:pathLst>
              <a:path w="2038246" h="626268">
                <a:moveTo>
                  <a:pt x="0" y="626268"/>
                </a:moveTo>
                <a:lnTo>
                  <a:pt x="67469" y="0"/>
                </a:lnTo>
                <a:lnTo>
                  <a:pt x="2038246" y="0"/>
                </a:lnTo>
              </a:path>
            </a:pathLst>
          </a:custGeom>
          <a:noFill/>
          <a:ln w="25400" cap="rnd" cmpd="sng" algn="ctr">
            <a:gradFill flip="none" rotWithShape="1">
              <a:gsLst>
                <a:gs pos="24000">
                  <a:sysClr val="window" lastClr="FFFFFF">
                    <a:alpha val="35000"/>
                  </a:sysClr>
                </a:gs>
                <a:gs pos="88000">
                  <a:sysClr val="window" lastClr="FFFFFF">
                    <a:alpha val="0"/>
                  </a:sysClr>
                </a:gs>
              </a:gsLst>
              <a:lin ang="0" scaled="0"/>
              <a:tileRect/>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平行四边形 23"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62B62FC4-8FDE-4266-B716-14F4D0B0BCD0}"/>
              </a:ext>
            </a:extLst>
          </p:cNvPr>
          <p:cNvSpPr/>
          <p:nvPr/>
        </p:nvSpPr>
        <p:spPr>
          <a:xfrm>
            <a:off x="7527227" y="4710331"/>
            <a:ext cx="330116" cy="27971"/>
          </a:xfrm>
          <a:prstGeom prst="parallelogram">
            <a:avLst/>
          </a:prstGeom>
          <a:gradFill flip="none" rotWithShape="1">
            <a:gsLst>
              <a:gs pos="100000">
                <a:sysClr val="window" lastClr="FFFFFF">
                  <a:alpha val="34000"/>
                </a:sysClr>
              </a:gs>
              <a:gs pos="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平行四边形 24"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CF853722-9EA7-4FC5-BFA5-7256C3CFFA0B}"/>
              </a:ext>
            </a:extLst>
          </p:cNvPr>
          <p:cNvSpPr/>
          <p:nvPr/>
        </p:nvSpPr>
        <p:spPr>
          <a:xfrm>
            <a:off x="7349741" y="2177210"/>
            <a:ext cx="330116" cy="27971"/>
          </a:xfrm>
          <a:prstGeom prst="parallelogram">
            <a:avLst/>
          </a:prstGeom>
          <a:gradFill flip="none" rotWithShape="1">
            <a:gsLst>
              <a:gs pos="100000">
                <a:sysClr val="window" lastClr="FFFFFF">
                  <a:alpha val="34000"/>
                </a:sysClr>
              </a:gs>
              <a:gs pos="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PA-文本框 9">
            <a:extLst>
              <a:ext uri="{FF2B5EF4-FFF2-40B4-BE49-F238E27FC236}">
                <a16:creationId xmlns:a16="http://schemas.microsoft.com/office/drawing/2014/main" id="{76A7DC32-8D82-4B50-ADD2-128D43DEE10E}"/>
              </a:ext>
            </a:extLst>
          </p:cNvPr>
          <p:cNvSpPr txBox="1"/>
          <p:nvPr>
            <p:custDataLst>
              <p:tags r:id="rId1"/>
            </p:custDataLst>
          </p:nvPr>
        </p:nvSpPr>
        <p:spPr>
          <a:xfrm>
            <a:off x="3606151" y="2698737"/>
            <a:ext cx="1645920" cy="461665"/>
          </a:xfrm>
          <a:prstGeom prst="rect">
            <a:avLst/>
          </a:prstGeom>
          <a:noFill/>
        </p:spPr>
        <p:txBody>
          <a:bodyPr wrap="square" rtlCol="0">
            <a:spAutoFit/>
          </a:bodyPr>
          <a:lstStyle/>
          <a:p>
            <a:pPr defTabSz="457200"/>
            <a:r>
              <a:rPr lang="en-US" altLang="zh-CN" sz="2400" i="1" dirty="0">
                <a:solidFill>
                  <a:schemeClr val="tx1">
                    <a:alpha val="59000"/>
                  </a:schemeClr>
                </a:solidFill>
                <a:ea typeface="思源黑体 CN Normal" panose="020B0400000000000000" pitchFamily="34" charset="-122"/>
              </a:rPr>
              <a:t>50%</a:t>
            </a:r>
            <a:endParaRPr lang="zh-CN" altLang="en-US" sz="2400" i="1" dirty="0">
              <a:solidFill>
                <a:schemeClr val="tx1">
                  <a:alpha val="59000"/>
                </a:schemeClr>
              </a:solidFill>
              <a:ea typeface="思源黑体 CN Normal" panose="020B0400000000000000" pitchFamily="34" charset="-122"/>
            </a:endParaRPr>
          </a:p>
        </p:txBody>
      </p:sp>
      <p:sp>
        <p:nvSpPr>
          <p:cNvPr id="27" name="任意多边形 47"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34F85768-CD78-4DD4-81D0-23AB7CB6F616}"/>
              </a:ext>
            </a:extLst>
          </p:cNvPr>
          <p:cNvSpPr/>
          <p:nvPr/>
        </p:nvSpPr>
        <p:spPr>
          <a:xfrm flipH="1">
            <a:off x="3665143" y="3137851"/>
            <a:ext cx="1436002" cy="326134"/>
          </a:xfrm>
          <a:custGeom>
            <a:avLst/>
            <a:gdLst>
              <a:gd name="connsiteX0" fmla="*/ 0 w 1746250"/>
              <a:gd name="connsiteY0" fmla="*/ 285750 h 285750"/>
              <a:gd name="connsiteX1" fmla="*/ 31750 w 1746250"/>
              <a:gd name="connsiteY1" fmla="*/ 0 h 285750"/>
              <a:gd name="connsiteX2" fmla="*/ 1746250 w 1746250"/>
              <a:gd name="connsiteY2" fmla="*/ 0 h 285750"/>
              <a:gd name="connsiteX0" fmla="*/ 0 w 1312863"/>
              <a:gd name="connsiteY0" fmla="*/ 285750 h 285750"/>
              <a:gd name="connsiteX1" fmla="*/ 31750 w 1312863"/>
              <a:gd name="connsiteY1" fmla="*/ 0 h 285750"/>
              <a:gd name="connsiteX2" fmla="*/ 1312863 w 1312863"/>
              <a:gd name="connsiteY2" fmla="*/ 0 h 285750"/>
              <a:gd name="connsiteX0" fmla="*/ 0 w 1348582"/>
              <a:gd name="connsiteY0" fmla="*/ 626268 h 626268"/>
              <a:gd name="connsiteX1" fmla="*/ 67469 w 1348582"/>
              <a:gd name="connsiteY1" fmla="*/ 0 h 626268"/>
              <a:gd name="connsiteX2" fmla="*/ 1348582 w 1348582"/>
              <a:gd name="connsiteY2" fmla="*/ 0 h 626268"/>
            </a:gdLst>
            <a:ahLst/>
            <a:cxnLst>
              <a:cxn ang="0">
                <a:pos x="connsiteX0" y="connsiteY0"/>
              </a:cxn>
              <a:cxn ang="0">
                <a:pos x="connsiteX1" y="connsiteY1"/>
              </a:cxn>
              <a:cxn ang="0">
                <a:pos x="connsiteX2" y="connsiteY2"/>
              </a:cxn>
            </a:cxnLst>
            <a:rect l="l" t="t" r="r" b="b"/>
            <a:pathLst>
              <a:path w="1348582" h="626268">
                <a:moveTo>
                  <a:pt x="0" y="626268"/>
                </a:moveTo>
                <a:lnTo>
                  <a:pt x="67469" y="0"/>
                </a:lnTo>
                <a:lnTo>
                  <a:pt x="1348582" y="0"/>
                </a:lnTo>
              </a:path>
            </a:pathLst>
          </a:custGeom>
          <a:noFill/>
          <a:ln w="25400" cap="rnd" cmpd="sng" algn="ctr">
            <a:gradFill flip="none" rotWithShape="1">
              <a:gsLst>
                <a:gs pos="39000">
                  <a:sysClr val="window" lastClr="FFFFFF">
                    <a:alpha val="35000"/>
                  </a:sysClr>
                </a:gs>
                <a:gs pos="100000">
                  <a:sysClr val="window" lastClr="FFFFFF">
                    <a:alpha val="0"/>
                  </a:sysClr>
                </a:gs>
              </a:gsLst>
              <a:lin ang="0" scaled="0"/>
              <a:tileRect/>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28" name="PA-组合 116">
            <a:extLst>
              <a:ext uri="{FF2B5EF4-FFF2-40B4-BE49-F238E27FC236}">
                <a16:creationId xmlns:a16="http://schemas.microsoft.com/office/drawing/2014/main" id="{FA98824A-56E9-400C-BADE-839EB4DAB428}"/>
              </a:ext>
            </a:extLst>
          </p:cNvPr>
          <p:cNvGrpSpPr/>
          <p:nvPr>
            <p:custDataLst>
              <p:tags r:id="rId2"/>
            </p:custDataLst>
          </p:nvPr>
        </p:nvGrpSpPr>
        <p:grpSpPr>
          <a:xfrm>
            <a:off x="465217" y="1661297"/>
            <a:ext cx="2613743" cy="463418"/>
            <a:chOff x="523365" y="2097110"/>
            <a:chExt cx="2613743" cy="463418"/>
          </a:xfrm>
        </p:grpSpPr>
        <p:sp>
          <p:nvSpPr>
            <p:cNvPr id="29" name="PA-平行四边形 104">
              <a:extLst>
                <a:ext uri="{FF2B5EF4-FFF2-40B4-BE49-F238E27FC236}">
                  <a16:creationId xmlns:a16="http://schemas.microsoft.com/office/drawing/2014/main" id="{DB903CE4-FE4B-406E-AEF8-758A363D4696}"/>
                </a:ext>
              </a:extLst>
            </p:cNvPr>
            <p:cNvSpPr/>
            <p:nvPr>
              <p:custDataLst>
                <p:tags r:id="rId12"/>
              </p:custDataLst>
            </p:nvPr>
          </p:nvSpPr>
          <p:spPr>
            <a:xfrm flipH="1">
              <a:off x="523365" y="2098864"/>
              <a:ext cx="2613743" cy="461664"/>
            </a:xfrm>
            <a:prstGeom prst="parallelogram">
              <a:avLst>
                <a:gd name="adj" fmla="val 31652"/>
              </a:avLst>
            </a:prstGeom>
            <a:gradFill flip="none" rotWithShape="1">
              <a:gsLst>
                <a:gs pos="0">
                  <a:schemeClr val="accent1">
                    <a:alpha val="0"/>
                  </a:schemeClr>
                </a:gs>
                <a:gs pos="50000">
                  <a:schemeClr val="accent2">
                    <a:alpha val="46000"/>
                  </a:schemeClr>
                </a:gs>
                <a:gs pos="100000">
                  <a:schemeClr val="accent2">
                    <a:alpha val="12000"/>
                  </a:schemeClr>
                </a:gs>
              </a:gsLst>
              <a:lin ang="0" scaled="1"/>
              <a:tileRect/>
            </a:gradFill>
            <a:ln w="0">
              <a:gradFill flip="none" rotWithShape="1">
                <a:gsLst>
                  <a:gs pos="0">
                    <a:srgbClr val="00C4F7">
                      <a:alpha val="0"/>
                    </a:srgbClr>
                  </a:gs>
                  <a:gs pos="100000">
                    <a:sysClr val="window" lastClr="FFFFFF"/>
                  </a:gs>
                  <a:gs pos="78000">
                    <a:srgbClr val="00C4F7"/>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31" name="PA-矩形 35">
              <a:extLst>
                <a:ext uri="{FF2B5EF4-FFF2-40B4-BE49-F238E27FC236}">
                  <a16:creationId xmlns:a16="http://schemas.microsoft.com/office/drawing/2014/main" id="{7094D2AC-D150-4219-9950-D70C2CD8D3C2}"/>
                </a:ext>
              </a:extLst>
            </p:cNvPr>
            <p:cNvSpPr/>
            <p:nvPr>
              <p:custDataLst>
                <p:tags r:id="rId13"/>
              </p:custDataLst>
            </p:nvPr>
          </p:nvSpPr>
          <p:spPr>
            <a:xfrm>
              <a:off x="937699" y="2097110"/>
              <a:ext cx="1364476" cy="453457"/>
            </a:xfrm>
            <a:prstGeom prst="rect">
              <a:avLst/>
            </a:prstGeom>
          </p:spPr>
          <p:txBody>
            <a:bodyPr wrap="none">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运营前期</a:t>
              </a:r>
            </a:p>
          </p:txBody>
        </p:sp>
      </p:grpSp>
      <p:sp>
        <p:nvSpPr>
          <p:cNvPr id="33" name="矩形 32">
            <a:extLst>
              <a:ext uri="{FF2B5EF4-FFF2-40B4-BE49-F238E27FC236}">
                <a16:creationId xmlns:a16="http://schemas.microsoft.com/office/drawing/2014/main" id="{06B8E913-7060-4248-AB66-DCEB6B26F13C}"/>
              </a:ext>
            </a:extLst>
          </p:cNvPr>
          <p:cNvSpPr/>
          <p:nvPr/>
        </p:nvSpPr>
        <p:spPr>
          <a:xfrm>
            <a:off x="862102" y="2281214"/>
            <a:ext cx="1800493" cy="417358"/>
          </a:xfrm>
          <a:prstGeom prst="rect">
            <a:avLst/>
          </a:prstGeom>
        </p:spPr>
        <p:txBody>
          <a:bodyPr wrap="non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sym typeface="Helvetica Light"/>
              </a:rPr>
              <a:t>模拟大盘市场</a:t>
            </a:r>
            <a:endParaRPr lang="en-US" altLang="zh-CN"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sym typeface="Helvetica Light"/>
            </a:endParaRPr>
          </a:p>
        </p:txBody>
      </p:sp>
      <p:cxnSp>
        <p:nvCxnSpPr>
          <p:cNvPr id="34" name="直接连接符 33">
            <a:extLst>
              <a:ext uri="{FF2B5EF4-FFF2-40B4-BE49-F238E27FC236}">
                <a16:creationId xmlns:a16="http://schemas.microsoft.com/office/drawing/2014/main" id="{2FC231A6-40C4-4073-9257-FC4F2F152C38}"/>
              </a:ext>
            </a:extLst>
          </p:cNvPr>
          <p:cNvCxnSpPr/>
          <p:nvPr/>
        </p:nvCxnSpPr>
        <p:spPr>
          <a:xfrm>
            <a:off x="976545" y="2731358"/>
            <a:ext cx="2613743" cy="0"/>
          </a:xfrm>
          <a:prstGeom prst="line">
            <a:avLst/>
          </a:prstGeom>
          <a:ln cap="rnd">
            <a:gradFill>
              <a:gsLst>
                <a:gs pos="0">
                  <a:schemeClr val="accent2"/>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6" name="PA-平行四边形 108">
            <a:extLst>
              <a:ext uri="{FF2B5EF4-FFF2-40B4-BE49-F238E27FC236}">
                <a16:creationId xmlns:a16="http://schemas.microsoft.com/office/drawing/2014/main" id="{A148FD0B-226D-4280-85C6-16E84F389B3F}"/>
              </a:ext>
            </a:extLst>
          </p:cNvPr>
          <p:cNvSpPr/>
          <p:nvPr>
            <p:custDataLst>
              <p:tags r:id="rId3"/>
            </p:custDataLst>
          </p:nvPr>
        </p:nvSpPr>
        <p:spPr>
          <a:xfrm flipH="1">
            <a:off x="8768017" y="1666292"/>
            <a:ext cx="2613743" cy="461664"/>
          </a:xfrm>
          <a:prstGeom prst="parallelogram">
            <a:avLst>
              <a:gd name="adj" fmla="val 31652"/>
            </a:avLst>
          </a:prstGeom>
          <a:gradFill flip="none" rotWithShape="1">
            <a:gsLst>
              <a:gs pos="0">
                <a:schemeClr val="accent1">
                  <a:alpha val="0"/>
                </a:schemeClr>
              </a:gs>
              <a:gs pos="50000">
                <a:schemeClr val="accent2">
                  <a:alpha val="46000"/>
                </a:schemeClr>
              </a:gs>
              <a:gs pos="100000">
                <a:schemeClr val="accent2">
                  <a:alpha val="12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37" name="PA-矩形 109">
            <a:extLst>
              <a:ext uri="{FF2B5EF4-FFF2-40B4-BE49-F238E27FC236}">
                <a16:creationId xmlns:a16="http://schemas.microsoft.com/office/drawing/2014/main" id="{12A97EC1-15E4-4DEF-9788-D808ED9C33DE}"/>
              </a:ext>
            </a:extLst>
          </p:cNvPr>
          <p:cNvSpPr/>
          <p:nvPr>
            <p:custDataLst>
              <p:tags r:id="rId4"/>
            </p:custDataLst>
          </p:nvPr>
        </p:nvSpPr>
        <p:spPr>
          <a:xfrm flipH="1">
            <a:off x="8981203" y="1661297"/>
            <a:ext cx="1364476" cy="453457"/>
          </a:xfrm>
          <a:prstGeom prst="rect">
            <a:avLst/>
          </a:prstGeom>
        </p:spPr>
        <p:txBody>
          <a:bodyPr wrap="none">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运营中期</a:t>
            </a:r>
          </a:p>
        </p:txBody>
      </p:sp>
      <p:cxnSp>
        <p:nvCxnSpPr>
          <p:cNvPr id="38" name="直接连接符 37">
            <a:extLst>
              <a:ext uri="{FF2B5EF4-FFF2-40B4-BE49-F238E27FC236}">
                <a16:creationId xmlns:a16="http://schemas.microsoft.com/office/drawing/2014/main" id="{47FD9209-6029-4B2F-AFE9-48AAAEC85264}"/>
              </a:ext>
            </a:extLst>
          </p:cNvPr>
          <p:cNvCxnSpPr>
            <a:cxnSpLocks/>
          </p:cNvCxnSpPr>
          <p:nvPr/>
        </p:nvCxnSpPr>
        <p:spPr>
          <a:xfrm>
            <a:off x="9200170" y="2733953"/>
            <a:ext cx="2613743" cy="0"/>
          </a:xfrm>
          <a:prstGeom prst="line">
            <a:avLst/>
          </a:prstGeom>
          <a:gradFill flip="none" rotWithShape="1">
            <a:gsLst>
              <a:gs pos="0">
                <a:schemeClr val="accent1">
                  <a:alpha val="0"/>
                </a:schemeClr>
              </a:gs>
              <a:gs pos="50000">
                <a:schemeClr val="accent2">
                  <a:alpha val="46000"/>
                </a:schemeClr>
              </a:gs>
              <a:gs pos="100000">
                <a:schemeClr val="accent2">
                  <a:alpha val="12000"/>
                </a:schemeClr>
              </a:gs>
            </a:gsLst>
            <a:lin ang="0" scaled="1"/>
            <a:tileRect/>
          </a:gradFill>
          <a:ln w="0">
            <a:gradFill flip="none" rotWithShape="1">
              <a:gsLst>
                <a:gs pos="0">
                  <a:srgbClr val="00C4F7">
                    <a:alpha val="0"/>
                  </a:srgbClr>
                </a:gs>
                <a:gs pos="100000">
                  <a:sysClr val="window" lastClr="FFFFFF"/>
                </a:gs>
                <a:gs pos="78000">
                  <a:srgbClr val="00C4F7"/>
                </a:gs>
              </a:gsLst>
              <a:lin ang="10800000" scaled="0"/>
              <a:tileRect/>
            </a:gradFill>
          </a:ln>
          <a:effectLst/>
        </p:spPr>
      </p:cxnSp>
      <p:sp>
        <p:nvSpPr>
          <p:cNvPr id="39" name="矩形 38">
            <a:extLst>
              <a:ext uri="{FF2B5EF4-FFF2-40B4-BE49-F238E27FC236}">
                <a16:creationId xmlns:a16="http://schemas.microsoft.com/office/drawing/2014/main" id="{39DA5543-A94F-4700-A729-C70BD5B781CF}"/>
              </a:ext>
            </a:extLst>
          </p:cNvPr>
          <p:cNvSpPr/>
          <p:nvPr/>
        </p:nvSpPr>
        <p:spPr>
          <a:xfrm>
            <a:off x="9086298" y="2283809"/>
            <a:ext cx="1800494" cy="417358"/>
          </a:xfrm>
          <a:prstGeom prst="rect">
            <a:avLst/>
          </a:prstGeom>
        </p:spPr>
        <p:txBody>
          <a:bodyPr wrap="non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sym typeface="Helvetica Light"/>
              </a:rPr>
              <a:t>模拟增量市场</a:t>
            </a:r>
          </a:p>
        </p:txBody>
      </p:sp>
      <p:sp>
        <p:nvSpPr>
          <p:cNvPr id="47" name="PA-文本框 9">
            <a:extLst>
              <a:ext uri="{FF2B5EF4-FFF2-40B4-BE49-F238E27FC236}">
                <a16:creationId xmlns:a16="http://schemas.microsoft.com/office/drawing/2014/main" id="{0DF27CA9-5C49-456E-B1AB-DEBAECC77361}"/>
              </a:ext>
            </a:extLst>
          </p:cNvPr>
          <p:cNvSpPr txBox="1"/>
          <p:nvPr>
            <p:custDataLst>
              <p:tags r:id="rId5"/>
            </p:custDataLst>
          </p:nvPr>
        </p:nvSpPr>
        <p:spPr>
          <a:xfrm>
            <a:off x="7303879" y="1778319"/>
            <a:ext cx="1645920" cy="461665"/>
          </a:xfrm>
          <a:prstGeom prst="rect">
            <a:avLst/>
          </a:prstGeom>
          <a:noFill/>
        </p:spPr>
        <p:txBody>
          <a:bodyPr wrap="square" rtlCol="0">
            <a:spAutoFit/>
          </a:bodyPr>
          <a:lstStyle/>
          <a:p>
            <a:pPr defTabSz="457200"/>
            <a:r>
              <a:rPr lang="en-US" altLang="zh-CN" sz="2400" i="1" dirty="0">
                <a:solidFill>
                  <a:schemeClr val="tx1">
                    <a:alpha val="59000"/>
                  </a:schemeClr>
                </a:solidFill>
                <a:ea typeface="思源黑体 CN Normal" panose="020B0400000000000000" pitchFamily="34" charset="-122"/>
              </a:rPr>
              <a:t>15%</a:t>
            </a:r>
            <a:endParaRPr lang="zh-CN" altLang="en-US" sz="2400" i="1" dirty="0">
              <a:solidFill>
                <a:schemeClr val="tx1">
                  <a:alpha val="59000"/>
                </a:schemeClr>
              </a:solidFill>
              <a:ea typeface="思源黑体 CN Normal" panose="020B0400000000000000" pitchFamily="34" charset="-122"/>
            </a:endParaRPr>
          </a:p>
        </p:txBody>
      </p:sp>
      <p:sp>
        <p:nvSpPr>
          <p:cNvPr id="48" name="PA-文本框 9">
            <a:extLst>
              <a:ext uri="{FF2B5EF4-FFF2-40B4-BE49-F238E27FC236}">
                <a16:creationId xmlns:a16="http://schemas.microsoft.com/office/drawing/2014/main" id="{B50FD785-DDBF-4696-B0ED-DE57B43D2E63}"/>
              </a:ext>
            </a:extLst>
          </p:cNvPr>
          <p:cNvSpPr txBox="1"/>
          <p:nvPr>
            <p:custDataLst>
              <p:tags r:id="rId6"/>
            </p:custDataLst>
          </p:nvPr>
        </p:nvSpPr>
        <p:spPr>
          <a:xfrm>
            <a:off x="7392448" y="4090282"/>
            <a:ext cx="1645920" cy="461665"/>
          </a:xfrm>
          <a:prstGeom prst="rect">
            <a:avLst/>
          </a:prstGeom>
          <a:noFill/>
        </p:spPr>
        <p:txBody>
          <a:bodyPr wrap="square" rtlCol="0">
            <a:spAutoFit/>
          </a:bodyPr>
          <a:lstStyle/>
          <a:p>
            <a:pPr defTabSz="457200"/>
            <a:r>
              <a:rPr lang="en-US" altLang="zh-CN" sz="2400" i="1" dirty="0">
                <a:solidFill>
                  <a:schemeClr val="tx1">
                    <a:alpha val="59000"/>
                  </a:schemeClr>
                </a:solidFill>
                <a:ea typeface="思源黑体 CN Normal" panose="020B0400000000000000" pitchFamily="34" charset="-122"/>
              </a:rPr>
              <a:t>35%</a:t>
            </a:r>
            <a:endParaRPr lang="zh-CN" altLang="en-US" sz="2400" i="1" dirty="0">
              <a:solidFill>
                <a:schemeClr val="tx1">
                  <a:alpha val="59000"/>
                </a:schemeClr>
              </a:solidFill>
              <a:ea typeface="思源黑体 CN Normal" panose="020B0400000000000000" pitchFamily="34" charset="-122"/>
            </a:endParaRPr>
          </a:p>
        </p:txBody>
      </p:sp>
      <p:sp>
        <p:nvSpPr>
          <p:cNvPr id="49" name="PA-矩形 36+">
            <a:extLst>
              <a:ext uri="{FF2B5EF4-FFF2-40B4-BE49-F238E27FC236}">
                <a16:creationId xmlns:a16="http://schemas.microsoft.com/office/drawing/2014/main" id="{5CF4661A-5A19-4359-B8A0-5895F2760B9F}"/>
              </a:ext>
            </a:extLst>
          </p:cNvPr>
          <p:cNvSpPr/>
          <p:nvPr>
            <p:custDataLst>
              <p:tags r:id="rId7"/>
            </p:custDataLst>
          </p:nvPr>
        </p:nvSpPr>
        <p:spPr>
          <a:xfrm>
            <a:off x="885817" y="2892555"/>
            <a:ext cx="2810497" cy="1249188"/>
          </a:xfrm>
          <a:prstGeom prst="rect">
            <a:avLst/>
          </a:prstGeom>
        </p:spPr>
        <p:txBody>
          <a:bodyPr wrap="square">
            <a:spAutoFit/>
          </a:bodyPr>
          <a:lstStyle/>
          <a:p>
            <a:pPr>
              <a:lnSpc>
                <a:spcPct val="120000"/>
              </a:lnSpc>
            </a:pPr>
            <a:r>
              <a:rPr lang="zh-CN" altLang="en-US" sz="1600" dirty="0">
                <a:latin typeface="+mj-ea"/>
                <a:ea typeface="+mj-ea"/>
              </a:rPr>
              <a:t>输入内容输入内容输入内输入内容输入内容输入内容输入内容输入内容输入内容输入内容输入内容输入内容</a:t>
            </a:r>
            <a:endParaRPr lang="en-US" altLang="zh-CN" sz="1600" dirty="0">
              <a:latin typeface="+mj-ea"/>
              <a:ea typeface="+mj-ea"/>
            </a:endParaRPr>
          </a:p>
        </p:txBody>
      </p:sp>
      <p:sp>
        <p:nvSpPr>
          <p:cNvPr id="50" name="PA-矩形 36+">
            <a:extLst>
              <a:ext uri="{FF2B5EF4-FFF2-40B4-BE49-F238E27FC236}">
                <a16:creationId xmlns:a16="http://schemas.microsoft.com/office/drawing/2014/main" id="{A6225FF6-93C1-40EA-8B90-9BFF19260C6C}"/>
              </a:ext>
            </a:extLst>
          </p:cNvPr>
          <p:cNvSpPr/>
          <p:nvPr>
            <p:custDataLst>
              <p:tags r:id="rId8"/>
            </p:custDataLst>
          </p:nvPr>
        </p:nvSpPr>
        <p:spPr>
          <a:xfrm>
            <a:off x="9109443" y="2715357"/>
            <a:ext cx="2704470" cy="1249188"/>
          </a:xfrm>
          <a:prstGeom prst="rect">
            <a:avLst/>
          </a:prstGeom>
        </p:spPr>
        <p:txBody>
          <a:bodyPr wrap="square">
            <a:spAutoFit/>
          </a:bodyPr>
          <a:lstStyle/>
          <a:p>
            <a:pPr>
              <a:lnSpc>
                <a:spcPct val="120000"/>
              </a:lnSpc>
            </a:pPr>
            <a:r>
              <a:rPr lang="zh-CN" altLang="en-US" sz="1600" dirty="0">
                <a:latin typeface="+mj-ea"/>
                <a:ea typeface="+mj-ea"/>
              </a:rPr>
              <a:t>输入内容输入内容输入内输入内容输入内容输入内容输入内容输入内容输入内容输入内容输入内容输入内容</a:t>
            </a:r>
            <a:endParaRPr lang="en-US" altLang="zh-CN" sz="1600" dirty="0">
              <a:latin typeface="+mj-ea"/>
              <a:ea typeface="+mj-ea"/>
            </a:endParaRPr>
          </a:p>
        </p:txBody>
      </p:sp>
      <p:sp>
        <p:nvSpPr>
          <p:cNvPr id="52" name="平行四边形 51" descr="e7d195523061f1c0d3ba7f298e59d031c9c3f97027ed136f882110EF8F17BAD1F2C348D17C7856EF46CB4678CC9E44EE1ABA681E3133328A7B4D22AAF822B2429426B2355AA8CC4431B8568D2CF3B73A971C260BF49B7F9C34FEEFC5971AB83A0BAFDF5A26FFF8641745B4756CCB2BA8BFACFC7F61F65251749BB40C828A6307B2956F2F5DAFD58B">
            <a:extLst>
              <a:ext uri="{FF2B5EF4-FFF2-40B4-BE49-F238E27FC236}">
                <a16:creationId xmlns:a16="http://schemas.microsoft.com/office/drawing/2014/main" id="{38C84F5E-BC48-4A4B-A30E-D9357F72518B}"/>
              </a:ext>
            </a:extLst>
          </p:cNvPr>
          <p:cNvSpPr/>
          <p:nvPr/>
        </p:nvSpPr>
        <p:spPr>
          <a:xfrm flipH="1">
            <a:off x="3712177" y="3195855"/>
            <a:ext cx="330116" cy="27971"/>
          </a:xfrm>
          <a:prstGeom prst="parallelogram">
            <a:avLst/>
          </a:prstGeom>
          <a:gradFill flip="none" rotWithShape="1">
            <a:gsLst>
              <a:gs pos="100000">
                <a:sysClr val="window" lastClr="FFFFFF">
                  <a:alpha val="34000"/>
                </a:sysClr>
              </a:gs>
              <a:gs pos="0">
                <a:sysClr val="window" lastClr="FFFFFF">
                  <a:alpha val="0"/>
                </a:sysClr>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4" name="PA-平行四边形 108+">
            <a:extLst>
              <a:ext uri="{FF2B5EF4-FFF2-40B4-BE49-F238E27FC236}">
                <a16:creationId xmlns:a16="http://schemas.microsoft.com/office/drawing/2014/main" id="{55CB067F-71B4-4B62-900D-8C01B7E5EE0C}"/>
              </a:ext>
            </a:extLst>
          </p:cNvPr>
          <p:cNvSpPr/>
          <p:nvPr>
            <p:custDataLst>
              <p:tags r:id="rId9"/>
            </p:custDataLst>
          </p:nvPr>
        </p:nvSpPr>
        <p:spPr>
          <a:xfrm flipH="1">
            <a:off x="8768017" y="4090282"/>
            <a:ext cx="2613743" cy="461664"/>
          </a:xfrm>
          <a:prstGeom prst="parallelogram">
            <a:avLst>
              <a:gd name="adj" fmla="val 31652"/>
            </a:avLst>
          </a:prstGeom>
          <a:gradFill flip="none" rotWithShape="1">
            <a:gsLst>
              <a:gs pos="0">
                <a:schemeClr val="accent1">
                  <a:alpha val="0"/>
                </a:schemeClr>
              </a:gs>
              <a:gs pos="50000">
                <a:schemeClr val="accent2">
                  <a:alpha val="46000"/>
                </a:schemeClr>
              </a:gs>
              <a:gs pos="100000">
                <a:schemeClr val="accent2">
                  <a:alpha val="12000"/>
                </a:schemeClr>
              </a:gs>
            </a:gsLst>
            <a:lin ang="0" scaled="1"/>
            <a:tileRect/>
          </a:gradFill>
          <a:ln w="0">
            <a:gradFill flip="none" rotWithShape="1">
              <a:gsLst>
                <a:gs pos="0">
                  <a:srgbClr val="00C4F7">
                    <a:alpha val="0"/>
                  </a:srgbClr>
                </a:gs>
                <a:gs pos="100000">
                  <a:sysClr val="window" lastClr="FFFFFF"/>
                </a:gs>
                <a:gs pos="78000">
                  <a:srgbClr val="00C4F7"/>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55" name="PA-矩形 109+">
            <a:extLst>
              <a:ext uri="{FF2B5EF4-FFF2-40B4-BE49-F238E27FC236}">
                <a16:creationId xmlns:a16="http://schemas.microsoft.com/office/drawing/2014/main" id="{935BFDED-B3C9-44E0-A5B1-DBAD786B9290}"/>
              </a:ext>
            </a:extLst>
          </p:cNvPr>
          <p:cNvSpPr/>
          <p:nvPr>
            <p:custDataLst>
              <p:tags r:id="rId10"/>
            </p:custDataLst>
          </p:nvPr>
        </p:nvSpPr>
        <p:spPr>
          <a:xfrm flipH="1">
            <a:off x="8981203" y="4085287"/>
            <a:ext cx="1364476" cy="453457"/>
          </a:xfrm>
          <a:prstGeom prst="rect">
            <a:avLst/>
          </a:prstGeom>
        </p:spPr>
        <p:txBody>
          <a:bodyPr wrap="none">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运营后期</a:t>
            </a:r>
          </a:p>
        </p:txBody>
      </p:sp>
      <p:cxnSp>
        <p:nvCxnSpPr>
          <p:cNvPr id="56" name="Straight Connector 37+">
            <a:extLst>
              <a:ext uri="{FF2B5EF4-FFF2-40B4-BE49-F238E27FC236}">
                <a16:creationId xmlns:a16="http://schemas.microsoft.com/office/drawing/2014/main" id="{920A2478-5C17-4B29-ADEF-589FE4FB697D}"/>
              </a:ext>
            </a:extLst>
          </p:cNvPr>
          <p:cNvCxnSpPr>
            <a:cxnSpLocks/>
          </p:cNvCxnSpPr>
          <p:nvPr/>
        </p:nvCxnSpPr>
        <p:spPr>
          <a:xfrm>
            <a:off x="9200170" y="5157943"/>
            <a:ext cx="2613743" cy="0"/>
          </a:xfrm>
          <a:prstGeom prst="line">
            <a:avLst/>
          </a:prstGeom>
          <a:gradFill flip="none" rotWithShape="1">
            <a:gsLst>
              <a:gs pos="0">
                <a:schemeClr val="accent1">
                  <a:alpha val="0"/>
                </a:schemeClr>
              </a:gs>
              <a:gs pos="50000">
                <a:schemeClr val="accent2">
                  <a:alpha val="46000"/>
                </a:schemeClr>
              </a:gs>
              <a:gs pos="100000">
                <a:schemeClr val="accent2">
                  <a:alpha val="12000"/>
                </a:schemeClr>
              </a:gs>
            </a:gsLst>
            <a:lin ang="0" scaled="1"/>
            <a:tileRect/>
          </a:gradFill>
          <a:ln w="0">
            <a:gradFill flip="none" rotWithShape="1">
              <a:gsLst>
                <a:gs pos="0">
                  <a:srgbClr val="00C4F7">
                    <a:alpha val="0"/>
                  </a:srgbClr>
                </a:gs>
                <a:gs pos="100000">
                  <a:sysClr val="window" lastClr="FFFFFF"/>
                </a:gs>
                <a:gs pos="78000">
                  <a:srgbClr val="00C4F7"/>
                </a:gs>
              </a:gsLst>
              <a:lin ang="10800000" scaled="0"/>
              <a:tileRect/>
            </a:gradFill>
          </a:ln>
          <a:effectLst/>
        </p:spPr>
      </p:cxnSp>
      <p:sp>
        <p:nvSpPr>
          <p:cNvPr id="57" name="Rectangle 38+">
            <a:extLst>
              <a:ext uri="{FF2B5EF4-FFF2-40B4-BE49-F238E27FC236}">
                <a16:creationId xmlns:a16="http://schemas.microsoft.com/office/drawing/2014/main" id="{EFEF03C9-688C-428A-AFD5-1E9F8F59E96F}"/>
              </a:ext>
            </a:extLst>
          </p:cNvPr>
          <p:cNvSpPr/>
          <p:nvPr/>
        </p:nvSpPr>
        <p:spPr>
          <a:xfrm>
            <a:off x="9086298" y="4707799"/>
            <a:ext cx="1800494" cy="417358"/>
          </a:xfrm>
          <a:prstGeom prst="rect">
            <a:avLst/>
          </a:prstGeom>
        </p:spPr>
        <p:txBody>
          <a:bodyPr wrap="non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sym typeface="Helvetica Light"/>
              </a:rPr>
              <a:t>模拟饱和市场</a:t>
            </a:r>
          </a:p>
        </p:txBody>
      </p:sp>
      <p:sp>
        <p:nvSpPr>
          <p:cNvPr id="58" name="PA-矩形 36++">
            <a:extLst>
              <a:ext uri="{FF2B5EF4-FFF2-40B4-BE49-F238E27FC236}">
                <a16:creationId xmlns:a16="http://schemas.microsoft.com/office/drawing/2014/main" id="{4E393B2E-7A9A-4CA8-89CF-7CD12846F3BB}"/>
              </a:ext>
            </a:extLst>
          </p:cNvPr>
          <p:cNvSpPr/>
          <p:nvPr>
            <p:custDataLst>
              <p:tags r:id="rId11"/>
            </p:custDataLst>
          </p:nvPr>
        </p:nvSpPr>
        <p:spPr>
          <a:xfrm>
            <a:off x="9109443" y="5139347"/>
            <a:ext cx="2704470" cy="1249188"/>
          </a:xfrm>
          <a:prstGeom prst="rect">
            <a:avLst/>
          </a:prstGeom>
        </p:spPr>
        <p:txBody>
          <a:bodyPr wrap="square">
            <a:spAutoFit/>
          </a:bodyPr>
          <a:lstStyle/>
          <a:p>
            <a:pPr>
              <a:lnSpc>
                <a:spcPct val="120000"/>
              </a:lnSpc>
            </a:pPr>
            <a:r>
              <a:rPr lang="zh-CN" altLang="en-US" sz="1600" dirty="0">
                <a:latin typeface="+mj-ea"/>
                <a:ea typeface="+mj-ea"/>
              </a:rPr>
              <a:t>输入内容输入内容输入内输入内容输入内容输入内容输入内容输入内容输入内容输入内容输入内容输入内容</a:t>
            </a:r>
            <a:endParaRPr lang="en-US" altLang="zh-CN" sz="1600" dirty="0">
              <a:latin typeface="+mj-ea"/>
              <a:ea typeface="+mj-ea"/>
            </a:endParaRPr>
          </a:p>
        </p:txBody>
      </p:sp>
    </p:spTree>
    <p:extLst>
      <p:ext uri="{BB962C8B-B14F-4D97-AF65-F5344CB8AC3E}">
        <p14:creationId xmlns:p14="http://schemas.microsoft.com/office/powerpoint/2010/main" val="308742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55815"/>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营收趋势</a:t>
            </a:r>
          </a:p>
        </p:txBody>
      </p:sp>
      <p:pic>
        <p:nvPicPr>
          <p:cNvPr id="48" name="图片 47">
            <a:extLst>
              <a:ext uri="{FF2B5EF4-FFF2-40B4-BE49-F238E27FC236}">
                <a16:creationId xmlns:a16="http://schemas.microsoft.com/office/drawing/2014/main" id="{141040AC-7186-4C6C-A0F8-42CA9D6945DE}"/>
              </a:ext>
            </a:extLst>
          </p:cNvPr>
          <p:cNvPicPr>
            <a:picLocks noChangeAspect="1"/>
          </p:cNvPicPr>
          <p:nvPr/>
        </p:nvPicPr>
        <p:blipFill>
          <a:blip r:embed="rId5"/>
          <a:stretch>
            <a:fillRect/>
          </a:stretch>
        </p:blipFill>
        <p:spPr>
          <a:xfrm>
            <a:off x="7027601" y="2148499"/>
            <a:ext cx="3819484" cy="2539466"/>
          </a:xfrm>
          <a:prstGeom prst="rect">
            <a:avLst/>
          </a:prstGeom>
        </p:spPr>
      </p:pic>
      <p:sp>
        <p:nvSpPr>
          <p:cNvPr id="49" name="任意多边形: 形状 48">
            <a:extLst>
              <a:ext uri="{FF2B5EF4-FFF2-40B4-BE49-F238E27FC236}">
                <a16:creationId xmlns:a16="http://schemas.microsoft.com/office/drawing/2014/main" id="{D8238B50-97B9-4629-B0F6-D0C4040E34B0}"/>
              </a:ext>
            </a:extLst>
          </p:cNvPr>
          <p:cNvSpPr/>
          <p:nvPr/>
        </p:nvSpPr>
        <p:spPr>
          <a:xfrm>
            <a:off x="8632428" y="1969745"/>
            <a:ext cx="2317479" cy="1650562"/>
          </a:xfrm>
          <a:custGeom>
            <a:avLst/>
            <a:gdLst>
              <a:gd name="connsiteX0" fmla="*/ 4820633 w 4923251"/>
              <a:gd name="connsiteY0" fmla="*/ 548955 h 3506451"/>
              <a:gd name="connsiteX1" fmla="*/ 4822156 w 4923251"/>
              <a:gd name="connsiteY1" fmla="*/ 515947 h 3506451"/>
              <a:gd name="connsiteX2" fmla="*/ 4821648 w 4923251"/>
              <a:gd name="connsiteY2" fmla="*/ 163016 h 3506451"/>
              <a:gd name="connsiteX3" fmla="*/ 4780515 w 4923251"/>
              <a:gd name="connsiteY3" fmla="*/ 122391 h 3506451"/>
              <a:gd name="connsiteX4" fmla="*/ 1198653 w 4923251"/>
              <a:gd name="connsiteY4" fmla="*/ 122645 h 3506451"/>
              <a:gd name="connsiteX5" fmla="*/ 41092 w 4923251"/>
              <a:gd name="connsiteY5" fmla="*/ 122391 h 3506451"/>
              <a:gd name="connsiteX6" fmla="*/ 10623 w 4923251"/>
              <a:gd name="connsiteY6" fmla="*/ 121376 h 3506451"/>
              <a:gd name="connsiteX7" fmla="*/ 3768 w 4923251"/>
              <a:gd name="connsiteY7" fmla="*/ 105380 h 3506451"/>
              <a:gd name="connsiteX8" fmla="*/ 38553 w 4923251"/>
              <a:gd name="connsiteY8" fmla="*/ 82782 h 3506451"/>
              <a:gd name="connsiteX9" fmla="*/ 71561 w 4923251"/>
              <a:gd name="connsiteY9" fmla="*/ 82274 h 3506451"/>
              <a:gd name="connsiteX10" fmla="*/ 2429847 w 4923251"/>
              <a:gd name="connsiteY10" fmla="*/ 82528 h 3506451"/>
              <a:gd name="connsiteX11" fmla="*/ 2496624 w 4923251"/>
              <a:gd name="connsiteY11" fmla="*/ 54598 h 3506451"/>
              <a:gd name="connsiteX12" fmla="*/ 2530140 w 4923251"/>
              <a:gd name="connsiteY12" fmla="*/ 20067 h 3506451"/>
              <a:gd name="connsiteX13" fmla="*/ 2577367 w 4923251"/>
              <a:gd name="connsiteY13" fmla="*/ 516 h 3506451"/>
              <a:gd name="connsiteX14" fmla="*/ 2831273 w 4923251"/>
              <a:gd name="connsiteY14" fmla="*/ 770 h 3506451"/>
              <a:gd name="connsiteX15" fmla="*/ 4136100 w 4923251"/>
              <a:gd name="connsiteY15" fmla="*/ 1024 h 3506451"/>
              <a:gd name="connsiteX16" fmla="*/ 4864559 w 4923251"/>
              <a:gd name="connsiteY16" fmla="*/ 1278 h 3506451"/>
              <a:gd name="connsiteX17" fmla="*/ 4897567 w 4923251"/>
              <a:gd name="connsiteY17" fmla="*/ 1532 h 3506451"/>
              <a:gd name="connsiteX18" fmla="*/ 4922449 w 4923251"/>
              <a:gd name="connsiteY18" fmla="*/ 25907 h 3506451"/>
              <a:gd name="connsiteX19" fmla="*/ 4922703 w 4923251"/>
              <a:gd name="connsiteY19" fmla="*/ 56376 h 3506451"/>
              <a:gd name="connsiteX20" fmla="*/ 4922449 w 4923251"/>
              <a:gd name="connsiteY20" fmla="*/ 508330 h 3506451"/>
              <a:gd name="connsiteX21" fmla="*/ 4923973 w 4923251"/>
              <a:gd name="connsiteY21" fmla="*/ 548955 h 3506451"/>
              <a:gd name="connsiteX22" fmla="*/ 4923718 w 4923251"/>
              <a:gd name="connsiteY22" fmla="*/ 848565 h 3506451"/>
              <a:gd name="connsiteX23" fmla="*/ 4900359 w 4923251"/>
              <a:gd name="connsiteY23" fmla="*/ 904170 h 3506451"/>
              <a:gd name="connsiteX24" fmla="*/ 4878524 w 4923251"/>
              <a:gd name="connsiteY24" fmla="*/ 925244 h 3506451"/>
              <a:gd name="connsiteX25" fmla="*/ 4854402 w 4923251"/>
              <a:gd name="connsiteY25" fmla="*/ 982881 h 3506451"/>
              <a:gd name="connsiteX26" fmla="*/ 4853386 w 4923251"/>
              <a:gd name="connsiteY26" fmla="*/ 1868762 h 3506451"/>
              <a:gd name="connsiteX27" fmla="*/ 4851863 w 4923251"/>
              <a:gd name="connsiteY27" fmla="*/ 3452886 h 3506451"/>
              <a:gd name="connsiteX28" fmla="*/ 4830027 w 4923251"/>
              <a:gd name="connsiteY28" fmla="*/ 3506460 h 3506451"/>
              <a:gd name="connsiteX29" fmla="*/ 4824949 w 4923251"/>
              <a:gd name="connsiteY29" fmla="*/ 3478276 h 3506451"/>
              <a:gd name="connsiteX30" fmla="*/ 4822156 w 4923251"/>
              <a:gd name="connsiteY30" fmla="*/ 1698644 h 3506451"/>
              <a:gd name="connsiteX31" fmla="*/ 4820886 w 4923251"/>
              <a:gd name="connsiteY31" fmla="*/ 579170 h 3506451"/>
              <a:gd name="connsiteX32" fmla="*/ 4820633 w 4923251"/>
              <a:gd name="connsiteY32" fmla="*/ 548955 h 3506451"/>
              <a:gd name="connsiteX33" fmla="*/ 4699011 w 4923251"/>
              <a:gd name="connsiteY33" fmla="*/ 19051 h 3506451"/>
              <a:gd name="connsiteX34" fmla="*/ 4631218 w 4923251"/>
              <a:gd name="connsiteY34" fmla="*/ 104110 h 3506451"/>
              <a:gd name="connsiteX35" fmla="*/ 4699011 w 4923251"/>
              <a:gd name="connsiteY35" fmla="*/ 19051 h 3506451"/>
              <a:gd name="connsiteX36" fmla="*/ 4224460 w 4923251"/>
              <a:gd name="connsiteY36" fmla="*/ 103602 h 3506451"/>
              <a:gd name="connsiteX37" fmla="*/ 4233346 w 4923251"/>
              <a:gd name="connsiteY37" fmla="*/ 104618 h 3506451"/>
              <a:gd name="connsiteX38" fmla="*/ 4296569 w 4923251"/>
              <a:gd name="connsiteY38" fmla="*/ 27430 h 3506451"/>
              <a:gd name="connsiteX39" fmla="*/ 4294792 w 4923251"/>
              <a:gd name="connsiteY39" fmla="*/ 21336 h 3506451"/>
              <a:gd name="connsiteX40" fmla="*/ 4287936 w 4923251"/>
              <a:gd name="connsiteY40" fmla="*/ 22606 h 3506451"/>
              <a:gd name="connsiteX41" fmla="*/ 4264069 w 4923251"/>
              <a:gd name="connsiteY41" fmla="*/ 51805 h 3506451"/>
              <a:gd name="connsiteX42" fmla="*/ 4224460 w 4923251"/>
              <a:gd name="connsiteY42" fmla="*/ 103602 h 3506451"/>
              <a:gd name="connsiteX43" fmla="*/ 4751316 w 4923251"/>
              <a:gd name="connsiteY43" fmla="*/ 20321 h 3506451"/>
              <a:gd name="connsiteX44" fmla="*/ 4682507 w 4923251"/>
              <a:gd name="connsiteY44" fmla="*/ 104110 h 3506451"/>
              <a:gd name="connsiteX45" fmla="*/ 4751316 w 4923251"/>
              <a:gd name="connsiteY45" fmla="*/ 20321 h 3506451"/>
              <a:gd name="connsiteX46" fmla="*/ 4181803 w 4923251"/>
              <a:gd name="connsiteY46" fmla="*/ 104110 h 3506451"/>
              <a:gd name="connsiteX47" fmla="*/ 4188658 w 4923251"/>
              <a:gd name="connsiteY47" fmla="*/ 103602 h 3506451"/>
              <a:gd name="connsiteX48" fmla="*/ 4248835 w 4923251"/>
              <a:gd name="connsiteY48" fmla="*/ 29461 h 3506451"/>
              <a:gd name="connsiteX49" fmla="*/ 4248073 w 4923251"/>
              <a:gd name="connsiteY49" fmla="*/ 21083 h 3506451"/>
              <a:gd name="connsiteX50" fmla="*/ 4239186 w 4923251"/>
              <a:gd name="connsiteY50" fmla="*/ 23876 h 3506451"/>
              <a:gd name="connsiteX51" fmla="*/ 4193737 w 4923251"/>
              <a:gd name="connsiteY51" fmla="*/ 81005 h 3506451"/>
              <a:gd name="connsiteX52" fmla="*/ 4181803 w 4923251"/>
              <a:gd name="connsiteY52" fmla="*/ 104110 h 3506451"/>
              <a:gd name="connsiteX53" fmla="*/ 4598718 w 4923251"/>
              <a:gd name="connsiteY53" fmla="*/ 19813 h 3506451"/>
              <a:gd name="connsiteX54" fmla="*/ 4529910 w 4923251"/>
              <a:gd name="connsiteY54" fmla="*/ 104872 h 3506451"/>
              <a:gd name="connsiteX55" fmla="*/ 4598718 w 4923251"/>
              <a:gd name="connsiteY55" fmla="*/ 19813 h 3506451"/>
              <a:gd name="connsiteX56" fmla="*/ 4801336 w 4923251"/>
              <a:gd name="connsiteY56" fmla="*/ 21336 h 3506451"/>
              <a:gd name="connsiteX57" fmla="*/ 4792449 w 4923251"/>
              <a:gd name="connsiteY57" fmla="*/ 20321 h 3506451"/>
              <a:gd name="connsiteX58" fmla="*/ 4730496 w 4923251"/>
              <a:gd name="connsiteY58" fmla="*/ 96747 h 3506451"/>
              <a:gd name="connsiteX59" fmla="*/ 4731511 w 4923251"/>
              <a:gd name="connsiteY59" fmla="*/ 103602 h 3506451"/>
              <a:gd name="connsiteX60" fmla="*/ 4740398 w 4923251"/>
              <a:gd name="connsiteY60" fmla="*/ 101825 h 3506451"/>
              <a:gd name="connsiteX61" fmla="*/ 4801336 w 4923251"/>
              <a:gd name="connsiteY61" fmla="*/ 21336 h 3506451"/>
              <a:gd name="connsiteX62" fmla="*/ 4030729 w 4923251"/>
              <a:gd name="connsiteY62" fmla="*/ 103094 h 3506451"/>
              <a:gd name="connsiteX63" fmla="*/ 4095221 w 4923251"/>
              <a:gd name="connsiteY63" fmla="*/ 20829 h 3506451"/>
              <a:gd name="connsiteX64" fmla="*/ 4030729 w 4923251"/>
              <a:gd name="connsiteY64" fmla="*/ 103094 h 3506451"/>
              <a:gd name="connsiteX65" fmla="*/ 4382389 w 4923251"/>
              <a:gd name="connsiteY65" fmla="*/ 103348 h 3506451"/>
              <a:gd name="connsiteX66" fmla="*/ 4449167 w 4923251"/>
              <a:gd name="connsiteY66" fmla="*/ 20067 h 3506451"/>
              <a:gd name="connsiteX67" fmla="*/ 4382389 w 4923251"/>
              <a:gd name="connsiteY67" fmla="*/ 103348 h 3506451"/>
              <a:gd name="connsiteX68" fmla="*/ 4150827 w 4923251"/>
              <a:gd name="connsiteY68" fmla="*/ 19305 h 3506451"/>
              <a:gd name="connsiteX69" fmla="*/ 4083034 w 4923251"/>
              <a:gd name="connsiteY69" fmla="*/ 104110 h 3506451"/>
              <a:gd name="connsiteX70" fmla="*/ 4150827 w 4923251"/>
              <a:gd name="connsiteY70" fmla="*/ 19305 h 3506451"/>
              <a:gd name="connsiteX71" fmla="*/ 4851355 w 4923251"/>
              <a:gd name="connsiteY71" fmla="*/ 19051 h 3506451"/>
              <a:gd name="connsiteX72" fmla="*/ 4783562 w 4923251"/>
              <a:gd name="connsiteY72" fmla="*/ 104364 h 3506451"/>
              <a:gd name="connsiteX73" fmla="*/ 4851355 w 4923251"/>
              <a:gd name="connsiteY73" fmla="*/ 19051 h 3506451"/>
              <a:gd name="connsiteX74" fmla="*/ 4199577 w 4923251"/>
              <a:gd name="connsiteY74" fmla="*/ 18290 h 3506451"/>
              <a:gd name="connsiteX75" fmla="*/ 4132291 w 4923251"/>
              <a:gd name="connsiteY75" fmla="*/ 103348 h 3506451"/>
              <a:gd name="connsiteX76" fmla="*/ 4199577 w 4923251"/>
              <a:gd name="connsiteY76" fmla="*/ 18290 h 3506451"/>
              <a:gd name="connsiteX77" fmla="*/ 4283112 w 4923251"/>
              <a:gd name="connsiteY77" fmla="*/ 102841 h 3506451"/>
              <a:gd name="connsiteX78" fmla="*/ 4349636 w 4923251"/>
              <a:gd name="connsiteY78" fmla="*/ 21083 h 3506451"/>
              <a:gd name="connsiteX79" fmla="*/ 4283112 w 4923251"/>
              <a:gd name="connsiteY79" fmla="*/ 102841 h 3506451"/>
              <a:gd name="connsiteX80" fmla="*/ 4551492 w 4923251"/>
              <a:gd name="connsiteY80" fmla="*/ 19305 h 3506451"/>
              <a:gd name="connsiteX81" fmla="*/ 4482937 w 4923251"/>
              <a:gd name="connsiteY81" fmla="*/ 103856 h 3506451"/>
              <a:gd name="connsiteX82" fmla="*/ 4551492 w 4923251"/>
              <a:gd name="connsiteY82" fmla="*/ 19305 h 3506451"/>
              <a:gd name="connsiteX83" fmla="*/ 4580691 w 4923251"/>
              <a:gd name="connsiteY83" fmla="*/ 105126 h 3506451"/>
              <a:gd name="connsiteX84" fmla="*/ 4648484 w 4923251"/>
              <a:gd name="connsiteY84" fmla="*/ 20321 h 3506451"/>
              <a:gd name="connsiteX85" fmla="*/ 4580691 w 4923251"/>
              <a:gd name="connsiteY85" fmla="*/ 105126 h 3506451"/>
              <a:gd name="connsiteX86" fmla="*/ 4499441 w 4923251"/>
              <a:gd name="connsiteY86" fmla="*/ 18797 h 3506451"/>
              <a:gd name="connsiteX87" fmla="*/ 4431648 w 4923251"/>
              <a:gd name="connsiteY87" fmla="*/ 103856 h 3506451"/>
              <a:gd name="connsiteX88" fmla="*/ 4499441 w 4923251"/>
              <a:gd name="connsiteY88" fmla="*/ 18797 h 3506451"/>
              <a:gd name="connsiteX89" fmla="*/ 4397116 w 4923251"/>
              <a:gd name="connsiteY89" fmla="*/ 21844 h 3506451"/>
              <a:gd name="connsiteX90" fmla="*/ 4390261 w 4923251"/>
              <a:gd name="connsiteY90" fmla="*/ 21336 h 3506451"/>
              <a:gd name="connsiteX91" fmla="*/ 4333385 w 4923251"/>
              <a:gd name="connsiteY91" fmla="*/ 91415 h 3506451"/>
              <a:gd name="connsiteX92" fmla="*/ 4331862 w 4923251"/>
              <a:gd name="connsiteY92" fmla="*/ 102841 h 3506451"/>
              <a:gd name="connsiteX93" fmla="*/ 4397116 w 4923251"/>
              <a:gd name="connsiteY93" fmla="*/ 21844 h 350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923251" h="3506451">
                <a:moveTo>
                  <a:pt x="4820633" y="548955"/>
                </a:moveTo>
                <a:cubicBezTo>
                  <a:pt x="4821140" y="538037"/>
                  <a:pt x="4822156" y="527119"/>
                  <a:pt x="4822156" y="515947"/>
                </a:cubicBezTo>
                <a:cubicBezTo>
                  <a:pt x="4822156" y="398388"/>
                  <a:pt x="4821902" y="280575"/>
                  <a:pt x="4821648" y="163016"/>
                </a:cubicBezTo>
                <a:cubicBezTo>
                  <a:pt x="4821648" y="122645"/>
                  <a:pt x="4821395" y="122391"/>
                  <a:pt x="4780515" y="122391"/>
                </a:cubicBezTo>
                <a:cubicBezTo>
                  <a:pt x="3586646" y="122391"/>
                  <a:pt x="2392522" y="122645"/>
                  <a:pt x="1198653" y="122645"/>
                </a:cubicBezTo>
                <a:cubicBezTo>
                  <a:pt x="812715" y="122645"/>
                  <a:pt x="427031" y="122645"/>
                  <a:pt x="41092" y="122391"/>
                </a:cubicBezTo>
                <a:cubicBezTo>
                  <a:pt x="30936" y="122391"/>
                  <a:pt x="20780" y="122645"/>
                  <a:pt x="10623" y="121376"/>
                </a:cubicBezTo>
                <a:cubicBezTo>
                  <a:pt x="213" y="120106"/>
                  <a:pt x="-2326" y="113759"/>
                  <a:pt x="3768" y="105380"/>
                </a:cubicBezTo>
                <a:cubicBezTo>
                  <a:pt x="12401" y="93446"/>
                  <a:pt x="22303" y="83290"/>
                  <a:pt x="38553" y="82782"/>
                </a:cubicBezTo>
                <a:cubicBezTo>
                  <a:pt x="49471" y="82528"/>
                  <a:pt x="60643" y="82274"/>
                  <a:pt x="71561" y="82274"/>
                </a:cubicBezTo>
                <a:cubicBezTo>
                  <a:pt x="857656" y="82274"/>
                  <a:pt x="1643751" y="82020"/>
                  <a:pt x="2429847" y="82528"/>
                </a:cubicBezTo>
                <a:cubicBezTo>
                  <a:pt x="2457269" y="82528"/>
                  <a:pt x="2479105" y="76434"/>
                  <a:pt x="2496624" y="54598"/>
                </a:cubicBezTo>
                <a:cubicBezTo>
                  <a:pt x="2506781" y="42157"/>
                  <a:pt x="2519476" y="32001"/>
                  <a:pt x="2530140" y="20067"/>
                </a:cubicBezTo>
                <a:cubicBezTo>
                  <a:pt x="2542835" y="5594"/>
                  <a:pt x="2558324" y="262"/>
                  <a:pt x="2577367" y="516"/>
                </a:cubicBezTo>
                <a:cubicBezTo>
                  <a:pt x="2661917" y="1024"/>
                  <a:pt x="2746722" y="770"/>
                  <a:pt x="2831273" y="770"/>
                </a:cubicBezTo>
                <a:cubicBezTo>
                  <a:pt x="3266215" y="770"/>
                  <a:pt x="3701158" y="1024"/>
                  <a:pt x="4136100" y="1024"/>
                </a:cubicBezTo>
                <a:cubicBezTo>
                  <a:pt x="4378835" y="1024"/>
                  <a:pt x="4621824" y="1278"/>
                  <a:pt x="4864559" y="1278"/>
                </a:cubicBezTo>
                <a:cubicBezTo>
                  <a:pt x="4875476" y="1278"/>
                  <a:pt x="4886648" y="1024"/>
                  <a:pt x="4897567" y="1532"/>
                </a:cubicBezTo>
                <a:cubicBezTo>
                  <a:pt x="4916863" y="2547"/>
                  <a:pt x="4921179" y="7118"/>
                  <a:pt x="4922449" y="25907"/>
                </a:cubicBezTo>
                <a:cubicBezTo>
                  <a:pt x="4922957" y="36063"/>
                  <a:pt x="4922703" y="46219"/>
                  <a:pt x="4922703" y="56376"/>
                </a:cubicBezTo>
                <a:cubicBezTo>
                  <a:pt x="4922449" y="206942"/>
                  <a:pt x="4922449" y="357509"/>
                  <a:pt x="4922449" y="508330"/>
                </a:cubicBezTo>
                <a:cubicBezTo>
                  <a:pt x="4922449" y="521787"/>
                  <a:pt x="4923465" y="535244"/>
                  <a:pt x="4923973" y="548955"/>
                </a:cubicBezTo>
                <a:cubicBezTo>
                  <a:pt x="4923718" y="648740"/>
                  <a:pt x="4922957" y="748779"/>
                  <a:pt x="4923718" y="848565"/>
                </a:cubicBezTo>
                <a:cubicBezTo>
                  <a:pt x="4923973" y="871416"/>
                  <a:pt x="4918640" y="889697"/>
                  <a:pt x="4900359" y="904170"/>
                </a:cubicBezTo>
                <a:cubicBezTo>
                  <a:pt x="4892488" y="910518"/>
                  <a:pt x="4886394" y="919151"/>
                  <a:pt x="4878524" y="925244"/>
                </a:cubicBezTo>
                <a:cubicBezTo>
                  <a:pt x="4858972" y="939971"/>
                  <a:pt x="4854402" y="959522"/>
                  <a:pt x="4854402" y="982881"/>
                </a:cubicBezTo>
                <a:cubicBezTo>
                  <a:pt x="4854402" y="1278175"/>
                  <a:pt x="4853894" y="1573468"/>
                  <a:pt x="4853386" y="1868762"/>
                </a:cubicBezTo>
                <a:cubicBezTo>
                  <a:pt x="4852879" y="2396888"/>
                  <a:pt x="4852117" y="2924760"/>
                  <a:pt x="4851863" y="3452886"/>
                </a:cubicBezTo>
                <a:cubicBezTo>
                  <a:pt x="4851863" y="3473706"/>
                  <a:pt x="4848816" y="3492495"/>
                  <a:pt x="4830027" y="3506460"/>
                </a:cubicBezTo>
                <a:cubicBezTo>
                  <a:pt x="4822410" y="3496812"/>
                  <a:pt x="4824949" y="3487163"/>
                  <a:pt x="4824949" y="3478276"/>
                </a:cubicBezTo>
                <a:cubicBezTo>
                  <a:pt x="4823934" y="2885150"/>
                  <a:pt x="4822918" y="2292024"/>
                  <a:pt x="4822156" y="1698644"/>
                </a:cubicBezTo>
                <a:cubicBezTo>
                  <a:pt x="4821648" y="1325401"/>
                  <a:pt x="4821140" y="952412"/>
                  <a:pt x="4820886" y="579170"/>
                </a:cubicBezTo>
                <a:cubicBezTo>
                  <a:pt x="4821140" y="569267"/>
                  <a:pt x="4820886" y="559111"/>
                  <a:pt x="4820633" y="548955"/>
                </a:cubicBezTo>
                <a:close/>
                <a:moveTo>
                  <a:pt x="4699011" y="19051"/>
                </a:moveTo>
                <a:cubicBezTo>
                  <a:pt x="4677175" y="29969"/>
                  <a:pt x="4634011" y="86083"/>
                  <a:pt x="4631218" y="104110"/>
                </a:cubicBezTo>
                <a:cubicBezTo>
                  <a:pt x="4647468" y="95477"/>
                  <a:pt x="4686824" y="47235"/>
                  <a:pt x="4699011" y="19051"/>
                </a:cubicBezTo>
                <a:close/>
                <a:moveTo>
                  <a:pt x="4224460" y="103602"/>
                </a:moveTo>
                <a:cubicBezTo>
                  <a:pt x="4231569" y="104618"/>
                  <a:pt x="4232839" y="105126"/>
                  <a:pt x="4233346" y="104618"/>
                </a:cubicBezTo>
                <a:cubicBezTo>
                  <a:pt x="4259245" y="82782"/>
                  <a:pt x="4276256" y="53583"/>
                  <a:pt x="4296569" y="27430"/>
                </a:cubicBezTo>
                <a:cubicBezTo>
                  <a:pt x="4298093" y="25399"/>
                  <a:pt x="4297585" y="22098"/>
                  <a:pt x="4294792" y="21336"/>
                </a:cubicBezTo>
                <a:cubicBezTo>
                  <a:pt x="4292760" y="20829"/>
                  <a:pt x="4289206" y="21083"/>
                  <a:pt x="4287936" y="22606"/>
                </a:cubicBezTo>
                <a:cubicBezTo>
                  <a:pt x="4279811" y="32001"/>
                  <a:pt x="4271687" y="41903"/>
                  <a:pt x="4264069" y="51805"/>
                </a:cubicBezTo>
                <a:cubicBezTo>
                  <a:pt x="4251628" y="68055"/>
                  <a:pt x="4239186" y="84559"/>
                  <a:pt x="4224460" y="103602"/>
                </a:cubicBezTo>
                <a:close/>
                <a:moveTo>
                  <a:pt x="4751316" y="20321"/>
                </a:moveTo>
                <a:cubicBezTo>
                  <a:pt x="4730242" y="29969"/>
                  <a:pt x="4687332" y="83798"/>
                  <a:pt x="4682507" y="104110"/>
                </a:cubicBezTo>
                <a:cubicBezTo>
                  <a:pt x="4697742" y="97255"/>
                  <a:pt x="4735574" y="52059"/>
                  <a:pt x="4751316" y="20321"/>
                </a:cubicBezTo>
                <a:close/>
                <a:moveTo>
                  <a:pt x="4181803" y="104110"/>
                </a:moveTo>
                <a:cubicBezTo>
                  <a:pt x="4185358" y="103856"/>
                  <a:pt x="4187643" y="104364"/>
                  <a:pt x="4188658" y="103602"/>
                </a:cubicBezTo>
                <a:cubicBezTo>
                  <a:pt x="4211257" y="81005"/>
                  <a:pt x="4228776" y="54344"/>
                  <a:pt x="4248835" y="29461"/>
                </a:cubicBezTo>
                <a:cubicBezTo>
                  <a:pt x="4251120" y="26669"/>
                  <a:pt x="4252135" y="23114"/>
                  <a:pt x="4248073" y="21083"/>
                </a:cubicBezTo>
                <a:cubicBezTo>
                  <a:pt x="4244772" y="19305"/>
                  <a:pt x="4241218" y="21336"/>
                  <a:pt x="4239186" y="23876"/>
                </a:cubicBezTo>
                <a:cubicBezTo>
                  <a:pt x="4223952" y="42919"/>
                  <a:pt x="4208718" y="61708"/>
                  <a:pt x="4193737" y="81005"/>
                </a:cubicBezTo>
                <a:cubicBezTo>
                  <a:pt x="4188913" y="87352"/>
                  <a:pt x="4181041" y="92684"/>
                  <a:pt x="4181803" y="104110"/>
                </a:cubicBezTo>
                <a:close/>
                <a:moveTo>
                  <a:pt x="4598718" y="19813"/>
                </a:moveTo>
                <a:cubicBezTo>
                  <a:pt x="4576882" y="31239"/>
                  <a:pt x="4534480" y="85321"/>
                  <a:pt x="4529910" y="104872"/>
                </a:cubicBezTo>
                <a:cubicBezTo>
                  <a:pt x="4547175" y="95731"/>
                  <a:pt x="4585515" y="49012"/>
                  <a:pt x="4598718" y="19813"/>
                </a:cubicBezTo>
                <a:close/>
                <a:moveTo>
                  <a:pt x="4801336" y="21336"/>
                </a:moveTo>
                <a:cubicBezTo>
                  <a:pt x="4795496" y="20575"/>
                  <a:pt x="4793211" y="19559"/>
                  <a:pt x="4792449" y="20321"/>
                </a:cubicBezTo>
                <a:cubicBezTo>
                  <a:pt x="4768328" y="42919"/>
                  <a:pt x="4749792" y="70087"/>
                  <a:pt x="4730496" y="96747"/>
                </a:cubicBezTo>
                <a:cubicBezTo>
                  <a:pt x="4728972" y="98778"/>
                  <a:pt x="4729226" y="101825"/>
                  <a:pt x="4731511" y="103602"/>
                </a:cubicBezTo>
                <a:cubicBezTo>
                  <a:pt x="4734812" y="106141"/>
                  <a:pt x="4738113" y="104618"/>
                  <a:pt x="4740398" y="101825"/>
                </a:cubicBezTo>
                <a:cubicBezTo>
                  <a:pt x="4759949" y="75673"/>
                  <a:pt x="4782293" y="51551"/>
                  <a:pt x="4801336" y="21336"/>
                </a:cubicBezTo>
                <a:close/>
                <a:moveTo>
                  <a:pt x="4030729" y="103094"/>
                </a:moveTo>
                <a:cubicBezTo>
                  <a:pt x="4049518" y="93954"/>
                  <a:pt x="4092936" y="38856"/>
                  <a:pt x="4095221" y="20829"/>
                </a:cubicBezTo>
                <a:cubicBezTo>
                  <a:pt x="4074655" y="34032"/>
                  <a:pt x="4036314" y="82782"/>
                  <a:pt x="4030729" y="103094"/>
                </a:cubicBezTo>
                <a:close/>
                <a:moveTo>
                  <a:pt x="4382389" y="103348"/>
                </a:moveTo>
                <a:cubicBezTo>
                  <a:pt x="4398893" y="97001"/>
                  <a:pt x="4444851" y="40126"/>
                  <a:pt x="4449167" y="20067"/>
                </a:cubicBezTo>
                <a:cubicBezTo>
                  <a:pt x="4431648" y="28954"/>
                  <a:pt x="4388484" y="82528"/>
                  <a:pt x="4382389" y="103348"/>
                </a:cubicBezTo>
                <a:close/>
                <a:moveTo>
                  <a:pt x="4150827" y="19305"/>
                </a:moveTo>
                <a:cubicBezTo>
                  <a:pt x="4128737" y="31239"/>
                  <a:pt x="4085826" y="86590"/>
                  <a:pt x="4083034" y="104110"/>
                </a:cubicBezTo>
                <a:cubicBezTo>
                  <a:pt x="4098522" y="94969"/>
                  <a:pt x="4139655" y="44442"/>
                  <a:pt x="4150827" y="19305"/>
                </a:cubicBezTo>
                <a:close/>
                <a:moveTo>
                  <a:pt x="4851355" y="19051"/>
                </a:moveTo>
                <a:cubicBezTo>
                  <a:pt x="4827742" y="32001"/>
                  <a:pt x="4785339" y="87098"/>
                  <a:pt x="4783562" y="104364"/>
                </a:cubicBezTo>
                <a:cubicBezTo>
                  <a:pt x="4799558" y="95223"/>
                  <a:pt x="4839422" y="45712"/>
                  <a:pt x="4851355" y="19051"/>
                </a:cubicBezTo>
                <a:close/>
                <a:moveTo>
                  <a:pt x="4199577" y="18290"/>
                </a:moveTo>
                <a:cubicBezTo>
                  <a:pt x="4176725" y="30731"/>
                  <a:pt x="4134577" y="85575"/>
                  <a:pt x="4132291" y="103348"/>
                </a:cubicBezTo>
                <a:cubicBezTo>
                  <a:pt x="4148287" y="93700"/>
                  <a:pt x="4187643" y="44950"/>
                  <a:pt x="4199577" y="18290"/>
                </a:cubicBezTo>
                <a:close/>
                <a:moveTo>
                  <a:pt x="4283112" y="102841"/>
                </a:moveTo>
                <a:cubicBezTo>
                  <a:pt x="4299108" y="96493"/>
                  <a:pt x="4341257" y="44696"/>
                  <a:pt x="4349636" y="21083"/>
                </a:cubicBezTo>
                <a:cubicBezTo>
                  <a:pt x="4331355" y="28700"/>
                  <a:pt x="4289460" y="80243"/>
                  <a:pt x="4283112" y="102841"/>
                </a:cubicBezTo>
                <a:close/>
                <a:moveTo>
                  <a:pt x="4551492" y="19305"/>
                </a:moveTo>
                <a:cubicBezTo>
                  <a:pt x="4530163" y="29969"/>
                  <a:pt x="4486999" y="84559"/>
                  <a:pt x="4482937" y="103856"/>
                </a:cubicBezTo>
                <a:cubicBezTo>
                  <a:pt x="4498425" y="96239"/>
                  <a:pt x="4537273" y="49012"/>
                  <a:pt x="4551492" y="19305"/>
                </a:cubicBezTo>
                <a:close/>
                <a:moveTo>
                  <a:pt x="4580691" y="105126"/>
                </a:moveTo>
                <a:cubicBezTo>
                  <a:pt x="4602526" y="92938"/>
                  <a:pt x="4644929" y="38602"/>
                  <a:pt x="4648484" y="20321"/>
                </a:cubicBezTo>
                <a:cubicBezTo>
                  <a:pt x="4632742" y="29208"/>
                  <a:pt x="4591609" y="79481"/>
                  <a:pt x="4580691" y="105126"/>
                </a:cubicBezTo>
                <a:close/>
                <a:moveTo>
                  <a:pt x="4499441" y="18797"/>
                </a:moveTo>
                <a:cubicBezTo>
                  <a:pt x="4476843" y="30985"/>
                  <a:pt x="4434948" y="84813"/>
                  <a:pt x="4431648" y="103856"/>
                </a:cubicBezTo>
                <a:cubicBezTo>
                  <a:pt x="4447390" y="94462"/>
                  <a:pt x="4488015" y="44442"/>
                  <a:pt x="4499441" y="18797"/>
                </a:cubicBezTo>
                <a:close/>
                <a:moveTo>
                  <a:pt x="4397116" y="21844"/>
                </a:moveTo>
                <a:cubicBezTo>
                  <a:pt x="4395085" y="20067"/>
                  <a:pt x="4392038" y="19559"/>
                  <a:pt x="4390261" y="21336"/>
                </a:cubicBezTo>
                <a:cubicBezTo>
                  <a:pt x="4368932" y="42665"/>
                  <a:pt x="4352428" y="68055"/>
                  <a:pt x="4333385" y="91415"/>
                </a:cubicBezTo>
                <a:cubicBezTo>
                  <a:pt x="4330846" y="94716"/>
                  <a:pt x="4328307" y="98524"/>
                  <a:pt x="4331862" y="102841"/>
                </a:cubicBezTo>
                <a:cubicBezTo>
                  <a:pt x="4349128" y="93192"/>
                  <a:pt x="4388737" y="43934"/>
                  <a:pt x="4397116" y="21844"/>
                </a:cubicBezTo>
                <a:close/>
              </a:path>
            </a:pathLst>
          </a:custGeom>
          <a:gradFill>
            <a:gsLst>
              <a:gs pos="0">
                <a:schemeClr val="accent2">
                  <a:lumMod val="75000"/>
                </a:schemeClr>
              </a:gs>
              <a:gs pos="99000">
                <a:schemeClr val="accent2"/>
              </a:gs>
            </a:gsLst>
            <a:lin ang="5400000" scaled="0"/>
          </a:gradFill>
          <a:ln w="2538" cap="flat">
            <a:noFill/>
            <a:prstDash val="solid"/>
            <a:miter/>
          </a:ln>
        </p:spPr>
        <p:txBody>
          <a:bodyPr rtlCol="0" anchor="ctr"/>
          <a:lstStyle/>
          <a:p>
            <a:pPr defTabSz="457200"/>
            <a:endParaRPr lang="zh-CN" altLang="en-US">
              <a:solidFill>
                <a:prstClr val="black"/>
              </a:solidFill>
              <a:latin typeface="Calibri" panose="020F0502020204030204"/>
              <a:ea typeface="等线" panose="02010600030101010101" pitchFamily="2" charset="-122"/>
            </a:endParaRPr>
          </a:p>
        </p:txBody>
      </p:sp>
      <p:sp>
        <p:nvSpPr>
          <p:cNvPr id="50" name="任意多边形: 形状 49">
            <a:extLst>
              <a:ext uri="{FF2B5EF4-FFF2-40B4-BE49-F238E27FC236}">
                <a16:creationId xmlns:a16="http://schemas.microsoft.com/office/drawing/2014/main" id="{51B1D207-63D8-45B1-B12B-3D5B72F5D7E5}"/>
              </a:ext>
            </a:extLst>
          </p:cNvPr>
          <p:cNvSpPr/>
          <p:nvPr/>
        </p:nvSpPr>
        <p:spPr>
          <a:xfrm>
            <a:off x="7989923" y="3467721"/>
            <a:ext cx="2990445" cy="1521161"/>
          </a:xfrm>
          <a:custGeom>
            <a:avLst/>
            <a:gdLst>
              <a:gd name="connsiteX0" fmla="*/ 4507912 w 4537313"/>
              <a:gd name="connsiteY0" fmla="*/ 296570 h 2308011"/>
              <a:gd name="connsiteX1" fmla="*/ 4538635 w 4537313"/>
              <a:gd name="connsiteY1" fmla="*/ 374774 h 2308011"/>
              <a:gd name="connsiteX2" fmla="*/ 4537619 w 4537313"/>
              <a:gd name="connsiteY2" fmla="*/ 2248859 h 2308011"/>
              <a:gd name="connsiteX3" fmla="*/ 4537619 w 4537313"/>
              <a:gd name="connsiteY3" fmla="*/ 2261555 h 2308011"/>
              <a:gd name="connsiteX4" fmla="*/ 4538127 w 4537313"/>
              <a:gd name="connsiteY4" fmla="*/ 2278312 h 2308011"/>
              <a:gd name="connsiteX5" fmla="*/ 4537619 w 4537313"/>
              <a:gd name="connsiteY5" fmla="*/ 2286691 h 2308011"/>
              <a:gd name="connsiteX6" fmla="*/ 4532795 w 4537313"/>
              <a:gd name="connsiteY6" fmla="*/ 2307004 h 2308011"/>
              <a:gd name="connsiteX7" fmla="*/ 4205255 w 4537313"/>
              <a:gd name="connsiteY7" fmla="*/ 2307766 h 2308011"/>
              <a:gd name="connsiteX8" fmla="*/ 46517 w 4537313"/>
              <a:gd name="connsiteY8" fmla="*/ 2308019 h 2308011"/>
              <a:gd name="connsiteX9" fmla="*/ 10970 w 4537313"/>
              <a:gd name="connsiteY9" fmla="*/ 2307512 h 2308011"/>
              <a:gd name="connsiteX10" fmla="*/ 4876 w 4537313"/>
              <a:gd name="connsiteY10" fmla="*/ 2293039 h 2308011"/>
              <a:gd name="connsiteX11" fmla="*/ 77747 w 4537313"/>
              <a:gd name="connsiteY11" fmla="*/ 2255715 h 2308011"/>
              <a:gd name="connsiteX12" fmla="*/ 1413297 w 4537313"/>
              <a:gd name="connsiteY12" fmla="*/ 2256730 h 2308011"/>
              <a:gd name="connsiteX13" fmla="*/ 1893180 w 4537313"/>
              <a:gd name="connsiteY13" fmla="*/ 2256984 h 2308011"/>
              <a:gd name="connsiteX14" fmla="*/ 1949040 w 4537313"/>
              <a:gd name="connsiteY14" fmla="*/ 2233879 h 2308011"/>
              <a:gd name="connsiteX15" fmla="*/ 1994235 w 4537313"/>
              <a:gd name="connsiteY15" fmla="*/ 2189699 h 2308011"/>
              <a:gd name="connsiteX16" fmla="*/ 2045017 w 4537313"/>
              <a:gd name="connsiteY16" fmla="*/ 2190968 h 2308011"/>
              <a:gd name="connsiteX17" fmla="*/ 4218966 w 4537313"/>
              <a:gd name="connsiteY17" fmla="*/ 2191222 h 2308011"/>
              <a:gd name="connsiteX18" fmla="*/ 4447228 w 4537313"/>
              <a:gd name="connsiteY18" fmla="*/ 2191222 h 2308011"/>
              <a:gd name="connsiteX19" fmla="*/ 4480490 w 4537313"/>
              <a:gd name="connsiteY19" fmla="*/ 2183351 h 2308011"/>
              <a:gd name="connsiteX20" fmla="*/ 4481506 w 4537313"/>
              <a:gd name="connsiteY20" fmla="*/ 2109718 h 2308011"/>
              <a:gd name="connsiteX21" fmla="*/ 4481506 w 4537313"/>
              <a:gd name="connsiteY21" fmla="*/ 642899 h 2308011"/>
              <a:gd name="connsiteX22" fmla="*/ 4481252 w 4537313"/>
              <a:gd name="connsiteY22" fmla="*/ 612431 h 2308011"/>
              <a:gd name="connsiteX23" fmla="*/ 4481252 w 4537313"/>
              <a:gd name="connsiteY23" fmla="*/ 605829 h 2308011"/>
              <a:gd name="connsiteX24" fmla="*/ 4481252 w 4537313"/>
              <a:gd name="connsiteY24" fmla="*/ 38601 h 2308011"/>
              <a:gd name="connsiteX25" fmla="*/ 4481760 w 4537313"/>
              <a:gd name="connsiteY25" fmla="*/ 10672 h 2308011"/>
              <a:gd name="connsiteX26" fmla="*/ 4499533 w 4537313"/>
              <a:gd name="connsiteY26" fmla="*/ 6863 h 2308011"/>
              <a:gd name="connsiteX27" fmla="*/ 4499025 w 4537313"/>
              <a:gd name="connsiteY27" fmla="*/ 268641 h 2308011"/>
              <a:gd name="connsiteX28" fmla="*/ 4507912 w 4537313"/>
              <a:gd name="connsiteY28" fmla="*/ 296570 h 2308011"/>
              <a:gd name="connsiteX29" fmla="*/ 4500549 w 4537313"/>
              <a:gd name="connsiteY29" fmla="*/ 1276904 h 2308011"/>
              <a:gd name="connsiteX30" fmla="*/ 4500295 w 4537313"/>
              <a:gd name="connsiteY30" fmla="*/ 1276904 h 2308011"/>
              <a:gd name="connsiteX31" fmla="*/ 4500295 w 4537313"/>
              <a:gd name="connsiteY31" fmla="*/ 2114543 h 2308011"/>
              <a:gd name="connsiteX32" fmla="*/ 4500549 w 4537313"/>
              <a:gd name="connsiteY32" fmla="*/ 2195793 h 2308011"/>
              <a:gd name="connsiteX33" fmla="*/ 4505373 w 4537313"/>
              <a:gd name="connsiteY33" fmla="*/ 2217629 h 2308011"/>
              <a:gd name="connsiteX34" fmla="*/ 4517307 w 4537313"/>
              <a:gd name="connsiteY34" fmla="*/ 2225500 h 2308011"/>
              <a:gd name="connsiteX35" fmla="*/ 4523655 w 4537313"/>
              <a:gd name="connsiteY35" fmla="*/ 2213312 h 2308011"/>
              <a:gd name="connsiteX36" fmla="*/ 4523908 w 4537313"/>
              <a:gd name="connsiteY36" fmla="*/ 2162531 h 2308011"/>
              <a:gd name="connsiteX37" fmla="*/ 4523908 w 4537313"/>
              <a:gd name="connsiteY37" fmla="*/ 385946 h 2308011"/>
              <a:gd name="connsiteX38" fmla="*/ 4523146 w 4537313"/>
              <a:gd name="connsiteY38" fmla="*/ 363094 h 2308011"/>
              <a:gd name="connsiteX39" fmla="*/ 4507912 w 4537313"/>
              <a:gd name="connsiteY39" fmla="*/ 343797 h 2308011"/>
              <a:gd name="connsiteX40" fmla="*/ 4501056 w 4537313"/>
              <a:gd name="connsiteY40" fmla="*/ 363094 h 2308011"/>
              <a:gd name="connsiteX41" fmla="*/ 4501056 w 4537313"/>
              <a:gd name="connsiteY41" fmla="*/ 370711 h 2308011"/>
              <a:gd name="connsiteX42" fmla="*/ 4500549 w 4537313"/>
              <a:gd name="connsiteY42" fmla="*/ 1276904 h 2308011"/>
              <a:gd name="connsiteX43" fmla="*/ 4493439 w 4537313"/>
              <a:gd name="connsiteY43" fmla="*/ 2279582 h 2308011"/>
              <a:gd name="connsiteX44" fmla="*/ 4457639 w 4537313"/>
              <a:gd name="connsiteY44" fmla="*/ 2279582 h 2308011"/>
              <a:gd name="connsiteX45" fmla="*/ 2393631 w 4537313"/>
              <a:gd name="connsiteY45" fmla="*/ 2279836 h 2308011"/>
              <a:gd name="connsiteX46" fmla="*/ 2383474 w 4537313"/>
              <a:gd name="connsiteY46" fmla="*/ 2279836 h 2308011"/>
              <a:gd name="connsiteX47" fmla="*/ 2363416 w 4537313"/>
              <a:gd name="connsiteY47" fmla="*/ 2273742 h 2308011"/>
              <a:gd name="connsiteX48" fmla="*/ 2373318 w 4537313"/>
              <a:gd name="connsiteY48" fmla="*/ 2257492 h 2308011"/>
              <a:gd name="connsiteX49" fmla="*/ 2391853 w 4537313"/>
              <a:gd name="connsiteY49" fmla="*/ 2232609 h 2308011"/>
              <a:gd name="connsiteX50" fmla="*/ 2342341 w 4537313"/>
              <a:gd name="connsiteY50" fmla="*/ 2266379 h 2308011"/>
              <a:gd name="connsiteX51" fmla="*/ 2338279 w 4537313"/>
              <a:gd name="connsiteY51" fmla="*/ 2277551 h 2308011"/>
              <a:gd name="connsiteX52" fmla="*/ 2350974 w 4537313"/>
              <a:gd name="connsiteY52" fmla="*/ 2283391 h 2308011"/>
              <a:gd name="connsiteX53" fmla="*/ 2427146 w 4537313"/>
              <a:gd name="connsiteY53" fmla="*/ 2283391 h 2308011"/>
              <a:gd name="connsiteX54" fmla="*/ 4463225 w 4537313"/>
              <a:gd name="connsiteY54" fmla="*/ 2283644 h 2308011"/>
              <a:gd name="connsiteX55" fmla="*/ 4493439 w 4537313"/>
              <a:gd name="connsiteY55" fmla="*/ 2279582 h 230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37313" h="2308011">
                <a:moveTo>
                  <a:pt x="4507912" y="296570"/>
                </a:moveTo>
                <a:cubicBezTo>
                  <a:pt x="4534318" y="316375"/>
                  <a:pt x="4538635" y="343289"/>
                  <a:pt x="4538635" y="374774"/>
                </a:cubicBezTo>
                <a:cubicBezTo>
                  <a:pt x="4537873" y="999384"/>
                  <a:pt x="4537873" y="1624249"/>
                  <a:pt x="4537619" y="2248859"/>
                </a:cubicBezTo>
                <a:cubicBezTo>
                  <a:pt x="4537619" y="2253176"/>
                  <a:pt x="4537619" y="2257238"/>
                  <a:pt x="4537619" y="2261555"/>
                </a:cubicBezTo>
                <a:cubicBezTo>
                  <a:pt x="4534572" y="2267140"/>
                  <a:pt x="4536096" y="2272726"/>
                  <a:pt x="4538127" y="2278312"/>
                </a:cubicBezTo>
                <a:cubicBezTo>
                  <a:pt x="4537873" y="2281105"/>
                  <a:pt x="4537873" y="2283898"/>
                  <a:pt x="4537619" y="2286691"/>
                </a:cubicBezTo>
                <a:cubicBezTo>
                  <a:pt x="4536096" y="2293547"/>
                  <a:pt x="4534318" y="2300402"/>
                  <a:pt x="4532795" y="2307004"/>
                </a:cubicBezTo>
                <a:cubicBezTo>
                  <a:pt x="4423615" y="2307258"/>
                  <a:pt x="4314435" y="2307766"/>
                  <a:pt x="4205255" y="2307766"/>
                </a:cubicBezTo>
                <a:cubicBezTo>
                  <a:pt x="2818924" y="2307766"/>
                  <a:pt x="1432848" y="2308019"/>
                  <a:pt x="46517" y="2308019"/>
                </a:cubicBezTo>
                <a:cubicBezTo>
                  <a:pt x="34583" y="2308019"/>
                  <a:pt x="22903" y="2308273"/>
                  <a:pt x="10970" y="2307512"/>
                </a:cubicBezTo>
                <a:cubicBezTo>
                  <a:pt x="-202" y="2306750"/>
                  <a:pt x="-2741" y="2301418"/>
                  <a:pt x="4876" y="2293039"/>
                </a:cubicBezTo>
                <a:cubicBezTo>
                  <a:pt x="24427" y="2271711"/>
                  <a:pt x="43978" y="2255715"/>
                  <a:pt x="77747" y="2255715"/>
                </a:cubicBezTo>
                <a:cubicBezTo>
                  <a:pt x="522846" y="2256984"/>
                  <a:pt x="967944" y="2256730"/>
                  <a:pt x="1413297" y="2256730"/>
                </a:cubicBezTo>
                <a:cubicBezTo>
                  <a:pt x="1573258" y="2256730"/>
                  <a:pt x="1733219" y="2256222"/>
                  <a:pt x="1893180" y="2256984"/>
                </a:cubicBezTo>
                <a:cubicBezTo>
                  <a:pt x="1916032" y="2256984"/>
                  <a:pt x="1933552" y="2250890"/>
                  <a:pt x="1949040" y="2233879"/>
                </a:cubicBezTo>
                <a:cubicBezTo>
                  <a:pt x="1963005" y="2218391"/>
                  <a:pt x="1975954" y="2201379"/>
                  <a:pt x="1994235" y="2189699"/>
                </a:cubicBezTo>
                <a:cubicBezTo>
                  <a:pt x="2011247" y="2190207"/>
                  <a:pt x="2028005" y="2190968"/>
                  <a:pt x="2045017" y="2190968"/>
                </a:cubicBezTo>
                <a:cubicBezTo>
                  <a:pt x="2769667" y="2191222"/>
                  <a:pt x="3494316" y="2191222"/>
                  <a:pt x="4218966" y="2191222"/>
                </a:cubicBezTo>
                <a:cubicBezTo>
                  <a:pt x="4295138" y="2191222"/>
                  <a:pt x="4371056" y="2191476"/>
                  <a:pt x="4447228" y="2191222"/>
                </a:cubicBezTo>
                <a:cubicBezTo>
                  <a:pt x="4458654" y="2191222"/>
                  <a:pt x="4471349" y="2194015"/>
                  <a:pt x="4480490" y="2183351"/>
                </a:cubicBezTo>
                <a:cubicBezTo>
                  <a:pt x="4483283" y="2158976"/>
                  <a:pt x="4481506" y="2134347"/>
                  <a:pt x="4481506" y="2109718"/>
                </a:cubicBezTo>
                <a:cubicBezTo>
                  <a:pt x="4481506" y="1620694"/>
                  <a:pt x="4481506" y="1131924"/>
                  <a:pt x="4481506" y="642899"/>
                </a:cubicBezTo>
                <a:cubicBezTo>
                  <a:pt x="4481506" y="632743"/>
                  <a:pt x="4481252" y="622587"/>
                  <a:pt x="4481252" y="612431"/>
                </a:cubicBezTo>
                <a:cubicBezTo>
                  <a:pt x="4481252" y="610145"/>
                  <a:pt x="4481252" y="608114"/>
                  <a:pt x="4481252" y="605829"/>
                </a:cubicBezTo>
                <a:cubicBezTo>
                  <a:pt x="4481252" y="416668"/>
                  <a:pt x="4481252" y="227762"/>
                  <a:pt x="4481252" y="38601"/>
                </a:cubicBezTo>
                <a:cubicBezTo>
                  <a:pt x="4481252" y="29207"/>
                  <a:pt x="4480744" y="20066"/>
                  <a:pt x="4481760" y="10672"/>
                </a:cubicBezTo>
                <a:cubicBezTo>
                  <a:pt x="4483029" y="-2024"/>
                  <a:pt x="4485568" y="-2278"/>
                  <a:pt x="4499533" y="6863"/>
                </a:cubicBezTo>
                <a:cubicBezTo>
                  <a:pt x="4499279" y="94207"/>
                  <a:pt x="4499025" y="181551"/>
                  <a:pt x="4499025" y="268641"/>
                </a:cubicBezTo>
                <a:cubicBezTo>
                  <a:pt x="4499025" y="279051"/>
                  <a:pt x="4498517" y="289461"/>
                  <a:pt x="4507912" y="296570"/>
                </a:cubicBezTo>
                <a:close/>
                <a:moveTo>
                  <a:pt x="4500549" y="1276904"/>
                </a:moveTo>
                <a:cubicBezTo>
                  <a:pt x="4500549" y="1276904"/>
                  <a:pt x="4500295" y="1276904"/>
                  <a:pt x="4500295" y="1276904"/>
                </a:cubicBezTo>
                <a:cubicBezTo>
                  <a:pt x="4500295" y="1556202"/>
                  <a:pt x="4500295" y="1835245"/>
                  <a:pt x="4500295" y="2114543"/>
                </a:cubicBezTo>
                <a:cubicBezTo>
                  <a:pt x="4500295" y="2141711"/>
                  <a:pt x="4500295" y="2168625"/>
                  <a:pt x="4500549" y="2195793"/>
                </a:cubicBezTo>
                <a:cubicBezTo>
                  <a:pt x="4500549" y="2203410"/>
                  <a:pt x="4500295" y="2211027"/>
                  <a:pt x="4505373" y="2217629"/>
                </a:cubicBezTo>
                <a:cubicBezTo>
                  <a:pt x="4508420" y="2221691"/>
                  <a:pt x="4511720" y="2226515"/>
                  <a:pt x="4517307" y="2225500"/>
                </a:cubicBezTo>
                <a:cubicBezTo>
                  <a:pt x="4523908" y="2224484"/>
                  <a:pt x="4523400" y="2218136"/>
                  <a:pt x="4523655" y="2213312"/>
                </a:cubicBezTo>
                <a:cubicBezTo>
                  <a:pt x="4523908" y="2196300"/>
                  <a:pt x="4523908" y="2179543"/>
                  <a:pt x="4523908" y="2162531"/>
                </a:cubicBezTo>
                <a:cubicBezTo>
                  <a:pt x="4523908" y="1570420"/>
                  <a:pt x="4523908" y="978056"/>
                  <a:pt x="4523908" y="385946"/>
                </a:cubicBezTo>
                <a:cubicBezTo>
                  <a:pt x="4523908" y="378328"/>
                  <a:pt x="4524162" y="370711"/>
                  <a:pt x="4523146" y="363094"/>
                </a:cubicBezTo>
                <a:cubicBezTo>
                  <a:pt x="4521877" y="353953"/>
                  <a:pt x="4519592" y="342528"/>
                  <a:pt x="4507912" y="343797"/>
                </a:cubicBezTo>
                <a:cubicBezTo>
                  <a:pt x="4498264" y="344813"/>
                  <a:pt x="4502072" y="355985"/>
                  <a:pt x="4501056" y="363094"/>
                </a:cubicBezTo>
                <a:cubicBezTo>
                  <a:pt x="4500803" y="365633"/>
                  <a:pt x="4501056" y="368172"/>
                  <a:pt x="4501056" y="370711"/>
                </a:cubicBezTo>
                <a:cubicBezTo>
                  <a:pt x="4500549" y="672860"/>
                  <a:pt x="4500549" y="975009"/>
                  <a:pt x="4500549" y="1276904"/>
                </a:cubicBezTo>
                <a:close/>
                <a:moveTo>
                  <a:pt x="4493439" y="2279582"/>
                </a:moveTo>
                <a:cubicBezTo>
                  <a:pt x="4477697" y="2279582"/>
                  <a:pt x="4467795" y="2279582"/>
                  <a:pt x="4457639" y="2279582"/>
                </a:cubicBezTo>
                <a:cubicBezTo>
                  <a:pt x="3769551" y="2279582"/>
                  <a:pt x="3081464" y="2279582"/>
                  <a:pt x="2393631" y="2279836"/>
                </a:cubicBezTo>
                <a:cubicBezTo>
                  <a:pt x="2390330" y="2279836"/>
                  <a:pt x="2386775" y="2280090"/>
                  <a:pt x="2383474" y="2279836"/>
                </a:cubicBezTo>
                <a:cubicBezTo>
                  <a:pt x="2376365" y="2278820"/>
                  <a:pt x="2366716" y="2282883"/>
                  <a:pt x="2363416" y="2273742"/>
                </a:cubicBezTo>
                <a:cubicBezTo>
                  <a:pt x="2360623" y="2266379"/>
                  <a:pt x="2369256" y="2262316"/>
                  <a:pt x="2373318" y="2257492"/>
                </a:cubicBezTo>
                <a:cubicBezTo>
                  <a:pt x="2379412" y="2249875"/>
                  <a:pt x="2388807" y="2244797"/>
                  <a:pt x="2391853" y="2232609"/>
                </a:cubicBezTo>
                <a:cubicBezTo>
                  <a:pt x="2366716" y="2233879"/>
                  <a:pt x="2357068" y="2254191"/>
                  <a:pt x="2342341" y="2266379"/>
                </a:cubicBezTo>
                <a:cubicBezTo>
                  <a:pt x="2339041" y="2269172"/>
                  <a:pt x="2336756" y="2273234"/>
                  <a:pt x="2338279" y="2277551"/>
                </a:cubicBezTo>
                <a:cubicBezTo>
                  <a:pt x="2340056" y="2283898"/>
                  <a:pt x="2346150" y="2283391"/>
                  <a:pt x="2350974" y="2283391"/>
                </a:cubicBezTo>
                <a:cubicBezTo>
                  <a:pt x="2376365" y="2283644"/>
                  <a:pt x="2401756" y="2283391"/>
                  <a:pt x="2427146" y="2283391"/>
                </a:cubicBezTo>
                <a:cubicBezTo>
                  <a:pt x="3105839" y="2283391"/>
                  <a:pt x="3784532" y="2283644"/>
                  <a:pt x="4463225" y="2283644"/>
                </a:cubicBezTo>
                <a:cubicBezTo>
                  <a:pt x="4471095" y="2283391"/>
                  <a:pt x="4479474" y="2284660"/>
                  <a:pt x="4493439" y="2279582"/>
                </a:cubicBezTo>
                <a:close/>
              </a:path>
            </a:pathLst>
          </a:custGeom>
          <a:gradFill>
            <a:gsLst>
              <a:gs pos="0">
                <a:schemeClr val="accent2"/>
              </a:gs>
              <a:gs pos="99000">
                <a:schemeClr val="accent2">
                  <a:lumMod val="75000"/>
                </a:schemeClr>
              </a:gs>
            </a:gsLst>
            <a:lin ang="5400000" scaled="0"/>
          </a:gradFill>
          <a:ln w="2538" cap="flat">
            <a:noFill/>
            <a:prstDash val="solid"/>
            <a:miter/>
          </a:ln>
        </p:spPr>
        <p:txBody>
          <a:bodyPr rtlCol="0" anchor="ctr"/>
          <a:lstStyle/>
          <a:p>
            <a:pPr defTabSz="457200"/>
            <a:endParaRPr lang="zh-CN" altLang="en-US">
              <a:solidFill>
                <a:prstClr val="black"/>
              </a:solidFill>
              <a:latin typeface="Calibri" panose="020F0502020204030204"/>
              <a:ea typeface="等线" panose="02010600030101010101" pitchFamily="2" charset="-122"/>
            </a:endParaRPr>
          </a:p>
        </p:txBody>
      </p:sp>
      <p:sp>
        <p:nvSpPr>
          <p:cNvPr id="59" name="梯形 58">
            <a:extLst>
              <a:ext uri="{FF2B5EF4-FFF2-40B4-BE49-F238E27FC236}">
                <a16:creationId xmlns:a16="http://schemas.microsoft.com/office/drawing/2014/main" id="{A4A17EB1-1A9C-4FC5-80E8-234A048DF3C8}"/>
              </a:ext>
            </a:extLst>
          </p:cNvPr>
          <p:cNvSpPr/>
          <p:nvPr/>
        </p:nvSpPr>
        <p:spPr>
          <a:xfrm>
            <a:off x="6446039" y="4874332"/>
            <a:ext cx="4831396" cy="285537"/>
          </a:xfrm>
          <a:prstGeom prst="trapezoid">
            <a:avLst>
              <a:gd name="adj" fmla="val 139875"/>
            </a:avLst>
          </a:prstGeom>
          <a:gradFill>
            <a:gsLst>
              <a:gs pos="15000">
                <a:schemeClr val="accent2">
                  <a:alpha val="0"/>
                </a:schemeClr>
              </a:gs>
              <a:gs pos="99000">
                <a:schemeClr val="accent2">
                  <a:alpha val="68000"/>
                </a:schemeClr>
              </a:gs>
            </a:gsLst>
            <a:lin ang="5400000" scaled="0"/>
          </a:gradFill>
          <a:ln w="12700" cap="flat" cmpd="sng" algn="ctr">
            <a:noFill/>
            <a:prstDash val="solid"/>
            <a:miter lim="800000"/>
          </a:ln>
          <a:effectLst/>
        </p:spPr>
        <p:txBody>
          <a:bodyPr rtlCol="0" anchor="ctr"/>
          <a:lstStyle/>
          <a:p>
            <a:pPr algn="ctr" defTabSz="457200"/>
            <a:endParaRPr lang="zh-CN" altLang="en-US" kern="0">
              <a:solidFill>
                <a:prstClr val="white"/>
              </a:solidFill>
              <a:latin typeface="Calibri" panose="020F0502020204030204"/>
              <a:ea typeface="等线" panose="02010600030101010101" pitchFamily="2" charset="-122"/>
            </a:endParaRPr>
          </a:p>
        </p:txBody>
      </p:sp>
      <p:sp>
        <p:nvSpPr>
          <p:cNvPr id="60" name="矩形 59">
            <a:extLst>
              <a:ext uri="{FF2B5EF4-FFF2-40B4-BE49-F238E27FC236}">
                <a16:creationId xmlns:a16="http://schemas.microsoft.com/office/drawing/2014/main" id="{E9C51197-C116-4E60-AE62-41F29A67EEEA}"/>
              </a:ext>
            </a:extLst>
          </p:cNvPr>
          <p:cNvSpPr/>
          <p:nvPr/>
        </p:nvSpPr>
        <p:spPr>
          <a:xfrm>
            <a:off x="6446039" y="5159869"/>
            <a:ext cx="4831396" cy="446379"/>
          </a:xfrm>
          <a:prstGeom prst="rect">
            <a:avLst/>
          </a:prstGeom>
          <a:gradFill>
            <a:gsLst>
              <a:gs pos="100000">
                <a:schemeClr val="accent2">
                  <a:alpha val="0"/>
                </a:schemeClr>
              </a:gs>
              <a:gs pos="30000">
                <a:schemeClr val="accent2">
                  <a:alpha val="32000"/>
                </a:schemeClr>
              </a:gs>
              <a:gs pos="0">
                <a:schemeClr val="accent2">
                  <a:alpha val="78000"/>
                </a:schemeClr>
              </a:gs>
            </a:gsLst>
            <a:lin ang="5400000" scaled="0"/>
          </a:gradFill>
          <a:ln w="12700" cap="flat" cmpd="sng" algn="ctr">
            <a:noFill/>
            <a:prstDash val="solid"/>
            <a:miter lim="800000"/>
          </a:ln>
          <a:effectLst/>
        </p:spPr>
        <p:txBody>
          <a:bodyPr rtlCol="0" anchor="ctr"/>
          <a:lstStyle/>
          <a:p>
            <a:pPr algn="ctr" defTabSz="457200"/>
            <a:endParaRPr lang="zh-CN" altLang="en-US" kern="0">
              <a:solidFill>
                <a:prstClr val="white"/>
              </a:solidFill>
              <a:latin typeface="Calibri" panose="020F0502020204030204"/>
              <a:ea typeface="等线" panose="02010600030101010101" pitchFamily="2" charset="-122"/>
            </a:endParaRPr>
          </a:p>
        </p:txBody>
      </p:sp>
      <p:sp>
        <p:nvSpPr>
          <p:cNvPr id="61" name="矩形 60">
            <a:extLst>
              <a:ext uri="{FF2B5EF4-FFF2-40B4-BE49-F238E27FC236}">
                <a16:creationId xmlns:a16="http://schemas.microsoft.com/office/drawing/2014/main" id="{AA4219FB-A4CE-45F7-A373-23A55A603F8A}"/>
              </a:ext>
            </a:extLst>
          </p:cNvPr>
          <p:cNvSpPr/>
          <p:nvPr/>
        </p:nvSpPr>
        <p:spPr>
          <a:xfrm>
            <a:off x="7371579" y="5203098"/>
            <a:ext cx="3119765" cy="417358"/>
          </a:xfrm>
          <a:prstGeom prst="rect">
            <a:avLst/>
          </a:prstGeom>
        </p:spPr>
        <p:txBody>
          <a:bodyPr wrap="none">
            <a:spAutoFit/>
          </a:bodyPr>
          <a:lstStyle/>
          <a:p>
            <a:pPr algn="ctr">
              <a:lnSpc>
                <a:spcPct val="130000"/>
              </a:lnSpc>
              <a:spcBef>
                <a:spcPct val="0"/>
              </a:spcBef>
              <a:defRPr/>
            </a:pPr>
            <a:r>
              <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20XX-20XX</a:t>
            </a: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年营收变化分析</a:t>
            </a:r>
          </a:p>
        </p:txBody>
      </p:sp>
      <p:cxnSp>
        <p:nvCxnSpPr>
          <p:cNvPr id="62" name="直接连接符 61">
            <a:extLst>
              <a:ext uri="{FF2B5EF4-FFF2-40B4-BE49-F238E27FC236}">
                <a16:creationId xmlns:a16="http://schemas.microsoft.com/office/drawing/2014/main" id="{78FEFF90-D15B-4317-B1EA-5E4973D3A0CF}"/>
              </a:ext>
            </a:extLst>
          </p:cNvPr>
          <p:cNvCxnSpPr>
            <a:cxnSpLocks/>
          </p:cNvCxnSpPr>
          <p:nvPr/>
        </p:nvCxnSpPr>
        <p:spPr>
          <a:xfrm flipH="1">
            <a:off x="6888164" y="5598658"/>
            <a:ext cx="3812346" cy="0"/>
          </a:xfrm>
          <a:prstGeom prst="line">
            <a:avLst/>
          </a:prstGeom>
          <a:noFill/>
          <a:ln w="6350" cap="flat" cmpd="sng" algn="ctr">
            <a:gradFill>
              <a:gsLst>
                <a:gs pos="0">
                  <a:srgbClr val="1EDADD">
                    <a:alpha val="0"/>
                  </a:srgbClr>
                </a:gs>
                <a:gs pos="51300">
                  <a:srgbClr val="02B0EE">
                    <a:alpha val="52000"/>
                  </a:srgbClr>
                </a:gs>
                <a:gs pos="99000">
                  <a:srgbClr val="1EDADD">
                    <a:alpha val="0"/>
                  </a:srgbClr>
                </a:gs>
              </a:gsLst>
              <a:lin ang="0" scaled="0"/>
            </a:gradFill>
            <a:prstDash val="solid"/>
            <a:miter lim="800000"/>
          </a:ln>
          <a:effectLst/>
        </p:spPr>
      </p:cxnSp>
      <p:pic>
        <p:nvPicPr>
          <p:cNvPr id="63" name="PA_图片 480">
            <a:extLst>
              <a:ext uri="{FF2B5EF4-FFF2-40B4-BE49-F238E27FC236}">
                <a16:creationId xmlns:a16="http://schemas.microsoft.com/office/drawing/2014/main" id="{87B6A3AE-AD28-4730-BE59-566D4EF8DDB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018062" y="5060891"/>
            <a:ext cx="2018498" cy="212601"/>
          </a:xfrm>
          <a:prstGeom prst="rect">
            <a:avLst/>
          </a:prstGeom>
        </p:spPr>
      </p:pic>
      <p:cxnSp>
        <p:nvCxnSpPr>
          <p:cNvPr id="77" name="直接连接符 76">
            <a:extLst>
              <a:ext uri="{FF2B5EF4-FFF2-40B4-BE49-F238E27FC236}">
                <a16:creationId xmlns:a16="http://schemas.microsoft.com/office/drawing/2014/main" id="{3A6E8275-22D0-43A7-A2D2-F82A8E13442E}"/>
              </a:ext>
            </a:extLst>
          </p:cNvPr>
          <p:cNvCxnSpPr>
            <a:cxnSpLocks/>
          </p:cNvCxnSpPr>
          <p:nvPr/>
        </p:nvCxnSpPr>
        <p:spPr>
          <a:xfrm>
            <a:off x="8931462" y="4570490"/>
            <a:ext cx="1889093" cy="0"/>
          </a:xfrm>
          <a:prstGeom prst="line">
            <a:avLst/>
          </a:prstGeom>
          <a:noFill/>
          <a:ln w="3175" cap="flat" cmpd="sng" algn="ctr">
            <a:solidFill>
              <a:srgbClr val="1DBDB5">
                <a:alpha val="64000"/>
              </a:srgbClr>
            </a:solidFill>
            <a:prstDash val="solid"/>
            <a:miter lim="800000"/>
          </a:ln>
          <a:effectLst/>
        </p:spPr>
      </p:cxnSp>
      <p:sp>
        <p:nvSpPr>
          <p:cNvPr id="82" name="矩形 81">
            <a:extLst>
              <a:ext uri="{FF2B5EF4-FFF2-40B4-BE49-F238E27FC236}">
                <a16:creationId xmlns:a16="http://schemas.microsoft.com/office/drawing/2014/main" id="{50E30F78-9A0F-45EA-B81D-6EAAA4C31BEE}"/>
              </a:ext>
            </a:extLst>
          </p:cNvPr>
          <p:cNvSpPr/>
          <p:nvPr/>
        </p:nvSpPr>
        <p:spPr>
          <a:xfrm>
            <a:off x="6764656" y="2094274"/>
            <a:ext cx="4053283" cy="2749280"/>
          </a:xfrm>
          <a:prstGeom prst="rect">
            <a:avLst/>
          </a:prstGeom>
          <a:gradFill>
            <a:gsLst>
              <a:gs pos="1000">
                <a:sysClr val="window" lastClr="FFFFFF">
                  <a:alpha val="29000"/>
                </a:sysClr>
              </a:gs>
              <a:gs pos="45000">
                <a:sysClr val="windowText" lastClr="000000">
                  <a:alpha val="0"/>
                </a:sysClr>
              </a:gs>
            </a:gsLst>
            <a:lin ang="2700000" scaled="0"/>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3" name="矩形 82">
            <a:extLst>
              <a:ext uri="{FF2B5EF4-FFF2-40B4-BE49-F238E27FC236}">
                <a16:creationId xmlns:a16="http://schemas.microsoft.com/office/drawing/2014/main" id="{7B4AD7B4-5B1A-4717-9B35-9EFE1EC1058A}"/>
              </a:ext>
            </a:extLst>
          </p:cNvPr>
          <p:cNvSpPr/>
          <p:nvPr/>
        </p:nvSpPr>
        <p:spPr>
          <a:xfrm>
            <a:off x="6764656" y="2094274"/>
            <a:ext cx="4053283" cy="2749280"/>
          </a:xfrm>
          <a:prstGeom prst="rect">
            <a:avLst/>
          </a:prstGeom>
          <a:gradFill>
            <a:gsLst>
              <a:gs pos="1000">
                <a:sysClr val="window" lastClr="FFFFFF">
                  <a:alpha val="19000"/>
                </a:sysClr>
              </a:gs>
              <a:gs pos="84000">
                <a:srgbClr val="C8C8C8">
                  <a:alpha val="0"/>
                </a:srgbClr>
              </a:gs>
              <a:gs pos="100000">
                <a:sysClr val="window" lastClr="FFFFFF">
                  <a:alpha val="17000"/>
                </a:sysClr>
              </a:gs>
              <a:gs pos="34000">
                <a:sysClr val="windowText" lastClr="000000">
                  <a:alpha val="0"/>
                </a:sysClr>
              </a:gs>
            </a:gsLst>
            <a:lin ang="8100000" scaled="0"/>
          </a:gradFill>
          <a:ln w="3175" cap="flat" cmpd="sng" algn="ctr">
            <a:gradFill>
              <a:gsLst>
                <a:gs pos="49400">
                  <a:srgbClr val="F8FBFE">
                    <a:alpha val="0"/>
                  </a:srgbClr>
                </a:gs>
                <a:gs pos="0">
                  <a:srgbClr val="0F6FC6">
                    <a:lumMod val="5000"/>
                    <a:lumOff val="95000"/>
                    <a:alpha val="51000"/>
                  </a:srgbClr>
                </a:gs>
                <a:gs pos="73000">
                  <a:srgbClr val="FCFDFF">
                    <a:alpha val="26000"/>
                  </a:srgbClr>
                </a:gs>
                <a:gs pos="100000">
                  <a:sysClr val="window" lastClr="FFFFFF">
                    <a:alpha val="12000"/>
                  </a:sys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9" name="PA-矩形 109">
            <a:extLst>
              <a:ext uri="{FF2B5EF4-FFF2-40B4-BE49-F238E27FC236}">
                <a16:creationId xmlns:a16="http://schemas.microsoft.com/office/drawing/2014/main" id="{B84E3903-38F3-4857-9D76-C681E510B213}"/>
              </a:ext>
            </a:extLst>
          </p:cNvPr>
          <p:cNvSpPr/>
          <p:nvPr>
            <p:custDataLst>
              <p:tags r:id="rId2"/>
            </p:custDataLst>
          </p:nvPr>
        </p:nvSpPr>
        <p:spPr>
          <a:xfrm flipH="1">
            <a:off x="7544802" y="2409812"/>
            <a:ext cx="2492990" cy="369332"/>
          </a:xfrm>
          <a:prstGeom prst="rect">
            <a:avLst/>
          </a:prstGeom>
        </p:spPr>
        <p:txBody>
          <a:bodyPr wrap="none">
            <a:spAutoFit/>
          </a:bodyPr>
          <a:lstStyle/>
          <a:p>
            <a:pPr algn="ctr"/>
            <a:r>
              <a:rPr lang="zh-CN" altLang="en-US" b="1" dirty="0">
                <a:effectLst>
                  <a:outerShdw blurRad="355600" dist="50800" dir="5400000" algn="ctr" rotWithShape="0">
                    <a:srgbClr val="000000">
                      <a:alpha val="52000"/>
                    </a:srgbClr>
                  </a:outerShdw>
                </a:effectLst>
                <a:latin typeface="+mj-ea"/>
                <a:ea typeface="+mj-ea"/>
                <a:cs typeface="+mn-ea"/>
              </a:rPr>
              <a:t>整体呈较好的增长趋势</a:t>
            </a:r>
          </a:p>
        </p:txBody>
      </p:sp>
      <p:sp>
        <p:nvSpPr>
          <p:cNvPr id="90" name="PA-矩形 36+">
            <a:extLst>
              <a:ext uri="{FF2B5EF4-FFF2-40B4-BE49-F238E27FC236}">
                <a16:creationId xmlns:a16="http://schemas.microsoft.com/office/drawing/2014/main" id="{C7E7B7B6-1768-4F6D-A4F1-8CF71FC46572}"/>
              </a:ext>
            </a:extLst>
          </p:cNvPr>
          <p:cNvSpPr/>
          <p:nvPr>
            <p:custDataLst>
              <p:tags r:id="rId3"/>
            </p:custDataLst>
          </p:nvPr>
        </p:nvSpPr>
        <p:spPr>
          <a:xfrm>
            <a:off x="7147101" y="2998538"/>
            <a:ext cx="3505609" cy="1544654"/>
          </a:xfrm>
          <a:prstGeom prst="rect">
            <a:avLst/>
          </a:prstGeom>
        </p:spPr>
        <p:txBody>
          <a:bodyPr wrap="square">
            <a:spAutoFit/>
          </a:bodyPr>
          <a:lstStyle/>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p:txBody>
      </p:sp>
      <p:grpSp>
        <p:nvGrpSpPr>
          <p:cNvPr id="91" name="组合 90">
            <a:extLst>
              <a:ext uri="{FF2B5EF4-FFF2-40B4-BE49-F238E27FC236}">
                <a16:creationId xmlns:a16="http://schemas.microsoft.com/office/drawing/2014/main" id="{C3FA8E8A-0804-46D4-86BD-4A19BA3C5C0C}"/>
              </a:ext>
            </a:extLst>
          </p:cNvPr>
          <p:cNvGrpSpPr/>
          <p:nvPr/>
        </p:nvGrpSpPr>
        <p:grpSpPr>
          <a:xfrm>
            <a:off x="382152" y="1183435"/>
            <a:ext cx="265129" cy="5269753"/>
            <a:chOff x="3909697" y="668337"/>
            <a:chExt cx="66675" cy="5419725"/>
          </a:xfrm>
          <a:solidFill>
            <a:sysClr val="window" lastClr="FFFFFF">
              <a:alpha val="30000"/>
            </a:sysClr>
          </a:solidFill>
        </p:grpSpPr>
        <p:sp>
          <p:nvSpPr>
            <p:cNvPr id="92" name="任意多边形: 形状 91">
              <a:extLst>
                <a:ext uri="{FF2B5EF4-FFF2-40B4-BE49-F238E27FC236}">
                  <a16:creationId xmlns:a16="http://schemas.microsoft.com/office/drawing/2014/main" id="{74204B16-9FF0-46B6-BF7F-D647A750043E}"/>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3" name="任意多边形: 形状 92">
              <a:extLst>
                <a:ext uri="{FF2B5EF4-FFF2-40B4-BE49-F238E27FC236}">
                  <a16:creationId xmlns:a16="http://schemas.microsoft.com/office/drawing/2014/main" id="{62510FAE-B727-4CCF-A6C8-9D1EA4BC308F}"/>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4" name="任意多边形: 形状 93">
              <a:extLst>
                <a:ext uri="{FF2B5EF4-FFF2-40B4-BE49-F238E27FC236}">
                  <a16:creationId xmlns:a16="http://schemas.microsoft.com/office/drawing/2014/main" id="{DCA5538C-24CD-4EBF-8460-144657A65C22}"/>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95" name="Group 90+">
            <a:extLst>
              <a:ext uri="{FF2B5EF4-FFF2-40B4-BE49-F238E27FC236}">
                <a16:creationId xmlns:a16="http://schemas.microsoft.com/office/drawing/2014/main" id="{176E20F7-4AA2-4433-96DE-D8657C49F7C0}"/>
              </a:ext>
            </a:extLst>
          </p:cNvPr>
          <p:cNvGrpSpPr/>
          <p:nvPr/>
        </p:nvGrpSpPr>
        <p:grpSpPr>
          <a:xfrm flipH="1">
            <a:off x="11482467" y="1183435"/>
            <a:ext cx="265129" cy="5269753"/>
            <a:chOff x="3909697" y="668337"/>
            <a:chExt cx="66675" cy="5419725"/>
          </a:xfrm>
          <a:solidFill>
            <a:sysClr val="window" lastClr="FFFFFF">
              <a:alpha val="30000"/>
            </a:sysClr>
          </a:solidFill>
        </p:grpSpPr>
        <p:sp>
          <p:nvSpPr>
            <p:cNvPr id="96" name="任意多边形: 形状 95">
              <a:extLst>
                <a:ext uri="{FF2B5EF4-FFF2-40B4-BE49-F238E27FC236}">
                  <a16:creationId xmlns:a16="http://schemas.microsoft.com/office/drawing/2014/main" id="{8DCF3C4C-BACB-4AAD-8050-A90AC728C3BD}"/>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7" name="任意多边形: 形状 96">
              <a:extLst>
                <a:ext uri="{FF2B5EF4-FFF2-40B4-BE49-F238E27FC236}">
                  <a16:creationId xmlns:a16="http://schemas.microsoft.com/office/drawing/2014/main" id="{57A9F611-DAD8-4D02-9900-1B1CAC4E8445}"/>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8" name="任意多边形: 形状 97">
              <a:extLst>
                <a:ext uri="{FF2B5EF4-FFF2-40B4-BE49-F238E27FC236}">
                  <a16:creationId xmlns:a16="http://schemas.microsoft.com/office/drawing/2014/main" id="{18807BC0-E6E5-42A7-8E34-1CC527028458}"/>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72" name="组合 71">
            <a:extLst>
              <a:ext uri="{FF2B5EF4-FFF2-40B4-BE49-F238E27FC236}">
                <a16:creationId xmlns:a16="http://schemas.microsoft.com/office/drawing/2014/main" id="{3724A2B7-5973-4139-9481-302763F33456}"/>
              </a:ext>
            </a:extLst>
          </p:cNvPr>
          <p:cNvGrpSpPr/>
          <p:nvPr/>
        </p:nvGrpSpPr>
        <p:grpSpPr>
          <a:xfrm>
            <a:off x="1345592" y="1789917"/>
            <a:ext cx="3966037" cy="3204006"/>
            <a:chOff x="452438" y="1107773"/>
            <a:chExt cx="5653088" cy="4566908"/>
          </a:xfrm>
        </p:grpSpPr>
        <p:grpSp>
          <p:nvGrpSpPr>
            <p:cNvPr id="78" name="组合 77">
              <a:extLst>
                <a:ext uri="{FF2B5EF4-FFF2-40B4-BE49-F238E27FC236}">
                  <a16:creationId xmlns:a16="http://schemas.microsoft.com/office/drawing/2014/main" id="{D5473D67-4B2F-4108-AFB5-21E57AAD72B2}"/>
                </a:ext>
              </a:extLst>
            </p:cNvPr>
            <p:cNvGrpSpPr/>
            <p:nvPr/>
          </p:nvGrpSpPr>
          <p:grpSpPr>
            <a:xfrm>
              <a:off x="452438" y="1107773"/>
              <a:ext cx="5653088" cy="4566908"/>
              <a:chOff x="1168679" y="2410546"/>
              <a:chExt cx="3796602" cy="2788608"/>
            </a:xfrm>
          </p:grpSpPr>
          <p:sp>
            <p:nvSpPr>
              <p:cNvPr id="80" name="矩形 79">
                <a:extLst>
                  <a:ext uri="{FF2B5EF4-FFF2-40B4-BE49-F238E27FC236}">
                    <a16:creationId xmlns:a16="http://schemas.microsoft.com/office/drawing/2014/main" id="{19C2F9D9-3D2A-4E6A-BB73-D59FABEB810F}"/>
                  </a:ext>
                </a:extLst>
              </p:cNvPr>
              <p:cNvSpPr/>
              <p:nvPr/>
            </p:nvSpPr>
            <p:spPr>
              <a:xfrm>
                <a:off x="1168679" y="2410546"/>
                <a:ext cx="3796602" cy="2751614"/>
              </a:xfrm>
              <a:prstGeom prst="rect">
                <a:avLst/>
              </a:prstGeom>
              <a:gradFill>
                <a:gsLst>
                  <a:gs pos="1000">
                    <a:sysClr val="window" lastClr="FFFFFF">
                      <a:alpha val="19000"/>
                    </a:sysClr>
                  </a:gs>
                  <a:gs pos="84000">
                    <a:srgbClr val="C8C8C8">
                      <a:alpha val="0"/>
                    </a:srgbClr>
                  </a:gs>
                  <a:gs pos="100000">
                    <a:sysClr val="window" lastClr="FFFFFF">
                      <a:alpha val="17000"/>
                    </a:sysClr>
                  </a:gs>
                  <a:gs pos="34000">
                    <a:sysClr val="windowText" lastClr="000000">
                      <a:alpha val="0"/>
                    </a:sysClr>
                  </a:gs>
                </a:gsLst>
                <a:lin ang="8100000" scaled="0"/>
              </a:gradFill>
              <a:ln w="3175" cap="flat" cmpd="sng" algn="ctr">
                <a:gradFill>
                  <a:gsLst>
                    <a:gs pos="49400">
                      <a:srgbClr val="F8FBFE">
                        <a:alpha val="0"/>
                      </a:srgbClr>
                    </a:gs>
                    <a:gs pos="0">
                      <a:srgbClr val="0F6FC6">
                        <a:lumMod val="5000"/>
                        <a:lumOff val="95000"/>
                        <a:alpha val="51000"/>
                      </a:srgbClr>
                    </a:gs>
                    <a:gs pos="73000">
                      <a:srgbClr val="FCFDFF">
                        <a:alpha val="26000"/>
                      </a:srgbClr>
                    </a:gs>
                    <a:gs pos="100000">
                      <a:sysClr val="window" lastClr="FFFFFF">
                        <a:alpha val="12000"/>
                      </a:sys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81" name="矩形 80">
                <a:extLst>
                  <a:ext uri="{FF2B5EF4-FFF2-40B4-BE49-F238E27FC236}">
                    <a16:creationId xmlns:a16="http://schemas.microsoft.com/office/drawing/2014/main" id="{895C9888-DA38-4556-B5A9-FE50B851A80A}"/>
                  </a:ext>
                </a:extLst>
              </p:cNvPr>
              <p:cNvSpPr/>
              <p:nvPr/>
            </p:nvSpPr>
            <p:spPr>
              <a:xfrm>
                <a:off x="1168679" y="2410546"/>
                <a:ext cx="3796602" cy="2788608"/>
              </a:xfrm>
              <a:prstGeom prst="rect">
                <a:avLst/>
              </a:prstGeom>
              <a:gradFill>
                <a:gsLst>
                  <a:gs pos="1000">
                    <a:sysClr val="window" lastClr="FFFFFF">
                      <a:alpha val="29000"/>
                    </a:sysClr>
                  </a:gs>
                  <a:gs pos="45000">
                    <a:sysClr val="windowText" lastClr="000000">
                      <a:alpha val="0"/>
                    </a:sysClr>
                  </a:gs>
                </a:gsLst>
                <a:lin ang="2700000" scaled="0"/>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79" name="图表 78">
              <a:extLst>
                <a:ext uri="{FF2B5EF4-FFF2-40B4-BE49-F238E27FC236}">
                  <a16:creationId xmlns:a16="http://schemas.microsoft.com/office/drawing/2014/main" id="{5434FEC4-1AE8-466D-9F7D-01D6DCE5CB9B}"/>
                </a:ext>
              </a:extLst>
            </p:cNvPr>
            <p:cNvGraphicFramePr/>
            <p:nvPr>
              <p:extLst>
                <p:ext uri="{D42A27DB-BD31-4B8C-83A1-F6EECF244321}">
                  <p14:modId xmlns:p14="http://schemas.microsoft.com/office/powerpoint/2010/main" val="1207650687"/>
                </p:ext>
              </p:extLst>
            </p:nvPr>
          </p:nvGraphicFramePr>
          <p:xfrm>
            <a:off x="530457" y="1353994"/>
            <a:ext cx="5489342" cy="4260100"/>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74" name="组合 73">
            <a:extLst>
              <a:ext uri="{FF2B5EF4-FFF2-40B4-BE49-F238E27FC236}">
                <a16:creationId xmlns:a16="http://schemas.microsoft.com/office/drawing/2014/main" id="{35ED5777-E350-4297-8625-EFB501DC23DD}"/>
              </a:ext>
            </a:extLst>
          </p:cNvPr>
          <p:cNvGrpSpPr/>
          <p:nvPr/>
        </p:nvGrpSpPr>
        <p:grpSpPr>
          <a:xfrm>
            <a:off x="1104244" y="4877907"/>
            <a:ext cx="4447953" cy="689736"/>
            <a:chOff x="566634" y="2165855"/>
            <a:chExt cx="10927396" cy="983132"/>
          </a:xfrm>
        </p:grpSpPr>
        <p:sp>
          <p:nvSpPr>
            <p:cNvPr id="75" name="梯形 74">
              <a:extLst>
                <a:ext uri="{FF2B5EF4-FFF2-40B4-BE49-F238E27FC236}">
                  <a16:creationId xmlns:a16="http://schemas.microsoft.com/office/drawing/2014/main" id="{9FA1187B-E89A-4B6E-88FA-C597AAEA9623}"/>
                </a:ext>
              </a:extLst>
            </p:cNvPr>
            <p:cNvSpPr/>
            <p:nvPr/>
          </p:nvSpPr>
          <p:spPr>
            <a:xfrm>
              <a:off x="566634" y="2165855"/>
              <a:ext cx="10927396" cy="285537"/>
            </a:xfrm>
            <a:prstGeom prst="trapezoid">
              <a:avLst>
                <a:gd name="adj" fmla="val 139875"/>
              </a:avLst>
            </a:prstGeom>
            <a:gradFill>
              <a:gsLst>
                <a:gs pos="15000">
                  <a:schemeClr val="accent2">
                    <a:alpha val="0"/>
                  </a:schemeClr>
                </a:gs>
                <a:gs pos="99000">
                  <a:schemeClr val="accent2">
                    <a:alpha val="68000"/>
                  </a:schemeClr>
                </a:gs>
              </a:gsLst>
              <a:lin ang="5400000" scaled="0"/>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6" name="矩形 75">
              <a:extLst>
                <a:ext uri="{FF2B5EF4-FFF2-40B4-BE49-F238E27FC236}">
                  <a16:creationId xmlns:a16="http://schemas.microsoft.com/office/drawing/2014/main" id="{25F7198B-F045-49AD-B41E-290C274E28F3}"/>
                </a:ext>
              </a:extLst>
            </p:cNvPr>
            <p:cNvSpPr/>
            <p:nvPr/>
          </p:nvSpPr>
          <p:spPr>
            <a:xfrm>
              <a:off x="566634" y="2451393"/>
              <a:ext cx="10927396" cy="697594"/>
            </a:xfrm>
            <a:prstGeom prst="rect">
              <a:avLst/>
            </a:prstGeom>
            <a:gradFill>
              <a:gsLst>
                <a:gs pos="100000">
                  <a:schemeClr val="accent2">
                    <a:alpha val="0"/>
                  </a:schemeClr>
                </a:gs>
                <a:gs pos="30000">
                  <a:schemeClr val="accent2">
                    <a:alpha val="32000"/>
                  </a:schemeClr>
                </a:gs>
                <a:gs pos="0">
                  <a:schemeClr val="accent2">
                    <a:alpha val="78000"/>
                  </a:schemeClr>
                </a:gs>
              </a:gsLst>
              <a:lin ang="5400000" scaled="0"/>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67" name="等腰三角形 66">
            <a:extLst>
              <a:ext uri="{FF2B5EF4-FFF2-40B4-BE49-F238E27FC236}">
                <a16:creationId xmlns:a16="http://schemas.microsoft.com/office/drawing/2014/main" id="{99E89368-B6D5-4254-A24C-9F5FFA8DBBA5}"/>
              </a:ext>
            </a:extLst>
          </p:cNvPr>
          <p:cNvSpPr/>
          <p:nvPr/>
        </p:nvSpPr>
        <p:spPr>
          <a:xfrm>
            <a:off x="4581104" y="5101907"/>
            <a:ext cx="93554" cy="80650"/>
          </a:xfrm>
          <a:prstGeom prst="triangle">
            <a:avLst/>
          </a:prstGeom>
          <a:gradFill>
            <a:gsLst>
              <a:gs pos="64000">
                <a:prstClr val="white"/>
              </a:gs>
              <a:gs pos="68000">
                <a:schemeClr val="accent3"/>
              </a:gs>
              <a:gs pos="33000">
                <a:schemeClr val="tx1"/>
              </a:gs>
              <a:gs pos="50000">
                <a:schemeClr val="tx1"/>
              </a:gs>
              <a:gs pos="39000">
                <a:schemeClr val="accent3"/>
              </a:gs>
              <a:gs pos="81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21" name="矩形 20">
            <a:extLst>
              <a:ext uri="{FF2B5EF4-FFF2-40B4-BE49-F238E27FC236}">
                <a16:creationId xmlns:a16="http://schemas.microsoft.com/office/drawing/2014/main" id="{365EFE5A-AE52-4C1F-BD0B-159623B890BF}"/>
              </a:ext>
            </a:extLst>
          </p:cNvPr>
          <p:cNvSpPr/>
          <p:nvPr/>
        </p:nvSpPr>
        <p:spPr>
          <a:xfrm>
            <a:off x="2056965" y="5097455"/>
            <a:ext cx="2544286" cy="416909"/>
          </a:xfrm>
          <a:prstGeom prst="rect">
            <a:avLst/>
          </a:prstGeom>
        </p:spPr>
        <p:txBody>
          <a:bodyPr wrap="none">
            <a:spAutoFit/>
          </a:bodyPr>
          <a:lstStyle/>
          <a:p>
            <a:pPr algn="ctr">
              <a:lnSpc>
                <a:spcPct val="130000"/>
              </a:lnSpc>
              <a:spcBef>
                <a:spcPct val="0"/>
              </a:spcBef>
              <a:defRPr/>
            </a:pPr>
            <a:r>
              <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20XX-20XX</a:t>
            </a: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年营收变化</a:t>
            </a:r>
          </a:p>
        </p:txBody>
      </p:sp>
    </p:spTree>
    <p:extLst>
      <p:ext uri="{BB962C8B-B14F-4D97-AF65-F5344CB8AC3E}">
        <p14:creationId xmlns:p14="http://schemas.microsoft.com/office/powerpoint/2010/main" val="50675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49611"/>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业务优势</a:t>
            </a:r>
          </a:p>
        </p:txBody>
      </p:sp>
      <p:sp>
        <p:nvSpPr>
          <p:cNvPr id="11" name="矩形: 剪去对角 10">
            <a:extLst>
              <a:ext uri="{FF2B5EF4-FFF2-40B4-BE49-F238E27FC236}">
                <a16:creationId xmlns:a16="http://schemas.microsoft.com/office/drawing/2014/main" id="{62C48BBB-D0F7-48B9-BA36-5CDE52936042}"/>
              </a:ext>
            </a:extLst>
          </p:cNvPr>
          <p:cNvSpPr/>
          <p:nvPr/>
        </p:nvSpPr>
        <p:spPr>
          <a:xfrm>
            <a:off x="1154772" y="2046139"/>
            <a:ext cx="4377928" cy="85230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grpSp>
        <p:nvGrpSpPr>
          <p:cNvPr id="12" name="组合 11">
            <a:extLst>
              <a:ext uri="{FF2B5EF4-FFF2-40B4-BE49-F238E27FC236}">
                <a16:creationId xmlns:a16="http://schemas.microsoft.com/office/drawing/2014/main" id="{C99986F1-EDC4-49C7-8C39-C6F876A7956B}"/>
              </a:ext>
            </a:extLst>
          </p:cNvPr>
          <p:cNvGrpSpPr/>
          <p:nvPr/>
        </p:nvGrpSpPr>
        <p:grpSpPr>
          <a:xfrm>
            <a:off x="1265798" y="2827277"/>
            <a:ext cx="925254" cy="35791"/>
            <a:chOff x="6449441" y="3851910"/>
            <a:chExt cx="908162" cy="61520"/>
          </a:xfrm>
          <a:gradFill flip="none" rotWithShape="1">
            <a:gsLst>
              <a:gs pos="0">
                <a:schemeClr val="accent1"/>
              </a:gs>
              <a:gs pos="100000">
                <a:schemeClr val="accent1">
                  <a:alpha val="0"/>
                </a:schemeClr>
              </a:gs>
            </a:gsLst>
            <a:lin ang="0" scaled="0"/>
            <a:tileRect/>
          </a:gradFill>
        </p:grpSpPr>
        <p:sp>
          <p:nvSpPr>
            <p:cNvPr id="16" name="平行四边形 15">
              <a:extLst>
                <a:ext uri="{FF2B5EF4-FFF2-40B4-BE49-F238E27FC236}">
                  <a16:creationId xmlns:a16="http://schemas.microsoft.com/office/drawing/2014/main" id="{896AD613-0F44-4D7C-A5FD-560397E6798A}"/>
                </a:ext>
              </a:extLst>
            </p:cNvPr>
            <p:cNvSpPr/>
            <p:nvPr/>
          </p:nvSpPr>
          <p:spPr>
            <a:xfrm>
              <a:off x="6449441" y="3851910"/>
              <a:ext cx="64163" cy="61520"/>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7" name="平行四边形 16">
              <a:extLst>
                <a:ext uri="{FF2B5EF4-FFF2-40B4-BE49-F238E27FC236}">
                  <a16:creationId xmlns:a16="http://schemas.microsoft.com/office/drawing/2014/main" id="{D7FBDF30-F768-4704-801D-3F19BA3C6E6D}"/>
                </a:ext>
              </a:extLst>
            </p:cNvPr>
            <p:cNvSpPr/>
            <p:nvPr/>
          </p:nvSpPr>
          <p:spPr>
            <a:xfrm>
              <a:off x="6533841" y="3851910"/>
              <a:ext cx="64163" cy="61520"/>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8" name="平行四边形 17">
              <a:extLst>
                <a:ext uri="{FF2B5EF4-FFF2-40B4-BE49-F238E27FC236}">
                  <a16:creationId xmlns:a16="http://schemas.microsoft.com/office/drawing/2014/main" id="{CD978792-3F7F-4669-8FCB-737CBCD3A2C9}"/>
                </a:ext>
              </a:extLst>
            </p:cNvPr>
            <p:cNvSpPr/>
            <p:nvPr/>
          </p:nvSpPr>
          <p:spPr>
            <a:xfrm>
              <a:off x="6618241" y="3851910"/>
              <a:ext cx="64163" cy="61520"/>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9" name="平行四边形 18">
              <a:extLst>
                <a:ext uri="{FF2B5EF4-FFF2-40B4-BE49-F238E27FC236}">
                  <a16:creationId xmlns:a16="http://schemas.microsoft.com/office/drawing/2014/main" id="{E1D822BE-7777-41A6-85CA-B6B00EEF3380}"/>
                </a:ext>
              </a:extLst>
            </p:cNvPr>
            <p:cNvSpPr/>
            <p:nvPr/>
          </p:nvSpPr>
          <p:spPr>
            <a:xfrm>
              <a:off x="6702641" y="3851910"/>
              <a:ext cx="64163" cy="61520"/>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0" name="平行四边形 19">
              <a:extLst>
                <a:ext uri="{FF2B5EF4-FFF2-40B4-BE49-F238E27FC236}">
                  <a16:creationId xmlns:a16="http://schemas.microsoft.com/office/drawing/2014/main" id="{AF4666FF-DFD9-4F17-B59E-FD7C5C4F70D4}"/>
                </a:ext>
              </a:extLst>
            </p:cNvPr>
            <p:cNvSpPr/>
            <p:nvPr/>
          </p:nvSpPr>
          <p:spPr>
            <a:xfrm>
              <a:off x="6787040" y="3851910"/>
              <a:ext cx="64163" cy="61520"/>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1" name="平行四边形 20">
              <a:extLst>
                <a:ext uri="{FF2B5EF4-FFF2-40B4-BE49-F238E27FC236}">
                  <a16:creationId xmlns:a16="http://schemas.microsoft.com/office/drawing/2014/main" id="{73E06CD2-55B6-4FE1-A9B6-5F1105A188E2}"/>
                </a:ext>
              </a:extLst>
            </p:cNvPr>
            <p:cNvSpPr/>
            <p:nvPr/>
          </p:nvSpPr>
          <p:spPr>
            <a:xfrm>
              <a:off x="6871440" y="3851910"/>
              <a:ext cx="64163" cy="61520"/>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2" name="平行四边形 21">
              <a:extLst>
                <a:ext uri="{FF2B5EF4-FFF2-40B4-BE49-F238E27FC236}">
                  <a16:creationId xmlns:a16="http://schemas.microsoft.com/office/drawing/2014/main" id="{3A3B43F7-112E-477D-8DFD-FB1D504F980C}"/>
                </a:ext>
              </a:extLst>
            </p:cNvPr>
            <p:cNvSpPr/>
            <p:nvPr/>
          </p:nvSpPr>
          <p:spPr>
            <a:xfrm>
              <a:off x="6955841" y="3851910"/>
              <a:ext cx="64163" cy="61520"/>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3" name="平行四边形 22">
              <a:extLst>
                <a:ext uri="{FF2B5EF4-FFF2-40B4-BE49-F238E27FC236}">
                  <a16:creationId xmlns:a16="http://schemas.microsoft.com/office/drawing/2014/main" id="{E97A8854-7F1D-4A20-98EA-4C1F85FCDC5E}"/>
                </a:ext>
              </a:extLst>
            </p:cNvPr>
            <p:cNvSpPr/>
            <p:nvPr/>
          </p:nvSpPr>
          <p:spPr>
            <a:xfrm>
              <a:off x="7040240" y="3851910"/>
              <a:ext cx="64163" cy="61520"/>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4" name="平行四边形 23">
              <a:extLst>
                <a:ext uri="{FF2B5EF4-FFF2-40B4-BE49-F238E27FC236}">
                  <a16:creationId xmlns:a16="http://schemas.microsoft.com/office/drawing/2014/main" id="{1E3F6044-F641-4939-BAD1-6468DD20FDDF}"/>
                </a:ext>
              </a:extLst>
            </p:cNvPr>
            <p:cNvSpPr/>
            <p:nvPr/>
          </p:nvSpPr>
          <p:spPr>
            <a:xfrm>
              <a:off x="7124640" y="3851910"/>
              <a:ext cx="64163" cy="61520"/>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5" name="平行四边形 24">
              <a:extLst>
                <a:ext uri="{FF2B5EF4-FFF2-40B4-BE49-F238E27FC236}">
                  <a16:creationId xmlns:a16="http://schemas.microsoft.com/office/drawing/2014/main" id="{7D9CBFC9-FCA1-4234-B338-9DC95DBA7031}"/>
                </a:ext>
              </a:extLst>
            </p:cNvPr>
            <p:cNvSpPr/>
            <p:nvPr/>
          </p:nvSpPr>
          <p:spPr>
            <a:xfrm>
              <a:off x="7209040" y="3851910"/>
              <a:ext cx="64163" cy="61520"/>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26" name="平行四边形 25">
              <a:extLst>
                <a:ext uri="{FF2B5EF4-FFF2-40B4-BE49-F238E27FC236}">
                  <a16:creationId xmlns:a16="http://schemas.microsoft.com/office/drawing/2014/main" id="{4F814797-2F32-437E-A048-DCB551186CED}"/>
                </a:ext>
              </a:extLst>
            </p:cNvPr>
            <p:cNvSpPr/>
            <p:nvPr/>
          </p:nvSpPr>
          <p:spPr>
            <a:xfrm>
              <a:off x="7293440" y="3851910"/>
              <a:ext cx="64163" cy="61520"/>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3" name="组合 12">
            <a:extLst>
              <a:ext uri="{FF2B5EF4-FFF2-40B4-BE49-F238E27FC236}">
                <a16:creationId xmlns:a16="http://schemas.microsoft.com/office/drawing/2014/main" id="{072B8510-14FE-424F-A9B0-CC56D6BCDD42}"/>
              </a:ext>
            </a:extLst>
          </p:cNvPr>
          <p:cNvGrpSpPr/>
          <p:nvPr/>
        </p:nvGrpSpPr>
        <p:grpSpPr>
          <a:xfrm>
            <a:off x="4315784" y="2863067"/>
            <a:ext cx="1231120" cy="86120"/>
            <a:chOff x="9443085" y="3913430"/>
            <a:chExt cx="1208377" cy="148030"/>
          </a:xfrm>
        </p:grpSpPr>
        <p:cxnSp>
          <p:nvCxnSpPr>
            <p:cNvPr id="14" name="直接连接符 13">
              <a:extLst>
                <a:ext uri="{FF2B5EF4-FFF2-40B4-BE49-F238E27FC236}">
                  <a16:creationId xmlns:a16="http://schemas.microsoft.com/office/drawing/2014/main" id="{E72611CD-3246-446E-9F85-11EFF50AB4C2}"/>
                </a:ext>
              </a:extLst>
            </p:cNvPr>
            <p:cNvCxnSpPr>
              <a:cxnSpLocks/>
            </p:cNvCxnSpPr>
            <p:nvPr/>
          </p:nvCxnSpPr>
          <p:spPr>
            <a:xfrm>
              <a:off x="9443085" y="4061460"/>
              <a:ext cx="1130272"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D766E437-09B9-4623-916E-8DFBA57B2694}"/>
                </a:ext>
              </a:extLst>
            </p:cNvPr>
            <p:cNvCxnSpPr>
              <a:cxnSpLocks/>
            </p:cNvCxnSpPr>
            <p:nvPr/>
          </p:nvCxnSpPr>
          <p:spPr>
            <a:xfrm flipV="1">
              <a:off x="10573357" y="3913430"/>
              <a:ext cx="78105" cy="147395"/>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7" name="文本框 27">
            <a:extLst>
              <a:ext uri="{FF2B5EF4-FFF2-40B4-BE49-F238E27FC236}">
                <a16:creationId xmlns:a16="http://schemas.microsoft.com/office/drawing/2014/main" id="{2CEFC848-B6C4-4DB3-AD8B-F385B32539F9}"/>
              </a:ext>
            </a:extLst>
          </p:cNvPr>
          <p:cNvSpPr txBox="1"/>
          <p:nvPr/>
        </p:nvSpPr>
        <p:spPr>
          <a:xfrm>
            <a:off x="690192" y="1659432"/>
            <a:ext cx="2485790" cy="325025"/>
          </a:xfrm>
          <a:prstGeom prst="rect">
            <a:avLst/>
          </a:prstGeom>
          <a:noFill/>
          <a:ln w="9525">
            <a:noFill/>
          </a:ln>
        </p:spPr>
        <p:txBody>
          <a:bodyPr lIns="0" tIns="0" rIns="0" bIns="0">
            <a:spAutoFit/>
          </a:bodyPr>
          <a:lstStyle/>
          <a:p>
            <a:pPr marR="0" lvl="0" indent="0" algn="ctr" fontAlgn="auto">
              <a:lnSpc>
                <a:spcPct val="130000"/>
              </a:lnSpc>
              <a:spcBef>
                <a:spcPct val="0"/>
              </a:spcBef>
              <a:spcAft>
                <a:spcPts val="0"/>
              </a:spcAft>
              <a:buClrTx/>
              <a:buSzTx/>
              <a:tabLst/>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降低成本</a:t>
            </a:r>
          </a:p>
        </p:txBody>
      </p:sp>
      <p:sp>
        <p:nvSpPr>
          <p:cNvPr id="9" name="椭圆 8">
            <a:extLst>
              <a:ext uri="{FF2B5EF4-FFF2-40B4-BE49-F238E27FC236}">
                <a16:creationId xmlns:a16="http://schemas.microsoft.com/office/drawing/2014/main" id="{C07B2EB5-A3CD-4C7A-A6BF-DC64DF3AFAEF}"/>
              </a:ext>
            </a:extLst>
          </p:cNvPr>
          <p:cNvSpPr/>
          <p:nvPr/>
        </p:nvSpPr>
        <p:spPr>
          <a:xfrm>
            <a:off x="927684" y="1786830"/>
            <a:ext cx="444085" cy="444085"/>
          </a:xfrm>
          <a:prstGeom prst="ellipse">
            <a:avLst/>
          </a:prstGeom>
          <a:gradFill flip="none" rotWithShape="1">
            <a:gsLst>
              <a:gs pos="99000">
                <a:schemeClr val="accent3">
                  <a:alpha val="60000"/>
                </a:schemeClr>
              </a:gs>
              <a:gs pos="40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0" name="椭圆 9">
            <a:extLst>
              <a:ext uri="{FF2B5EF4-FFF2-40B4-BE49-F238E27FC236}">
                <a16:creationId xmlns:a16="http://schemas.microsoft.com/office/drawing/2014/main" id="{F00C31B7-1CC3-475F-AAF2-3BB17EECA424}"/>
              </a:ext>
            </a:extLst>
          </p:cNvPr>
          <p:cNvSpPr/>
          <p:nvPr/>
        </p:nvSpPr>
        <p:spPr>
          <a:xfrm>
            <a:off x="997461" y="1828267"/>
            <a:ext cx="304532" cy="304260"/>
          </a:xfrm>
          <a:prstGeom prst="ellipse">
            <a:avLst/>
          </a:prstGeom>
        </p:spPr>
        <p:txBody>
          <a:bodyPr wrap="square" lIns="0" tIns="36000" rIns="0" bIns="0" anchor="ctr" anchorCtr="0">
            <a:noAutofit/>
          </a:bodyPr>
          <a:lstStyle/>
          <a:p>
            <a:pPr algn="ctr">
              <a:defRPr/>
            </a:pPr>
            <a:r>
              <a:rPr lang="en-US" altLang="zh-CN" sz="1400" b="1">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rPr>
              <a:t>01</a:t>
            </a:r>
            <a:endParaRPr lang="zh-CN" altLang="en-US" sz="1400" b="1" dirty="0">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endParaRPr>
          </a:p>
        </p:txBody>
      </p:sp>
      <p:sp>
        <p:nvSpPr>
          <p:cNvPr id="35" name="矩形: 剪去对角 34">
            <a:extLst>
              <a:ext uri="{FF2B5EF4-FFF2-40B4-BE49-F238E27FC236}">
                <a16:creationId xmlns:a16="http://schemas.microsoft.com/office/drawing/2014/main" id="{73DDE29A-CF43-4F7C-B3C3-7BE55CB4D1D7}"/>
              </a:ext>
            </a:extLst>
          </p:cNvPr>
          <p:cNvSpPr/>
          <p:nvPr/>
        </p:nvSpPr>
        <p:spPr>
          <a:xfrm>
            <a:off x="1154772" y="3613792"/>
            <a:ext cx="4377928" cy="85230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40" name="平行四边形 39">
            <a:extLst>
              <a:ext uri="{FF2B5EF4-FFF2-40B4-BE49-F238E27FC236}">
                <a16:creationId xmlns:a16="http://schemas.microsoft.com/office/drawing/2014/main" id="{692BBB9C-DF7D-4EF5-9E84-C5C7AABFFF46}"/>
              </a:ext>
            </a:extLst>
          </p:cNvPr>
          <p:cNvSpPr/>
          <p:nvPr/>
        </p:nvSpPr>
        <p:spPr>
          <a:xfrm>
            <a:off x="1265798" y="4394930"/>
            <a:ext cx="65371" cy="35791"/>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41" name="平行四边形 40">
            <a:extLst>
              <a:ext uri="{FF2B5EF4-FFF2-40B4-BE49-F238E27FC236}">
                <a16:creationId xmlns:a16="http://schemas.microsoft.com/office/drawing/2014/main" id="{F17DFD4D-E0EE-4779-B875-7AF04EA8A59D}"/>
              </a:ext>
            </a:extLst>
          </p:cNvPr>
          <p:cNvSpPr/>
          <p:nvPr/>
        </p:nvSpPr>
        <p:spPr>
          <a:xfrm>
            <a:off x="1351786" y="4394930"/>
            <a:ext cx="65371" cy="35791"/>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2" name="平行四边形 41">
            <a:extLst>
              <a:ext uri="{FF2B5EF4-FFF2-40B4-BE49-F238E27FC236}">
                <a16:creationId xmlns:a16="http://schemas.microsoft.com/office/drawing/2014/main" id="{4215E04A-1BF3-48EB-92F5-A298D57A57F7}"/>
              </a:ext>
            </a:extLst>
          </p:cNvPr>
          <p:cNvSpPr/>
          <p:nvPr/>
        </p:nvSpPr>
        <p:spPr>
          <a:xfrm>
            <a:off x="1437775" y="4394930"/>
            <a:ext cx="65371" cy="35791"/>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3" name="平行四边形 42">
            <a:extLst>
              <a:ext uri="{FF2B5EF4-FFF2-40B4-BE49-F238E27FC236}">
                <a16:creationId xmlns:a16="http://schemas.microsoft.com/office/drawing/2014/main" id="{038E97A9-9F86-4AC4-8DA4-B89AB1DA4DA4}"/>
              </a:ext>
            </a:extLst>
          </p:cNvPr>
          <p:cNvSpPr/>
          <p:nvPr/>
        </p:nvSpPr>
        <p:spPr>
          <a:xfrm>
            <a:off x="1523763" y="4394930"/>
            <a:ext cx="65371" cy="35791"/>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4" name="平行四边形 43">
            <a:extLst>
              <a:ext uri="{FF2B5EF4-FFF2-40B4-BE49-F238E27FC236}">
                <a16:creationId xmlns:a16="http://schemas.microsoft.com/office/drawing/2014/main" id="{E69791DA-08ED-4715-81CD-8926D47B8C36}"/>
              </a:ext>
            </a:extLst>
          </p:cNvPr>
          <p:cNvSpPr/>
          <p:nvPr/>
        </p:nvSpPr>
        <p:spPr>
          <a:xfrm>
            <a:off x="1609751" y="4394930"/>
            <a:ext cx="65371" cy="35791"/>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5" name="平行四边形 44">
            <a:extLst>
              <a:ext uri="{FF2B5EF4-FFF2-40B4-BE49-F238E27FC236}">
                <a16:creationId xmlns:a16="http://schemas.microsoft.com/office/drawing/2014/main" id="{C53FC55E-5E20-4CA8-9125-F3D51A9737CF}"/>
              </a:ext>
            </a:extLst>
          </p:cNvPr>
          <p:cNvSpPr/>
          <p:nvPr/>
        </p:nvSpPr>
        <p:spPr>
          <a:xfrm>
            <a:off x="1695739" y="4394930"/>
            <a:ext cx="65371" cy="35791"/>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6" name="平行四边形 45">
            <a:extLst>
              <a:ext uri="{FF2B5EF4-FFF2-40B4-BE49-F238E27FC236}">
                <a16:creationId xmlns:a16="http://schemas.microsoft.com/office/drawing/2014/main" id="{7E57535B-31A8-4454-B8B7-9315762E3B39}"/>
              </a:ext>
            </a:extLst>
          </p:cNvPr>
          <p:cNvSpPr/>
          <p:nvPr/>
        </p:nvSpPr>
        <p:spPr>
          <a:xfrm>
            <a:off x="1781729" y="4394930"/>
            <a:ext cx="65371" cy="35791"/>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7" name="平行四边形 46">
            <a:extLst>
              <a:ext uri="{FF2B5EF4-FFF2-40B4-BE49-F238E27FC236}">
                <a16:creationId xmlns:a16="http://schemas.microsoft.com/office/drawing/2014/main" id="{796DE08E-AA7F-4CF0-B2A6-6E2F47F3517C}"/>
              </a:ext>
            </a:extLst>
          </p:cNvPr>
          <p:cNvSpPr/>
          <p:nvPr/>
        </p:nvSpPr>
        <p:spPr>
          <a:xfrm>
            <a:off x="1867716" y="4394930"/>
            <a:ext cx="65371" cy="35791"/>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8" name="平行四边形 47">
            <a:extLst>
              <a:ext uri="{FF2B5EF4-FFF2-40B4-BE49-F238E27FC236}">
                <a16:creationId xmlns:a16="http://schemas.microsoft.com/office/drawing/2014/main" id="{F56C5238-A731-46E3-AC59-B8C086B90845}"/>
              </a:ext>
            </a:extLst>
          </p:cNvPr>
          <p:cNvSpPr/>
          <p:nvPr/>
        </p:nvSpPr>
        <p:spPr>
          <a:xfrm>
            <a:off x="1953705" y="4394930"/>
            <a:ext cx="65371" cy="35791"/>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49" name="平行四边形 48">
            <a:extLst>
              <a:ext uri="{FF2B5EF4-FFF2-40B4-BE49-F238E27FC236}">
                <a16:creationId xmlns:a16="http://schemas.microsoft.com/office/drawing/2014/main" id="{9C395DE9-A189-4A0F-9033-5115A841218A}"/>
              </a:ext>
            </a:extLst>
          </p:cNvPr>
          <p:cNvSpPr/>
          <p:nvPr/>
        </p:nvSpPr>
        <p:spPr>
          <a:xfrm>
            <a:off x="2039693" y="4394930"/>
            <a:ext cx="65371" cy="35791"/>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50" name="平行四边形 49">
            <a:extLst>
              <a:ext uri="{FF2B5EF4-FFF2-40B4-BE49-F238E27FC236}">
                <a16:creationId xmlns:a16="http://schemas.microsoft.com/office/drawing/2014/main" id="{7A27997D-62D7-46CC-9412-51F120BCCEC1}"/>
              </a:ext>
            </a:extLst>
          </p:cNvPr>
          <p:cNvSpPr/>
          <p:nvPr/>
        </p:nvSpPr>
        <p:spPr>
          <a:xfrm>
            <a:off x="2125681" y="4394930"/>
            <a:ext cx="65371" cy="35791"/>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cxnSp>
        <p:nvCxnSpPr>
          <p:cNvPr id="38" name="直接连接符 37">
            <a:extLst>
              <a:ext uri="{FF2B5EF4-FFF2-40B4-BE49-F238E27FC236}">
                <a16:creationId xmlns:a16="http://schemas.microsoft.com/office/drawing/2014/main" id="{61687EB0-1A98-4EC5-AF89-65E125BAD6EA}"/>
              </a:ext>
            </a:extLst>
          </p:cNvPr>
          <p:cNvCxnSpPr>
            <a:cxnSpLocks/>
          </p:cNvCxnSpPr>
          <p:nvPr/>
        </p:nvCxnSpPr>
        <p:spPr>
          <a:xfrm>
            <a:off x="4315784" y="4516840"/>
            <a:ext cx="1151545"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a16="http://schemas.microsoft.com/office/drawing/2014/main" id="{7C266E9D-5458-481D-8263-33561E09D246}"/>
              </a:ext>
            </a:extLst>
          </p:cNvPr>
          <p:cNvCxnSpPr>
            <a:cxnSpLocks/>
          </p:cNvCxnSpPr>
          <p:nvPr/>
        </p:nvCxnSpPr>
        <p:spPr>
          <a:xfrm flipV="1">
            <a:off x="5467329" y="4430720"/>
            <a:ext cx="79575" cy="85751"/>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3" name="椭圆 32">
            <a:extLst>
              <a:ext uri="{FF2B5EF4-FFF2-40B4-BE49-F238E27FC236}">
                <a16:creationId xmlns:a16="http://schemas.microsoft.com/office/drawing/2014/main" id="{D27CFA28-2538-4642-B8ED-ED8FB39E1AEF}"/>
              </a:ext>
            </a:extLst>
          </p:cNvPr>
          <p:cNvSpPr/>
          <p:nvPr/>
        </p:nvSpPr>
        <p:spPr>
          <a:xfrm>
            <a:off x="927684" y="3397251"/>
            <a:ext cx="444085" cy="444085"/>
          </a:xfrm>
          <a:prstGeom prst="ellipse">
            <a:avLst/>
          </a:prstGeom>
          <a:gradFill flip="none" rotWithShape="1">
            <a:gsLst>
              <a:gs pos="99000">
                <a:schemeClr val="accent3">
                  <a:alpha val="60000"/>
                </a:schemeClr>
              </a:gs>
              <a:gs pos="40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mj-ea"/>
              <a:cs typeface="+mn-cs"/>
            </a:endParaRPr>
          </a:p>
        </p:txBody>
      </p:sp>
      <p:sp>
        <p:nvSpPr>
          <p:cNvPr id="34" name="椭圆 33">
            <a:extLst>
              <a:ext uri="{FF2B5EF4-FFF2-40B4-BE49-F238E27FC236}">
                <a16:creationId xmlns:a16="http://schemas.microsoft.com/office/drawing/2014/main" id="{4A64CBAC-3DDF-4D64-9718-ED06B8EEEDB4}"/>
              </a:ext>
            </a:extLst>
          </p:cNvPr>
          <p:cNvSpPr/>
          <p:nvPr/>
        </p:nvSpPr>
        <p:spPr>
          <a:xfrm>
            <a:off x="997461" y="3438688"/>
            <a:ext cx="304532" cy="304260"/>
          </a:xfrm>
          <a:prstGeom prst="ellipse">
            <a:avLst/>
          </a:prstGeom>
        </p:spPr>
        <p:txBody>
          <a:bodyPr wrap="square" lIns="0" tIns="3600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uLnTx/>
                <a:uFillTx/>
                <a:ea typeface="+mj-ea"/>
                <a:cs typeface="+mn-cs"/>
              </a:rPr>
              <a:t>02</a:t>
            </a:r>
            <a:endParaRPr kumimoji="0" lang="zh-CN" altLang="en-US" sz="1400" b="1" i="0" u="none" strike="noStrike" kern="1200" cap="none" spc="0" normalizeH="0" baseline="0" noProof="0" dirty="0">
              <a:ln>
                <a:noFill/>
              </a:ln>
              <a:solidFill>
                <a:prstClr val="black"/>
              </a:solidFill>
              <a:effectLst/>
              <a:uLnTx/>
              <a:uFillTx/>
              <a:ea typeface="+mj-ea"/>
              <a:cs typeface="+mn-cs"/>
            </a:endParaRPr>
          </a:p>
        </p:txBody>
      </p:sp>
      <p:sp>
        <p:nvSpPr>
          <p:cNvPr id="58" name="矩形: 剪去对角 57">
            <a:extLst>
              <a:ext uri="{FF2B5EF4-FFF2-40B4-BE49-F238E27FC236}">
                <a16:creationId xmlns:a16="http://schemas.microsoft.com/office/drawing/2014/main" id="{7DD3AD98-DF79-4902-B64C-91860621A4E9}"/>
              </a:ext>
            </a:extLst>
          </p:cNvPr>
          <p:cNvSpPr/>
          <p:nvPr/>
        </p:nvSpPr>
        <p:spPr>
          <a:xfrm>
            <a:off x="1154772" y="5218717"/>
            <a:ext cx="4377928" cy="85230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63" name="平行四边形 62">
            <a:extLst>
              <a:ext uri="{FF2B5EF4-FFF2-40B4-BE49-F238E27FC236}">
                <a16:creationId xmlns:a16="http://schemas.microsoft.com/office/drawing/2014/main" id="{F64337C5-F7FC-4349-B1EF-0B6411EA192F}"/>
              </a:ext>
            </a:extLst>
          </p:cNvPr>
          <p:cNvSpPr/>
          <p:nvPr/>
        </p:nvSpPr>
        <p:spPr>
          <a:xfrm>
            <a:off x="1265798" y="5999855"/>
            <a:ext cx="65371" cy="35791"/>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64" name="平行四边形 63">
            <a:extLst>
              <a:ext uri="{FF2B5EF4-FFF2-40B4-BE49-F238E27FC236}">
                <a16:creationId xmlns:a16="http://schemas.microsoft.com/office/drawing/2014/main" id="{B02A2074-2F5C-4B05-B123-CD392E417B73}"/>
              </a:ext>
            </a:extLst>
          </p:cNvPr>
          <p:cNvSpPr/>
          <p:nvPr/>
        </p:nvSpPr>
        <p:spPr>
          <a:xfrm>
            <a:off x="1351786" y="5999855"/>
            <a:ext cx="65371" cy="35791"/>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65" name="平行四边形 64">
            <a:extLst>
              <a:ext uri="{FF2B5EF4-FFF2-40B4-BE49-F238E27FC236}">
                <a16:creationId xmlns:a16="http://schemas.microsoft.com/office/drawing/2014/main" id="{C7F715BD-2545-4CAA-9A71-90B8AE2C073B}"/>
              </a:ext>
            </a:extLst>
          </p:cNvPr>
          <p:cNvSpPr/>
          <p:nvPr/>
        </p:nvSpPr>
        <p:spPr>
          <a:xfrm>
            <a:off x="1437775" y="5999855"/>
            <a:ext cx="65371" cy="35791"/>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66" name="平行四边形 65">
            <a:extLst>
              <a:ext uri="{FF2B5EF4-FFF2-40B4-BE49-F238E27FC236}">
                <a16:creationId xmlns:a16="http://schemas.microsoft.com/office/drawing/2014/main" id="{0ACCB814-2894-4A84-A51E-6C587A46C6E5}"/>
              </a:ext>
            </a:extLst>
          </p:cNvPr>
          <p:cNvSpPr/>
          <p:nvPr/>
        </p:nvSpPr>
        <p:spPr>
          <a:xfrm>
            <a:off x="1523763" y="5999855"/>
            <a:ext cx="65371" cy="35791"/>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67" name="平行四边形 66">
            <a:extLst>
              <a:ext uri="{FF2B5EF4-FFF2-40B4-BE49-F238E27FC236}">
                <a16:creationId xmlns:a16="http://schemas.microsoft.com/office/drawing/2014/main" id="{7DE95956-B868-40B0-99E0-E21028A70355}"/>
              </a:ext>
            </a:extLst>
          </p:cNvPr>
          <p:cNvSpPr/>
          <p:nvPr/>
        </p:nvSpPr>
        <p:spPr>
          <a:xfrm>
            <a:off x="1609751" y="5999855"/>
            <a:ext cx="65371" cy="35791"/>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68" name="平行四边形 67">
            <a:extLst>
              <a:ext uri="{FF2B5EF4-FFF2-40B4-BE49-F238E27FC236}">
                <a16:creationId xmlns:a16="http://schemas.microsoft.com/office/drawing/2014/main" id="{C84EA818-CF2F-451A-B21A-23D0ABD39113}"/>
              </a:ext>
            </a:extLst>
          </p:cNvPr>
          <p:cNvSpPr/>
          <p:nvPr/>
        </p:nvSpPr>
        <p:spPr>
          <a:xfrm>
            <a:off x="1695739" y="5999855"/>
            <a:ext cx="65371" cy="35791"/>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69" name="平行四边形 68">
            <a:extLst>
              <a:ext uri="{FF2B5EF4-FFF2-40B4-BE49-F238E27FC236}">
                <a16:creationId xmlns:a16="http://schemas.microsoft.com/office/drawing/2014/main" id="{87C79404-F037-414C-90FE-D9D5ADB48002}"/>
              </a:ext>
            </a:extLst>
          </p:cNvPr>
          <p:cNvSpPr/>
          <p:nvPr/>
        </p:nvSpPr>
        <p:spPr>
          <a:xfrm>
            <a:off x="1781729" y="5999855"/>
            <a:ext cx="65371" cy="35791"/>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70" name="平行四边形 69">
            <a:extLst>
              <a:ext uri="{FF2B5EF4-FFF2-40B4-BE49-F238E27FC236}">
                <a16:creationId xmlns:a16="http://schemas.microsoft.com/office/drawing/2014/main" id="{D95FC50A-0D2C-4995-BF7B-32AB22A985F1}"/>
              </a:ext>
            </a:extLst>
          </p:cNvPr>
          <p:cNvSpPr/>
          <p:nvPr/>
        </p:nvSpPr>
        <p:spPr>
          <a:xfrm>
            <a:off x="1867716" y="5999855"/>
            <a:ext cx="65371" cy="35791"/>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71" name="平行四边形 70">
            <a:extLst>
              <a:ext uri="{FF2B5EF4-FFF2-40B4-BE49-F238E27FC236}">
                <a16:creationId xmlns:a16="http://schemas.microsoft.com/office/drawing/2014/main" id="{A058C7F3-BBC2-40B6-AD6A-71536E20E43D}"/>
              </a:ext>
            </a:extLst>
          </p:cNvPr>
          <p:cNvSpPr/>
          <p:nvPr/>
        </p:nvSpPr>
        <p:spPr>
          <a:xfrm>
            <a:off x="1953705" y="5999855"/>
            <a:ext cx="65371" cy="35791"/>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72" name="平行四边形 71">
            <a:extLst>
              <a:ext uri="{FF2B5EF4-FFF2-40B4-BE49-F238E27FC236}">
                <a16:creationId xmlns:a16="http://schemas.microsoft.com/office/drawing/2014/main" id="{5421D8A3-539F-42E8-B6C8-BDC503211A3A}"/>
              </a:ext>
            </a:extLst>
          </p:cNvPr>
          <p:cNvSpPr/>
          <p:nvPr/>
        </p:nvSpPr>
        <p:spPr>
          <a:xfrm>
            <a:off x="2039693" y="5999855"/>
            <a:ext cx="65371" cy="35791"/>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73" name="平行四边形 72">
            <a:extLst>
              <a:ext uri="{FF2B5EF4-FFF2-40B4-BE49-F238E27FC236}">
                <a16:creationId xmlns:a16="http://schemas.microsoft.com/office/drawing/2014/main" id="{E5F539E0-078E-46A4-B64E-A7A52CA2D8D4}"/>
              </a:ext>
            </a:extLst>
          </p:cNvPr>
          <p:cNvSpPr/>
          <p:nvPr/>
        </p:nvSpPr>
        <p:spPr>
          <a:xfrm>
            <a:off x="2125681" y="5999855"/>
            <a:ext cx="65371" cy="35791"/>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cxnSp>
        <p:nvCxnSpPr>
          <p:cNvPr id="61" name="直接连接符 60">
            <a:extLst>
              <a:ext uri="{FF2B5EF4-FFF2-40B4-BE49-F238E27FC236}">
                <a16:creationId xmlns:a16="http://schemas.microsoft.com/office/drawing/2014/main" id="{B00FB42C-B7F5-40CE-BBC8-ABD46FD0D147}"/>
              </a:ext>
            </a:extLst>
          </p:cNvPr>
          <p:cNvCxnSpPr>
            <a:cxnSpLocks/>
          </p:cNvCxnSpPr>
          <p:nvPr/>
        </p:nvCxnSpPr>
        <p:spPr>
          <a:xfrm>
            <a:off x="4315784" y="6121765"/>
            <a:ext cx="1151545"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62" name="直接连接符 61">
            <a:extLst>
              <a:ext uri="{FF2B5EF4-FFF2-40B4-BE49-F238E27FC236}">
                <a16:creationId xmlns:a16="http://schemas.microsoft.com/office/drawing/2014/main" id="{B2ECC497-0E14-45C7-B141-AD5477DC5060}"/>
              </a:ext>
            </a:extLst>
          </p:cNvPr>
          <p:cNvCxnSpPr>
            <a:cxnSpLocks/>
          </p:cNvCxnSpPr>
          <p:nvPr/>
        </p:nvCxnSpPr>
        <p:spPr>
          <a:xfrm flipV="1">
            <a:off x="5467329" y="6035645"/>
            <a:ext cx="79575" cy="85751"/>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56" name="椭圆 55">
            <a:extLst>
              <a:ext uri="{FF2B5EF4-FFF2-40B4-BE49-F238E27FC236}">
                <a16:creationId xmlns:a16="http://schemas.microsoft.com/office/drawing/2014/main" id="{67215CA7-F2FD-48E9-8CC3-890307F9B267}"/>
              </a:ext>
            </a:extLst>
          </p:cNvPr>
          <p:cNvSpPr/>
          <p:nvPr/>
        </p:nvSpPr>
        <p:spPr>
          <a:xfrm>
            <a:off x="927684" y="4964904"/>
            <a:ext cx="444085" cy="444085"/>
          </a:xfrm>
          <a:prstGeom prst="ellipse">
            <a:avLst/>
          </a:prstGeom>
          <a:gradFill flip="none" rotWithShape="1">
            <a:gsLst>
              <a:gs pos="99000">
                <a:schemeClr val="accent3">
                  <a:alpha val="60000"/>
                </a:schemeClr>
              </a:gs>
              <a:gs pos="40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57" name="椭圆 56">
            <a:extLst>
              <a:ext uri="{FF2B5EF4-FFF2-40B4-BE49-F238E27FC236}">
                <a16:creationId xmlns:a16="http://schemas.microsoft.com/office/drawing/2014/main" id="{7E2B8A08-2CD7-4A43-9C03-96EC72D236DF}"/>
              </a:ext>
            </a:extLst>
          </p:cNvPr>
          <p:cNvSpPr/>
          <p:nvPr/>
        </p:nvSpPr>
        <p:spPr>
          <a:xfrm>
            <a:off x="997461" y="5006341"/>
            <a:ext cx="304532" cy="304260"/>
          </a:xfrm>
          <a:prstGeom prst="ellipse">
            <a:avLst/>
          </a:prstGeom>
        </p:spPr>
        <p:txBody>
          <a:bodyPr wrap="square" lIns="0" tIns="36000" rIns="0" bIns="0" anchor="ctr" anchorCtr="0">
            <a:noAutofit/>
          </a:bodyPr>
          <a:lstStyle/>
          <a:p>
            <a:pPr algn="ctr">
              <a:defRPr/>
            </a:pPr>
            <a:r>
              <a:rPr lang="en-US" altLang="zh-CN" sz="1400" b="1">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rPr>
              <a:t>03</a:t>
            </a:r>
            <a:endParaRPr lang="zh-CN" altLang="en-US" sz="1400" b="1" dirty="0">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endParaRPr>
          </a:p>
        </p:txBody>
      </p:sp>
      <p:sp>
        <p:nvSpPr>
          <p:cNvPr id="125" name="PA-矩形 36+">
            <a:extLst>
              <a:ext uri="{FF2B5EF4-FFF2-40B4-BE49-F238E27FC236}">
                <a16:creationId xmlns:a16="http://schemas.microsoft.com/office/drawing/2014/main" id="{A71CF107-7588-49BF-9910-EE1E5CFAF522}"/>
              </a:ext>
            </a:extLst>
          </p:cNvPr>
          <p:cNvSpPr/>
          <p:nvPr>
            <p:custDataLst>
              <p:tags r:id="rId1"/>
            </p:custDataLst>
          </p:nvPr>
        </p:nvSpPr>
        <p:spPr>
          <a:xfrm>
            <a:off x="1415193" y="2099691"/>
            <a:ext cx="3505609" cy="658257"/>
          </a:xfrm>
          <a:prstGeom prst="rect">
            <a:avLst/>
          </a:prstGeom>
        </p:spPr>
        <p:txBody>
          <a:bodyPr wrap="square">
            <a:spAutoFit/>
          </a:bodyPr>
          <a:lstStyle/>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26" name="PA-矩形 36++">
            <a:extLst>
              <a:ext uri="{FF2B5EF4-FFF2-40B4-BE49-F238E27FC236}">
                <a16:creationId xmlns:a16="http://schemas.microsoft.com/office/drawing/2014/main" id="{7641A4F0-83BA-4C15-AF6D-9AF734FB8BC2}"/>
              </a:ext>
            </a:extLst>
          </p:cNvPr>
          <p:cNvSpPr/>
          <p:nvPr>
            <p:custDataLst>
              <p:tags r:id="rId2"/>
            </p:custDataLst>
          </p:nvPr>
        </p:nvSpPr>
        <p:spPr>
          <a:xfrm>
            <a:off x="1415193" y="3641973"/>
            <a:ext cx="3505609" cy="658257"/>
          </a:xfrm>
          <a:prstGeom prst="rect">
            <a:avLst/>
          </a:prstGeom>
        </p:spPr>
        <p:txBody>
          <a:bodyPr wrap="square">
            <a:spAutoFit/>
          </a:bodyPr>
          <a:lstStyle/>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27" name="PA-矩形 36+++">
            <a:extLst>
              <a:ext uri="{FF2B5EF4-FFF2-40B4-BE49-F238E27FC236}">
                <a16:creationId xmlns:a16="http://schemas.microsoft.com/office/drawing/2014/main" id="{AB6C6439-349E-4A5A-B824-A05CCE6BB230}"/>
              </a:ext>
            </a:extLst>
          </p:cNvPr>
          <p:cNvSpPr/>
          <p:nvPr>
            <p:custDataLst>
              <p:tags r:id="rId3"/>
            </p:custDataLst>
          </p:nvPr>
        </p:nvSpPr>
        <p:spPr>
          <a:xfrm>
            <a:off x="1415193" y="5290492"/>
            <a:ext cx="3505609" cy="658257"/>
          </a:xfrm>
          <a:prstGeom prst="rect">
            <a:avLst/>
          </a:prstGeom>
        </p:spPr>
        <p:txBody>
          <a:bodyPr wrap="square">
            <a:spAutoFit/>
          </a:bodyPr>
          <a:lstStyle/>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07" name="椭圆 106">
            <a:extLst>
              <a:ext uri="{FF2B5EF4-FFF2-40B4-BE49-F238E27FC236}">
                <a16:creationId xmlns:a16="http://schemas.microsoft.com/office/drawing/2014/main" id="{BBB4E6C4-6DD0-4F7A-9D11-EA8B89A9FF12}"/>
              </a:ext>
            </a:extLst>
          </p:cNvPr>
          <p:cNvSpPr/>
          <p:nvPr/>
        </p:nvSpPr>
        <p:spPr>
          <a:xfrm>
            <a:off x="6638107" y="3662721"/>
            <a:ext cx="444085" cy="444085"/>
          </a:xfrm>
          <a:prstGeom prst="ellipse">
            <a:avLst/>
          </a:prstGeom>
          <a:gradFill flip="none" rotWithShape="1">
            <a:gsLst>
              <a:gs pos="99000">
                <a:schemeClr val="accent3">
                  <a:alpha val="60000"/>
                </a:schemeClr>
              </a:gs>
              <a:gs pos="40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a typeface="+mj-ea"/>
            </a:endParaRPr>
          </a:p>
        </p:txBody>
      </p:sp>
      <p:sp>
        <p:nvSpPr>
          <p:cNvPr id="88" name="矩形: 剪去对角 87">
            <a:extLst>
              <a:ext uri="{FF2B5EF4-FFF2-40B4-BE49-F238E27FC236}">
                <a16:creationId xmlns:a16="http://schemas.microsoft.com/office/drawing/2014/main" id="{8F3C9976-0099-4CA2-9536-828E87A488EF}"/>
              </a:ext>
            </a:extLst>
          </p:cNvPr>
          <p:cNvSpPr/>
          <p:nvPr/>
        </p:nvSpPr>
        <p:spPr>
          <a:xfrm>
            <a:off x="6860150" y="3896852"/>
            <a:ext cx="4068416" cy="214774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93" name="平行四边形 92">
            <a:extLst>
              <a:ext uri="{FF2B5EF4-FFF2-40B4-BE49-F238E27FC236}">
                <a16:creationId xmlns:a16="http://schemas.microsoft.com/office/drawing/2014/main" id="{AEE40433-1D5C-4ECD-B8A3-016D3CCDC8EE}"/>
              </a:ext>
            </a:extLst>
          </p:cNvPr>
          <p:cNvSpPr/>
          <p:nvPr/>
        </p:nvSpPr>
        <p:spPr>
          <a:xfrm>
            <a:off x="7280907" y="5877934"/>
            <a:ext cx="61779" cy="95932"/>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94" name="平行四边形 93">
            <a:extLst>
              <a:ext uri="{FF2B5EF4-FFF2-40B4-BE49-F238E27FC236}">
                <a16:creationId xmlns:a16="http://schemas.microsoft.com/office/drawing/2014/main" id="{BA320E6A-1303-4702-95CA-16A296D64B4E}"/>
              </a:ext>
            </a:extLst>
          </p:cNvPr>
          <p:cNvSpPr/>
          <p:nvPr/>
        </p:nvSpPr>
        <p:spPr>
          <a:xfrm>
            <a:off x="7362170" y="5877908"/>
            <a:ext cx="61779" cy="95932"/>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95" name="平行四边形 94">
            <a:extLst>
              <a:ext uri="{FF2B5EF4-FFF2-40B4-BE49-F238E27FC236}">
                <a16:creationId xmlns:a16="http://schemas.microsoft.com/office/drawing/2014/main" id="{D6056FB2-9B32-4ED8-A5B7-B1AC9F82DDA5}"/>
              </a:ext>
            </a:extLst>
          </p:cNvPr>
          <p:cNvSpPr/>
          <p:nvPr/>
        </p:nvSpPr>
        <p:spPr>
          <a:xfrm>
            <a:off x="7443433" y="5877908"/>
            <a:ext cx="61779" cy="95932"/>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96" name="平行四边形 95">
            <a:extLst>
              <a:ext uri="{FF2B5EF4-FFF2-40B4-BE49-F238E27FC236}">
                <a16:creationId xmlns:a16="http://schemas.microsoft.com/office/drawing/2014/main" id="{6D51E2D8-FEEE-46B2-B272-83481A59770E}"/>
              </a:ext>
            </a:extLst>
          </p:cNvPr>
          <p:cNvSpPr/>
          <p:nvPr/>
        </p:nvSpPr>
        <p:spPr>
          <a:xfrm>
            <a:off x="7524698" y="5877908"/>
            <a:ext cx="61779" cy="95932"/>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97" name="平行四边形 96">
            <a:extLst>
              <a:ext uri="{FF2B5EF4-FFF2-40B4-BE49-F238E27FC236}">
                <a16:creationId xmlns:a16="http://schemas.microsoft.com/office/drawing/2014/main" id="{B2E0B247-55D1-4246-AF38-F070A50D2D57}"/>
              </a:ext>
            </a:extLst>
          </p:cNvPr>
          <p:cNvSpPr/>
          <p:nvPr/>
        </p:nvSpPr>
        <p:spPr>
          <a:xfrm>
            <a:off x="7605961" y="5877908"/>
            <a:ext cx="61779" cy="95932"/>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98" name="平行四边形 97">
            <a:extLst>
              <a:ext uri="{FF2B5EF4-FFF2-40B4-BE49-F238E27FC236}">
                <a16:creationId xmlns:a16="http://schemas.microsoft.com/office/drawing/2014/main" id="{F11FAD72-7557-4B33-8A89-A6FF66CA023E}"/>
              </a:ext>
            </a:extLst>
          </p:cNvPr>
          <p:cNvSpPr/>
          <p:nvPr/>
        </p:nvSpPr>
        <p:spPr>
          <a:xfrm>
            <a:off x="7687224" y="5877908"/>
            <a:ext cx="61779" cy="95932"/>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99" name="平行四边形 98">
            <a:extLst>
              <a:ext uri="{FF2B5EF4-FFF2-40B4-BE49-F238E27FC236}">
                <a16:creationId xmlns:a16="http://schemas.microsoft.com/office/drawing/2014/main" id="{3DE74744-385E-4DB0-BC43-6914896D4993}"/>
              </a:ext>
            </a:extLst>
          </p:cNvPr>
          <p:cNvSpPr/>
          <p:nvPr/>
        </p:nvSpPr>
        <p:spPr>
          <a:xfrm>
            <a:off x="7768488" y="5877908"/>
            <a:ext cx="61779" cy="95932"/>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00" name="平行四边形 99">
            <a:extLst>
              <a:ext uri="{FF2B5EF4-FFF2-40B4-BE49-F238E27FC236}">
                <a16:creationId xmlns:a16="http://schemas.microsoft.com/office/drawing/2014/main" id="{3C932E5C-4AF1-4CFA-A61D-2787AE1A5F03}"/>
              </a:ext>
            </a:extLst>
          </p:cNvPr>
          <p:cNvSpPr/>
          <p:nvPr/>
        </p:nvSpPr>
        <p:spPr>
          <a:xfrm>
            <a:off x="7849751" y="5877908"/>
            <a:ext cx="61779" cy="95932"/>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01" name="平行四边形 100">
            <a:extLst>
              <a:ext uri="{FF2B5EF4-FFF2-40B4-BE49-F238E27FC236}">
                <a16:creationId xmlns:a16="http://schemas.microsoft.com/office/drawing/2014/main" id="{09653291-A9EE-4190-9EE3-4828E5A028EA}"/>
              </a:ext>
            </a:extLst>
          </p:cNvPr>
          <p:cNvSpPr/>
          <p:nvPr/>
        </p:nvSpPr>
        <p:spPr>
          <a:xfrm>
            <a:off x="7931014" y="5877908"/>
            <a:ext cx="61779" cy="95932"/>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02" name="平行四边形 101">
            <a:extLst>
              <a:ext uri="{FF2B5EF4-FFF2-40B4-BE49-F238E27FC236}">
                <a16:creationId xmlns:a16="http://schemas.microsoft.com/office/drawing/2014/main" id="{3397D6FC-F8D1-48D5-813F-450203B6933C}"/>
              </a:ext>
            </a:extLst>
          </p:cNvPr>
          <p:cNvSpPr/>
          <p:nvPr/>
        </p:nvSpPr>
        <p:spPr>
          <a:xfrm>
            <a:off x="8012278" y="5877908"/>
            <a:ext cx="61779" cy="95932"/>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03" name="平行四边形 102">
            <a:extLst>
              <a:ext uri="{FF2B5EF4-FFF2-40B4-BE49-F238E27FC236}">
                <a16:creationId xmlns:a16="http://schemas.microsoft.com/office/drawing/2014/main" id="{66CE2447-D441-44ED-BDB2-E399AFF1E317}"/>
              </a:ext>
            </a:extLst>
          </p:cNvPr>
          <p:cNvSpPr/>
          <p:nvPr/>
        </p:nvSpPr>
        <p:spPr>
          <a:xfrm>
            <a:off x="8093541" y="5877908"/>
            <a:ext cx="61779" cy="95932"/>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cxnSp>
        <p:nvCxnSpPr>
          <p:cNvPr id="91" name="直接连接符 90">
            <a:extLst>
              <a:ext uri="{FF2B5EF4-FFF2-40B4-BE49-F238E27FC236}">
                <a16:creationId xmlns:a16="http://schemas.microsoft.com/office/drawing/2014/main" id="{922ED692-23A4-447B-89B9-26226E757EFE}"/>
              </a:ext>
            </a:extLst>
          </p:cNvPr>
          <p:cNvCxnSpPr>
            <a:cxnSpLocks/>
          </p:cNvCxnSpPr>
          <p:nvPr/>
        </p:nvCxnSpPr>
        <p:spPr>
          <a:xfrm>
            <a:off x="9862351" y="6121396"/>
            <a:ext cx="919251"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2" name="直接连接符 91">
            <a:extLst>
              <a:ext uri="{FF2B5EF4-FFF2-40B4-BE49-F238E27FC236}">
                <a16:creationId xmlns:a16="http://schemas.microsoft.com/office/drawing/2014/main" id="{5B3E517B-BC82-4B90-8B94-D70E17B754D6}"/>
              </a:ext>
            </a:extLst>
          </p:cNvPr>
          <p:cNvCxnSpPr>
            <a:cxnSpLocks/>
          </p:cNvCxnSpPr>
          <p:nvPr/>
        </p:nvCxnSpPr>
        <p:spPr>
          <a:xfrm flipV="1">
            <a:off x="10781603" y="5877908"/>
            <a:ext cx="239478" cy="243488"/>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22" name="PA-矩形 36+">
            <a:extLst>
              <a:ext uri="{FF2B5EF4-FFF2-40B4-BE49-F238E27FC236}">
                <a16:creationId xmlns:a16="http://schemas.microsoft.com/office/drawing/2014/main" id="{09F0040A-56DE-4066-BF71-702D3F47B7B2}"/>
              </a:ext>
            </a:extLst>
          </p:cNvPr>
          <p:cNvSpPr/>
          <p:nvPr>
            <p:custDataLst>
              <p:tags r:id="rId4"/>
            </p:custDataLst>
          </p:nvPr>
        </p:nvSpPr>
        <p:spPr>
          <a:xfrm>
            <a:off x="7163502" y="3974576"/>
            <a:ext cx="3435303" cy="1840119"/>
          </a:xfrm>
          <a:prstGeom prst="rect">
            <a:avLst/>
          </a:prstGeom>
        </p:spPr>
        <p:txBody>
          <a:bodyPr wrap="square">
            <a:spAutoFit/>
          </a:bodyPr>
          <a:lstStyle/>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04" name="椭圆 103">
            <a:extLst>
              <a:ext uri="{FF2B5EF4-FFF2-40B4-BE49-F238E27FC236}">
                <a16:creationId xmlns:a16="http://schemas.microsoft.com/office/drawing/2014/main" id="{283E9EF3-5269-4EB3-8703-E896F3684399}"/>
              </a:ext>
            </a:extLst>
          </p:cNvPr>
          <p:cNvSpPr/>
          <p:nvPr/>
        </p:nvSpPr>
        <p:spPr>
          <a:xfrm>
            <a:off x="6707882" y="3721984"/>
            <a:ext cx="304532" cy="304260"/>
          </a:xfrm>
          <a:prstGeom prst="ellipse">
            <a:avLst/>
          </a:prstGeom>
        </p:spPr>
        <p:txBody>
          <a:bodyPr wrap="square" lIns="0" tIns="36000" rIns="0" bIns="0" anchor="ctr" anchorCtr="0">
            <a:noAutofit/>
          </a:bodyPr>
          <a:lstStyle/>
          <a:p>
            <a:pPr algn="ctr">
              <a:defRPr/>
            </a:pPr>
            <a:r>
              <a:rPr lang="en-US" altLang="zh-CN" sz="1400" b="1">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rPr>
              <a:t>04</a:t>
            </a:r>
            <a:endParaRPr lang="zh-CN" altLang="en-US" sz="1400" b="1" dirty="0">
              <a:gradFill flip="none" rotWithShape="1">
                <a:gsLst>
                  <a:gs pos="0">
                    <a:prstClr val="white"/>
                  </a:gs>
                  <a:gs pos="100000">
                    <a:prstClr val="white"/>
                  </a:gs>
                  <a:gs pos="50000">
                    <a:prstClr val="white">
                      <a:lumMod val="85000"/>
                    </a:prstClr>
                  </a:gs>
                </a:gsLst>
                <a:lin ang="5400000" scaled="1"/>
                <a:tileRect/>
              </a:gradFill>
              <a:effectLst>
                <a:outerShdw blurRad="254000" dist="139700" dir="2700000" algn="tl" rotWithShape="0">
                  <a:srgbClr val="0C0473">
                    <a:lumMod val="50000"/>
                    <a:alpha val="40000"/>
                  </a:srgbClr>
                </a:outerShdw>
              </a:effectLst>
              <a:ea typeface="+mj-ea"/>
            </a:endParaRPr>
          </a:p>
        </p:txBody>
      </p:sp>
      <p:sp>
        <p:nvSpPr>
          <p:cNvPr id="31" name="文本框 27">
            <a:extLst>
              <a:ext uri="{FF2B5EF4-FFF2-40B4-BE49-F238E27FC236}">
                <a16:creationId xmlns:a16="http://schemas.microsoft.com/office/drawing/2014/main" id="{11482E7F-7062-404A-B73B-EB6A45E2EE54}"/>
              </a:ext>
            </a:extLst>
          </p:cNvPr>
          <p:cNvSpPr txBox="1"/>
          <p:nvPr/>
        </p:nvSpPr>
        <p:spPr>
          <a:xfrm>
            <a:off x="465482" y="3235488"/>
            <a:ext cx="3148422" cy="324576"/>
          </a:xfrm>
          <a:prstGeom prst="rect">
            <a:avLst/>
          </a:prstGeom>
          <a:noFill/>
          <a:ln w="9525">
            <a:noFill/>
          </a:ln>
        </p:spPr>
        <p:txBody>
          <a:bodyPr wrap="square" lIns="0" tIns="0" rIns="0" bIns="0">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规避风险</a:t>
            </a:r>
          </a:p>
        </p:txBody>
      </p:sp>
      <p:sp>
        <p:nvSpPr>
          <p:cNvPr id="54" name="文本框 27">
            <a:extLst>
              <a:ext uri="{FF2B5EF4-FFF2-40B4-BE49-F238E27FC236}">
                <a16:creationId xmlns:a16="http://schemas.microsoft.com/office/drawing/2014/main" id="{CADEC492-188D-4C5D-B282-1A3FBA4DC70E}"/>
              </a:ext>
            </a:extLst>
          </p:cNvPr>
          <p:cNvSpPr txBox="1"/>
          <p:nvPr/>
        </p:nvSpPr>
        <p:spPr>
          <a:xfrm>
            <a:off x="454845" y="4860986"/>
            <a:ext cx="3148422" cy="324576"/>
          </a:xfrm>
          <a:prstGeom prst="rect">
            <a:avLst/>
          </a:prstGeom>
          <a:noFill/>
          <a:ln w="9525">
            <a:noFill/>
          </a:ln>
        </p:spPr>
        <p:txBody>
          <a:bodyPr wrap="square" lIns="0" tIns="0" rIns="0" bIns="0">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灵活用工</a:t>
            </a:r>
          </a:p>
        </p:txBody>
      </p:sp>
      <p:sp>
        <p:nvSpPr>
          <p:cNvPr id="105" name="文本框 27">
            <a:extLst>
              <a:ext uri="{FF2B5EF4-FFF2-40B4-BE49-F238E27FC236}">
                <a16:creationId xmlns:a16="http://schemas.microsoft.com/office/drawing/2014/main" id="{3DB522A5-DE06-41DC-9021-16EE93E5F58E}"/>
              </a:ext>
            </a:extLst>
          </p:cNvPr>
          <p:cNvSpPr txBox="1"/>
          <p:nvPr/>
        </p:nvSpPr>
        <p:spPr>
          <a:xfrm>
            <a:off x="6160028" y="3567859"/>
            <a:ext cx="3148422" cy="324576"/>
          </a:xfrm>
          <a:prstGeom prst="rect">
            <a:avLst/>
          </a:prstGeom>
          <a:noFill/>
          <a:ln w="9525">
            <a:noFill/>
          </a:ln>
        </p:spPr>
        <p:txBody>
          <a:bodyPr wrap="square" lIns="0" tIns="0" rIns="0" bIns="0">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ea"/>
                <a:ea typeface="+mj-ea"/>
              </a:rPr>
              <a:t>节约成本</a:t>
            </a:r>
          </a:p>
        </p:txBody>
      </p:sp>
      <p:grpSp>
        <p:nvGrpSpPr>
          <p:cNvPr id="3" name="组合 2">
            <a:extLst>
              <a:ext uri="{FF2B5EF4-FFF2-40B4-BE49-F238E27FC236}">
                <a16:creationId xmlns:a16="http://schemas.microsoft.com/office/drawing/2014/main" id="{23C16E07-74D9-407E-BDD2-061675868DD8}"/>
              </a:ext>
            </a:extLst>
          </p:cNvPr>
          <p:cNvGrpSpPr/>
          <p:nvPr/>
        </p:nvGrpSpPr>
        <p:grpSpPr>
          <a:xfrm>
            <a:off x="7638864" y="1450240"/>
            <a:ext cx="3341988" cy="2077447"/>
            <a:chOff x="7638864" y="1303030"/>
            <a:chExt cx="3341988" cy="2077447"/>
          </a:xfrm>
        </p:grpSpPr>
        <p:sp>
          <p:nvSpPr>
            <p:cNvPr id="113" name="Freeform 46+">
              <a:extLst>
                <a:ext uri="{FF2B5EF4-FFF2-40B4-BE49-F238E27FC236}">
                  <a16:creationId xmlns:a16="http://schemas.microsoft.com/office/drawing/2014/main" id="{AA90ECEF-6979-4E66-BC5F-12B9FD98A7C7}"/>
                </a:ext>
              </a:extLst>
            </p:cNvPr>
            <p:cNvSpPr/>
            <p:nvPr/>
          </p:nvSpPr>
          <p:spPr>
            <a:xfrm>
              <a:off x="7935475" y="1303030"/>
              <a:ext cx="2748766" cy="1966926"/>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114" name="Freeform 49+">
              <a:extLst>
                <a:ext uri="{FF2B5EF4-FFF2-40B4-BE49-F238E27FC236}">
                  <a16:creationId xmlns:a16="http://schemas.microsoft.com/office/drawing/2014/main" id="{49CA594F-CD7C-43C8-8CFE-86BCE94D6A81}"/>
                </a:ext>
              </a:extLst>
            </p:cNvPr>
            <p:cNvSpPr/>
            <p:nvPr/>
          </p:nvSpPr>
          <p:spPr>
            <a:xfrm>
              <a:off x="8108289" y="1359465"/>
              <a:ext cx="2403138" cy="171960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115" name="Oval 48+">
              <a:extLst>
                <a:ext uri="{FF2B5EF4-FFF2-40B4-BE49-F238E27FC236}">
                  <a16:creationId xmlns:a16="http://schemas.microsoft.com/office/drawing/2014/main" id="{1AF0FD58-8CA0-40B4-BA00-65D442AA33C5}"/>
                </a:ext>
              </a:extLst>
            </p:cNvPr>
            <p:cNvSpPr/>
            <p:nvPr/>
          </p:nvSpPr>
          <p:spPr>
            <a:xfrm>
              <a:off x="7638864" y="2235742"/>
              <a:ext cx="3341988" cy="1144735"/>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116" name="Shape 597+">
              <a:extLst>
                <a:ext uri="{FF2B5EF4-FFF2-40B4-BE49-F238E27FC236}">
                  <a16:creationId xmlns:a16="http://schemas.microsoft.com/office/drawing/2014/main" id="{7C377BFC-5405-49D8-A83C-A023BF00F5F3}"/>
                </a:ext>
              </a:extLst>
            </p:cNvPr>
            <p:cNvSpPr txBox="1"/>
            <p:nvPr/>
          </p:nvSpPr>
          <p:spPr>
            <a:xfrm>
              <a:off x="7736949" y="2491331"/>
              <a:ext cx="3145818" cy="329855"/>
            </a:xfrm>
            <a:prstGeom prst="rect">
              <a:avLst/>
            </a:prstGeom>
            <a:noFill/>
            <a:ln w="9525">
              <a:noFill/>
            </a:ln>
          </p:spPr>
          <p:txBody>
            <a:bodyPr lIns="45713" tIns="22850" rIns="45713" bIns="22850"/>
            <a:lstStyle/>
            <a:p>
              <a:pPr algn="ctr">
                <a:lnSpc>
                  <a:spcPct val="130000"/>
                </a:lnSpc>
                <a:defRPr/>
              </a:pP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spc="30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spc="30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a:t>
              </a: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你的内容</a:t>
              </a:r>
              <a:endParaRPr lang="en-US" altLang="zh-CN"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117" name="Shape 593+">
              <a:extLst>
                <a:ext uri="{FF2B5EF4-FFF2-40B4-BE49-F238E27FC236}">
                  <a16:creationId xmlns:a16="http://schemas.microsoft.com/office/drawing/2014/main" id="{5C8338AB-B00C-41DA-8232-EAE02AACC3C8}"/>
                </a:ext>
              </a:extLst>
            </p:cNvPr>
            <p:cNvSpPr txBox="1"/>
            <p:nvPr/>
          </p:nvSpPr>
          <p:spPr>
            <a:xfrm>
              <a:off x="8097387" y="1796622"/>
              <a:ext cx="2424943" cy="631629"/>
            </a:xfrm>
            <a:prstGeom prst="rect">
              <a:avLst/>
            </a:prstGeom>
            <a:noFill/>
            <a:ln w="9525">
              <a:noFill/>
            </a:ln>
          </p:spPr>
          <p:txBody>
            <a:bodyPr lIns="45713" tIns="22850" rIns="45713" bIns="22850"/>
            <a:lstStyle/>
            <a:p>
              <a:pPr algn="ctr">
                <a:lnSpc>
                  <a:spcPct val="130000"/>
                </a:lnSpc>
                <a:spcBef>
                  <a:spcPct val="0"/>
                </a:spcBef>
                <a:buSzPct val="25000"/>
                <a:defRPr/>
              </a:pPr>
              <a:r>
                <a:rPr lang="zh-CN" altLang="en-US"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输入文字</a:t>
              </a:r>
              <a:endParaRPr lang="en-US" altLang="zh-CN"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118" name="Oval 47+">
              <a:extLst>
                <a:ext uri="{FF2B5EF4-FFF2-40B4-BE49-F238E27FC236}">
                  <a16:creationId xmlns:a16="http://schemas.microsoft.com/office/drawing/2014/main" id="{C880E1E2-6B14-4CAB-8A80-CA1B42E74B4B}"/>
                </a:ext>
              </a:extLst>
            </p:cNvPr>
            <p:cNvSpPr/>
            <p:nvPr/>
          </p:nvSpPr>
          <p:spPr>
            <a:xfrm>
              <a:off x="8108289" y="2385339"/>
              <a:ext cx="2403138" cy="667924"/>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119" name="Oval 54+">
              <a:extLst>
                <a:ext uri="{FF2B5EF4-FFF2-40B4-BE49-F238E27FC236}">
                  <a16:creationId xmlns:a16="http://schemas.microsoft.com/office/drawing/2014/main" id="{EEA0DC62-E27B-47F0-9991-CAA59D43C85D}"/>
                </a:ext>
              </a:extLst>
            </p:cNvPr>
            <p:cNvSpPr/>
            <p:nvPr/>
          </p:nvSpPr>
          <p:spPr>
            <a:xfrm>
              <a:off x="8325052" y="2286493"/>
              <a:ext cx="1948168" cy="505323"/>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spTree>
    <p:extLst>
      <p:ext uri="{BB962C8B-B14F-4D97-AF65-F5344CB8AC3E}">
        <p14:creationId xmlns:p14="http://schemas.microsoft.com/office/powerpoint/2010/main" val="17179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A35688C-A93E-4EE9-9EFD-6D5C1786336F}"/>
              </a:ext>
            </a:extLst>
          </p:cNvPr>
          <p:cNvGrpSpPr/>
          <p:nvPr/>
        </p:nvGrpSpPr>
        <p:grpSpPr>
          <a:xfrm>
            <a:off x="395533" y="390278"/>
            <a:ext cx="207236" cy="6077445"/>
            <a:chOff x="3909697" y="668337"/>
            <a:chExt cx="66675" cy="5419725"/>
          </a:xfrm>
          <a:solidFill>
            <a:sysClr val="window" lastClr="FFFFFF">
              <a:alpha val="30000"/>
            </a:sysClr>
          </a:solidFill>
        </p:grpSpPr>
        <p:sp>
          <p:nvSpPr>
            <p:cNvPr id="14" name="任意多边形: 形状 13">
              <a:extLst>
                <a:ext uri="{FF2B5EF4-FFF2-40B4-BE49-F238E27FC236}">
                  <a16:creationId xmlns:a16="http://schemas.microsoft.com/office/drawing/2014/main" id="{EB147393-9571-42FE-80F5-2423AFFB95C4}"/>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5" name="任意多边形: 形状 14">
              <a:extLst>
                <a:ext uri="{FF2B5EF4-FFF2-40B4-BE49-F238E27FC236}">
                  <a16:creationId xmlns:a16="http://schemas.microsoft.com/office/drawing/2014/main" id="{62BDC3FE-F9E7-406D-801A-3DE01163749E}"/>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6" name="任意多边形: 形状 15">
              <a:extLst>
                <a:ext uri="{FF2B5EF4-FFF2-40B4-BE49-F238E27FC236}">
                  <a16:creationId xmlns:a16="http://schemas.microsoft.com/office/drawing/2014/main" id="{CE5738C3-CA08-48BF-A32F-A01085C23785}"/>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grpSp>
        <p:nvGrpSpPr>
          <p:cNvPr id="10" name="组合 9">
            <a:extLst>
              <a:ext uri="{FF2B5EF4-FFF2-40B4-BE49-F238E27FC236}">
                <a16:creationId xmlns:a16="http://schemas.microsoft.com/office/drawing/2014/main" id="{2287E80D-19D7-4032-A2F7-B8AB9C70838D}"/>
              </a:ext>
            </a:extLst>
          </p:cNvPr>
          <p:cNvGrpSpPr/>
          <p:nvPr/>
        </p:nvGrpSpPr>
        <p:grpSpPr>
          <a:xfrm>
            <a:off x="11589232" y="390278"/>
            <a:ext cx="207236" cy="6077445"/>
            <a:chOff x="3909697" y="668337"/>
            <a:chExt cx="66675" cy="5419725"/>
          </a:xfrm>
          <a:solidFill>
            <a:sysClr val="window" lastClr="FFFFFF">
              <a:alpha val="30000"/>
            </a:sysClr>
          </a:solidFill>
        </p:grpSpPr>
        <p:sp>
          <p:nvSpPr>
            <p:cNvPr id="11" name="任意多边形: 形状 10">
              <a:extLst>
                <a:ext uri="{FF2B5EF4-FFF2-40B4-BE49-F238E27FC236}">
                  <a16:creationId xmlns:a16="http://schemas.microsoft.com/office/drawing/2014/main" id="{212969AB-2F6E-4F5F-99CF-113EB4C6455B}"/>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2" name="任意多边形: 形状 11">
              <a:extLst>
                <a:ext uri="{FF2B5EF4-FFF2-40B4-BE49-F238E27FC236}">
                  <a16:creationId xmlns:a16="http://schemas.microsoft.com/office/drawing/2014/main" id="{68532C51-2AF7-4992-8ADE-E00C2D0447B9}"/>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3" name="任意多边形: 形状 12">
              <a:extLst>
                <a:ext uri="{FF2B5EF4-FFF2-40B4-BE49-F238E27FC236}">
                  <a16:creationId xmlns:a16="http://schemas.microsoft.com/office/drawing/2014/main" id="{8CC72E92-988D-4AEC-9E47-6734E866D052}"/>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cxnSp>
        <p:nvCxnSpPr>
          <p:cNvPr id="22" name="直接连接符 21">
            <a:extLst>
              <a:ext uri="{FF2B5EF4-FFF2-40B4-BE49-F238E27FC236}">
                <a16:creationId xmlns:a16="http://schemas.microsoft.com/office/drawing/2014/main" id="{47408768-7DA4-4EA7-8CBF-2DD856230D27}"/>
              </a:ext>
            </a:extLst>
          </p:cNvPr>
          <p:cNvCxnSpPr/>
          <p:nvPr/>
        </p:nvCxnSpPr>
        <p:spPr>
          <a:xfrm>
            <a:off x="942140" y="21016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C55E613-0BD9-4C89-AA73-71183E0EB69C}"/>
              </a:ext>
            </a:extLst>
          </p:cNvPr>
          <p:cNvCxnSpPr/>
          <p:nvPr/>
        </p:nvCxnSpPr>
        <p:spPr>
          <a:xfrm>
            <a:off x="10062445" y="52402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032638A-30B7-412B-A0ED-82FF4BF1D1B0}"/>
              </a:ext>
            </a:extLst>
          </p:cNvPr>
          <p:cNvCxnSpPr/>
          <p:nvPr/>
        </p:nvCxnSpPr>
        <p:spPr>
          <a:xfrm>
            <a:off x="11163585" y="3278738"/>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38A57A9-86E1-4E6B-915F-D0ECD2C1B105}"/>
              </a:ext>
            </a:extLst>
          </p:cNvPr>
          <p:cNvCxnSpPr/>
          <p:nvPr/>
        </p:nvCxnSpPr>
        <p:spPr>
          <a:xfrm>
            <a:off x="1466326" y="3349532"/>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sp>
        <p:nvSpPr>
          <p:cNvPr id="2" name="矩形: 剪去对角 1">
            <a:extLst>
              <a:ext uri="{FF2B5EF4-FFF2-40B4-BE49-F238E27FC236}">
                <a16:creationId xmlns:a16="http://schemas.microsoft.com/office/drawing/2014/main" id="{64DE4177-04CC-4C69-A56F-59B887807857}"/>
              </a:ext>
            </a:extLst>
          </p:cNvPr>
          <p:cNvSpPr/>
          <p:nvPr/>
        </p:nvSpPr>
        <p:spPr>
          <a:xfrm>
            <a:off x="2118925" y="2273300"/>
            <a:ext cx="7943520" cy="2458890"/>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6" name="直角三角形 5">
            <a:extLst>
              <a:ext uri="{FF2B5EF4-FFF2-40B4-BE49-F238E27FC236}">
                <a16:creationId xmlns:a16="http://schemas.microsoft.com/office/drawing/2014/main" id="{0C821FF6-2277-41D6-9F9F-4BF638364763}"/>
              </a:ext>
            </a:extLst>
          </p:cNvPr>
          <p:cNvSpPr/>
          <p:nvPr/>
        </p:nvSpPr>
        <p:spPr>
          <a:xfrm rot="10800000" flipH="1" flipV="1">
            <a:off x="2116048" y="4487181"/>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7" name="直角三角形 6">
            <a:extLst>
              <a:ext uri="{FF2B5EF4-FFF2-40B4-BE49-F238E27FC236}">
                <a16:creationId xmlns:a16="http://schemas.microsoft.com/office/drawing/2014/main" id="{51F476FE-F18A-4B61-8B61-9E6B0E7603DD}"/>
              </a:ext>
            </a:extLst>
          </p:cNvPr>
          <p:cNvSpPr/>
          <p:nvPr/>
        </p:nvSpPr>
        <p:spPr>
          <a:xfrm rot="10800000">
            <a:off x="9789948" y="2273300"/>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17" name="文本框 16">
            <a:extLst>
              <a:ext uri="{FF2B5EF4-FFF2-40B4-BE49-F238E27FC236}">
                <a16:creationId xmlns:a16="http://schemas.microsoft.com/office/drawing/2014/main" id="{DB80BB6B-610D-4887-B720-C1CD71714A43}"/>
              </a:ext>
            </a:extLst>
          </p:cNvPr>
          <p:cNvSpPr txBox="1"/>
          <p:nvPr/>
        </p:nvSpPr>
        <p:spPr>
          <a:xfrm>
            <a:off x="2410632" y="1310526"/>
            <a:ext cx="7370736" cy="147566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rPr>
              <a:t>PART THREE</a:t>
            </a:r>
            <a:endParaRPr kumimoji="0" lang="zh-CN" altLang="en-US"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endParaRPr>
          </a:p>
        </p:txBody>
      </p:sp>
      <p:sp>
        <p:nvSpPr>
          <p:cNvPr id="4" name="矩形 3">
            <a:extLst>
              <a:ext uri="{FF2B5EF4-FFF2-40B4-BE49-F238E27FC236}">
                <a16:creationId xmlns:a16="http://schemas.microsoft.com/office/drawing/2014/main" id="{C3910B65-28AC-4A4C-A072-37A7C3E38652}"/>
              </a:ext>
            </a:extLst>
          </p:cNvPr>
          <p:cNvSpPr/>
          <p:nvPr/>
        </p:nvSpPr>
        <p:spPr>
          <a:xfrm>
            <a:off x="3014522" y="2027287"/>
            <a:ext cx="2230098" cy="2565702"/>
          </a:xfrm>
          <a:prstGeom prst="rect">
            <a:avLst/>
          </a:prstGeom>
        </p:spPr>
        <p:txBody>
          <a:bodyPr wrap="none">
            <a:spAutoFit/>
          </a:bodyPr>
          <a:lstStyle/>
          <a:p>
            <a:pPr marR="0" lvl="0" indent="0" algn="ctr" fontAlgn="auto">
              <a:lnSpc>
                <a:spcPct val="130000"/>
              </a:lnSpc>
              <a:spcBef>
                <a:spcPts val="0"/>
              </a:spcBef>
              <a:spcAft>
                <a:spcPts val="0"/>
              </a:spcAft>
              <a:buClrTx/>
              <a:buSzTx/>
              <a:buFontTx/>
              <a:buNone/>
              <a:tabLst/>
              <a:defRPr/>
            </a:pPr>
            <a:r>
              <a:rPr lang="en-US" altLang="zh-CN" sz="138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03</a:t>
            </a:r>
          </a:p>
        </p:txBody>
      </p:sp>
      <p:cxnSp>
        <p:nvCxnSpPr>
          <p:cNvPr id="29" name="直接连接符 28">
            <a:extLst>
              <a:ext uri="{FF2B5EF4-FFF2-40B4-BE49-F238E27FC236}">
                <a16:creationId xmlns:a16="http://schemas.microsoft.com/office/drawing/2014/main" id="{A9E65F0B-342D-4BC6-B60B-E38B472145C3}"/>
              </a:ext>
            </a:extLst>
          </p:cNvPr>
          <p:cNvCxnSpPr/>
          <p:nvPr/>
        </p:nvCxnSpPr>
        <p:spPr>
          <a:xfrm>
            <a:off x="5320820" y="2623366"/>
            <a:ext cx="0" cy="1769509"/>
          </a:xfrm>
          <a:prstGeom prst="line">
            <a:avLst/>
          </a:prstGeom>
          <a:ln>
            <a:solidFill>
              <a:schemeClr val="accent3">
                <a:alpha val="38000"/>
              </a:schemeClr>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E1E5659-8BAB-4C96-8AEC-3E3AAF527ED7}"/>
              </a:ext>
            </a:extLst>
          </p:cNvPr>
          <p:cNvSpPr/>
          <p:nvPr/>
        </p:nvSpPr>
        <p:spPr>
          <a:xfrm>
            <a:off x="5756660" y="2623366"/>
            <a:ext cx="3108543" cy="1067343"/>
          </a:xfrm>
          <a:prstGeom prst="rect">
            <a:avLst/>
          </a:prstGeom>
        </p:spPr>
        <p:txBody>
          <a:bodyPr wrap="none">
            <a:spAutoFit/>
          </a:bodyPr>
          <a:lstStyle/>
          <a:p>
            <a:pPr marR="0" lvl="0" indent="0" fontAlgn="auto">
              <a:lnSpc>
                <a:spcPct val="130000"/>
              </a:lnSpc>
              <a:spcBef>
                <a:spcPts val="0"/>
              </a:spcBef>
              <a:spcAft>
                <a:spcPts val="0"/>
              </a:spcAft>
              <a:buClrTx/>
              <a:buSzTx/>
              <a:buFontTx/>
              <a:buNone/>
              <a:tabLst/>
              <a:defRPr/>
            </a:pPr>
            <a:r>
              <a:rPr lang="zh-CN" altLang="en-US"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行业趋势</a:t>
            </a:r>
            <a:endPar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nvGrpSpPr>
          <p:cNvPr id="32" name="组合 31">
            <a:extLst>
              <a:ext uri="{FF2B5EF4-FFF2-40B4-BE49-F238E27FC236}">
                <a16:creationId xmlns:a16="http://schemas.microsoft.com/office/drawing/2014/main" id="{86D3D937-7F5D-4F41-A196-F5C90D45942C}"/>
              </a:ext>
            </a:extLst>
          </p:cNvPr>
          <p:cNvGrpSpPr/>
          <p:nvPr/>
        </p:nvGrpSpPr>
        <p:grpSpPr>
          <a:xfrm>
            <a:off x="5941223" y="3731846"/>
            <a:ext cx="3299755" cy="564371"/>
            <a:chOff x="5323543" y="3610094"/>
            <a:chExt cx="3299755" cy="564371"/>
          </a:xfrm>
        </p:grpSpPr>
        <p:sp>
          <p:nvSpPr>
            <p:cNvPr id="30" name="文本框 29">
              <a:extLst>
                <a:ext uri="{FF2B5EF4-FFF2-40B4-BE49-F238E27FC236}">
                  <a16:creationId xmlns:a16="http://schemas.microsoft.com/office/drawing/2014/main" id="{A685C24A-B833-4A7F-8A20-730A8FADD12A}"/>
                </a:ext>
              </a:extLst>
            </p:cNvPr>
            <p:cNvSpPr txBox="1"/>
            <p:nvPr/>
          </p:nvSpPr>
          <p:spPr>
            <a:xfrm>
              <a:off x="5323544" y="3610094"/>
              <a:ext cx="3236254"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总体趋势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竞品对比</a:t>
              </a:r>
            </a:p>
          </p:txBody>
        </p:sp>
        <p:sp>
          <p:nvSpPr>
            <p:cNvPr id="31" name="文本框 30">
              <a:extLst>
                <a:ext uri="{FF2B5EF4-FFF2-40B4-BE49-F238E27FC236}">
                  <a16:creationId xmlns:a16="http://schemas.microsoft.com/office/drawing/2014/main" id="{F61C5A07-66BD-4F06-9604-53152D0CD583}"/>
                </a:ext>
              </a:extLst>
            </p:cNvPr>
            <p:cNvSpPr txBox="1"/>
            <p:nvPr/>
          </p:nvSpPr>
          <p:spPr>
            <a:xfrm>
              <a:off x="5323543" y="3928244"/>
              <a:ext cx="3299755"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竞争态势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前景需求</a:t>
              </a:r>
            </a:p>
          </p:txBody>
        </p:sp>
      </p:grpSp>
      <p:pic>
        <p:nvPicPr>
          <p:cNvPr id="35" name="图片 34">
            <a:extLst>
              <a:ext uri="{FF2B5EF4-FFF2-40B4-BE49-F238E27FC236}">
                <a16:creationId xmlns:a16="http://schemas.microsoft.com/office/drawing/2014/main" id="{D71EDE7F-CB8E-402A-9F4B-C73AB1312F1B}"/>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41068" y="2181541"/>
            <a:ext cx="2827823" cy="175356"/>
          </a:xfrm>
          <a:prstGeom prst="rect">
            <a:avLst/>
          </a:prstGeom>
        </p:spPr>
      </p:pic>
      <p:pic>
        <p:nvPicPr>
          <p:cNvPr id="36" name="图片 35">
            <a:extLst>
              <a:ext uri="{FF2B5EF4-FFF2-40B4-BE49-F238E27FC236}">
                <a16:creationId xmlns:a16="http://schemas.microsoft.com/office/drawing/2014/main" id="{DCCF5A5D-286F-46E7-AA49-F84DF24C7C39}"/>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27364" y="4657212"/>
            <a:ext cx="2827823" cy="175356"/>
          </a:xfrm>
          <a:prstGeom prst="rect">
            <a:avLst/>
          </a:prstGeom>
        </p:spPr>
      </p:pic>
      <p:pic>
        <p:nvPicPr>
          <p:cNvPr id="37" name="图片 36">
            <a:hlinkClick r:id="rId3"/>
            <a:extLst>
              <a:ext uri="{FF2B5EF4-FFF2-40B4-BE49-F238E27FC236}">
                <a16:creationId xmlns:a16="http://schemas.microsoft.com/office/drawing/2014/main" id="{4370F995-3972-40AB-AE0D-4C82D02543A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96098" y="5563074"/>
            <a:ext cx="989174" cy="131890"/>
          </a:xfrm>
          <a:prstGeom prst="rect">
            <a:avLst/>
          </a:prstGeom>
        </p:spPr>
      </p:pic>
    </p:spTree>
    <p:extLst>
      <p:ext uri="{BB962C8B-B14F-4D97-AF65-F5344CB8AC3E}">
        <p14:creationId xmlns:p14="http://schemas.microsoft.com/office/powerpoint/2010/main" val="3960736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47306"/>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总体趋势</a:t>
            </a:r>
          </a:p>
        </p:txBody>
      </p:sp>
      <p:sp>
        <p:nvSpPr>
          <p:cNvPr id="4" name="矩形 3">
            <a:extLst>
              <a:ext uri="{FF2B5EF4-FFF2-40B4-BE49-F238E27FC236}">
                <a16:creationId xmlns:a16="http://schemas.microsoft.com/office/drawing/2014/main" id="{4FD8078D-8C14-45F2-AF11-929FE4265D0F}"/>
              </a:ext>
            </a:extLst>
          </p:cNvPr>
          <p:cNvSpPr/>
          <p:nvPr/>
        </p:nvSpPr>
        <p:spPr>
          <a:xfrm>
            <a:off x="0" y="1773568"/>
            <a:ext cx="11749088" cy="2267643"/>
          </a:xfrm>
          <a:prstGeom prst="rect">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7" name="矩形: 圆角 6">
            <a:extLst>
              <a:ext uri="{FF2B5EF4-FFF2-40B4-BE49-F238E27FC236}">
                <a16:creationId xmlns:a16="http://schemas.microsoft.com/office/drawing/2014/main" id="{57569ABD-7954-49F3-B2EE-B5E820B4F631}"/>
              </a:ext>
            </a:extLst>
          </p:cNvPr>
          <p:cNvSpPr/>
          <p:nvPr/>
        </p:nvSpPr>
        <p:spPr>
          <a:xfrm>
            <a:off x="1801018" y="2015464"/>
            <a:ext cx="1960279" cy="3396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r>
              <a:rPr lang="zh-CN" altLang="en-US" b="1" kern="0" dirty="0">
                <a:latin typeface="+mj-ea"/>
                <a:ea typeface="+mj-ea"/>
              </a:rPr>
              <a:t>总体呈上升趋势</a:t>
            </a:r>
          </a:p>
        </p:txBody>
      </p:sp>
      <p:sp>
        <p:nvSpPr>
          <p:cNvPr id="10" name="菱形 9">
            <a:extLst>
              <a:ext uri="{FF2B5EF4-FFF2-40B4-BE49-F238E27FC236}">
                <a16:creationId xmlns:a16="http://schemas.microsoft.com/office/drawing/2014/main" id="{3A0423A2-ED58-4786-9FD5-6FD9C059400B}"/>
              </a:ext>
            </a:extLst>
          </p:cNvPr>
          <p:cNvSpPr/>
          <p:nvPr/>
        </p:nvSpPr>
        <p:spPr>
          <a:xfrm rot="10800000" flipH="1">
            <a:off x="5059957" y="4782609"/>
            <a:ext cx="1181666" cy="1181664"/>
          </a:xfrm>
          <a:prstGeom prst="diamond">
            <a:avLst/>
          </a:prstGeom>
          <a:gradFill flip="none" rotWithShape="1">
            <a:gsLst>
              <a:gs pos="67000">
                <a:schemeClr val="accent2">
                  <a:alpha val="0"/>
                </a:schemeClr>
              </a:gs>
              <a:gs pos="95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方正兰亭黑简体" panose="02000000000000000000" pitchFamily="2" charset="-122"/>
              <a:ea typeface="方正兰亭黑简体" panose="02000000000000000000" pitchFamily="2" charset="-122"/>
            </a:endParaRPr>
          </a:p>
        </p:txBody>
      </p:sp>
      <p:sp>
        <p:nvSpPr>
          <p:cNvPr id="11" name="菱形 10">
            <a:extLst>
              <a:ext uri="{FF2B5EF4-FFF2-40B4-BE49-F238E27FC236}">
                <a16:creationId xmlns:a16="http://schemas.microsoft.com/office/drawing/2014/main" id="{C61469C8-A65E-41E6-8CE9-6848118A16AD}"/>
              </a:ext>
            </a:extLst>
          </p:cNvPr>
          <p:cNvSpPr/>
          <p:nvPr/>
        </p:nvSpPr>
        <p:spPr>
          <a:xfrm rot="10800000" flipH="1">
            <a:off x="5276597" y="4782609"/>
            <a:ext cx="1181666" cy="1181664"/>
          </a:xfrm>
          <a:prstGeom prst="diamond">
            <a:avLst/>
          </a:prstGeom>
          <a:gradFill flip="none" rotWithShape="1">
            <a:gsLst>
              <a:gs pos="67000">
                <a:schemeClr val="accent2">
                  <a:alpha val="0"/>
                </a:schemeClr>
              </a:gs>
              <a:gs pos="95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latin typeface="方正兰亭黑简体" panose="02000000000000000000" pitchFamily="2" charset="-122"/>
              <a:ea typeface="方正兰亭黑简体" panose="02000000000000000000" pitchFamily="2" charset="-122"/>
            </a:endParaRPr>
          </a:p>
        </p:txBody>
      </p:sp>
      <p:sp>
        <p:nvSpPr>
          <p:cNvPr id="15" name="PA-矩形 36+">
            <a:extLst>
              <a:ext uri="{FF2B5EF4-FFF2-40B4-BE49-F238E27FC236}">
                <a16:creationId xmlns:a16="http://schemas.microsoft.com/office/drawing/2014/main" id="{ED049CE5-18A1-4ED8-8B45-C328DFC731BF}"/>
              </a:ext>
            </a:extLst>
          </p:cNvPr>
          <p:cNvSpPr/>
          <p:nvPr>
            <p:custDataLst>
              <p:tags r:id="rId1"/>
            </p:custDataLst>
          </p:nvPr>
        </p:nvSpPr>
        <p:spPr>
          <a:xfrm>
            <a:off x="1047209" y="2507319"/>
            <a:ext cx="3505609"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7" name="椭圆 16"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05B45C2C-697E-434E-84FC-AAD5B6F367F4}"/>
              </a:ext>
            </a:extLst>
          </p:cNvPr>
          <p:cNvSpPr/>
          <p:nvPr/>
        </p:nvSpPr>
        <p:spPr>
          <a:xfrm>
            <a:off x="442913" y="5013165"/>
            <a:ext cx="4611563" cy="1560030"/>
          </a:xfrm>
          <a:prstGeom prst="ellipse">
            <a:avLst/>
          </a:prstGeom>
          <a:solidFill>
            <a:srgbClr val="103785">
              <a:alpha val="45000"/>
            </a:srgbClr>
          </a:solidFill>
          <a:ln w="25400">
            <a:solidFill>
              <a:schemeClr val="accent3">
                <a:lumMod val="50000"/>
              </a:schemeClr>
            </a:solidFill>
          </a:ln>
          <a:scene3d>
            <a:camera prst="orthographicFront">
              <a:rot lat="3000000" lon="0" rev="0"/>
            </a:camera>
            <a:lightRig rig="flood"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椭圆 17"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846BBDD0-05FB-4343-AF1E-62FFBE40039C}"/>
              </a:ext>
            </a:extLst>
          </p:cNvPr>
          <p:cNvSpPr/>
          <p:nvPr/>
        </p:nvSpPr>
        <p:spPr>
          <a:xfrm>
            <a:off x="1047209" y="5281401"/>
            <a:ext cx="3402972" cy="1023558"/>
          </a:xfrm>
          <a:prstGeom prst="ellipse">
            <a:avLst/>
          </a:prstGeom>
          <a:noFill/>
          <a:ln w="25400">
            <a:solidFill>
              <a:schemeClr val="accent3">
                <a:lumMod val="50000"/>
              </a:schemeClr>
            </a:solidFill>
          </a:ln>
          <a:scene3d>
            <a:camera prst="orthographicFront">
              <a:rot lat="3000000" lon="0" rev="0"/>
            </a:camera>
            <a:lightRig rig="flood"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椭圆 18"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91F17CDC-B0C5-49D1-9975-E6712E1392E4}"/>
              </a:ext>
            </a:extLst>
          </p:cNvPr>
          <p:cNvSpPr/>
          <p:nvPr/>
        </p:nvSpPr>
        <p:spPr>
          <a:xfrm>
            <a:off x="1669916" y="5502343"/>
            <a:ext cx="2157558" cy="581674"/>
          </a:xfrm>
          <a:prstGeom prst="ellipse">
            <a:avLst/>
          </a:prstGeom>
          <a:noFill/>
          <a:ln w="25400">
            <a:solidFill>
              <a:schemeClr val="accent3">
                <a:lumMod val="50000"/>
              </a:schemeClr>
            </a:solidFill>
          </a:ln>
          <a:scene3d>
            <a:camera prst="orthographicFront">
              <a:rot lat="3000000" lon="0" rev="0"/>
            </a:camera>
            <a:lightRig rig="flood"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1" name="Group 1+">
            <a:extLst>
              <a:ext uri="{FF2B5EF4-FFF2-40B4-BE49-F238E27FC236}">
                <a16:creationId xmlns:a16="http://schemas.microsoft.com/office/drawing/2014/main" id="{59B0E9FA-CD55-4127-BB44-69801FEBCE23}"/>
              </a:ext>
            </a:extLst>
          </p:cNvPr>
          <p:cNvGrpSpPr/>
          <p:nvPr/>
        </p:nvGrpSpPr>
        <p:grpSpPr>
          <a:xfrm>
            <a:off x="7137525" y="5013165"/>
            <a:ext cx="4611563" cy="1560030"/>
            <a:chOff x="280948" y="4380714"/>
            <a:chExt cx="5815052" cy="1967154"/>
          </a:xfrm>
          <a:scene3d>
            <a:camera prst="orthographicFront">
              <a:rot lat="3000000" lon="0" rev="0"/>
            </a:camera>
            <a:lightRig rig="flood" dir="t"/>
          </a:scene3d>
        </p:grpSpPr>
        <p:sp>
          <p:nvSpPr>
            <p:cNvPr id="22" name="椭圆 21"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BF37397F-1406-411A-AE44-08EF7F3F8963}"/>
                </a:ext>
              </a:extLst>
            </p:cNvPr>
            <p:cNvSpPr/>
            <p:nvPr/>
          </p:nvSpPr>
          <p:spPr>
            <a:xfrm>
              <a:off x="280948" y="4380714"/>
              <a:ext cx="5815052" cy="1967154"/>
            </a:xfrm>
            <a:prstGeom prst="ellipse">
              <a:avLst/>
            </a:prstGeom>
            <a:solidFill>
              <a:srgbClr val="103785">
                <a:alpha val="45000"/>
              </a:srgbClr>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椭圆 22"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EC343619-535B-460E-AC3D-6B7C434653AB}"/>
                </a:ext>
              </a:extLst>
            </p:cNvPr>
            <p:cNvSpPr/>
            <p:nvPr/>
          </p:nvSpPr>
          <p:spPr>
            <a:xfrm>
              <a:off x="1042948" y="4718952"/>
              <a:ext cx="4291052" cy="1290678"/>
            </a:xfrm>
            <a:prstGeom prst="ellipse">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椭圆 23" descr="e7d195523061f1c0d3ba7f298e59d031c9c3f97027ed136f882110EF8F17BAD1F2C348D17C7856EF46CB4678CC9E44EE1ABA681E3133328A7B4D22AAF822B2429426B2355AA8CC4431B8568D2CF3B73A2FB6443EB3D2459EFF7480FDD7ABBFD9C31BE88344C877A66D47F376AD5FF0263CC200A46DE1006E72893FFDE037EBCC971E9157DFC81D31">
              <a:extLst>
                <a:ext uri="{FF2B5EF4-FFF2-40B4-BE49-F238E27FC236}">
                  <a16:creationId xmlns:a16="http://schemas.microsoft.com/office/drawing/2014/main" id="{88AFA617-CF5A-4C01-B701-5E98B1D9A13B}"/>
                </a:ext>
              </a:extLst>
            </p:cNvPr>
            <p:cNvSpPr/>
            <p:nvPr/>
          </p:nvSpPr>
          <p:spPr>
            <a:xfrm>
              <a:off x="1828164" y="4997554"/>
              <a:ext cx="2720620" cy="733475"/>
            </a:xfrm>
            <a:prstGeom prst="ellipse">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0" name="文本框 19">
            <a:extLst>
              <a:ext uri="{FF2B5EF4-FFF2-40B4-BE49-F238E27FC236}">
                <a16:creationId xmlns:a16="http://schemas.microsoft.com/office/drawing/2014/main" id="{94F1D103-1BB9-4005-924F-0CB2AFE99D36}"/>
              </a:ext>
            </a:extLst>
          </p:cNvPr>
          <p:cNvSpPr txBox="1"/>
          <p:nvPr/>
        </p:nvSpPr>
        <p:spPr>
          <a:xfrm>
            <a:off x="2171613" y="4416143"/>
            <a:ext cx="1154162" cy="325025"/>
          </a:xfrm>
          <a:prstGeom prst="rect">
            <a:avLst/>
          </a:prstGeom>
          <a:noFill/>
        </p:spPr>
        <p:txBody>
          <a:bodyPr wrap="none" lIns="0" tIns="0" rIns="0" bIns="0" rtlCol="0">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输入小标题</a:t>
            </a:r>
          </a:p>
        </p:txBody>
      </p:sp>
      <p:sp>
        <p:nvSpPr>
          <p:cNvPr id="26" name="TextBox 19+">
            <a:extLst>
              <a:ext uri="{FF2B5EF4-FFF2-40B4-BE49-F238E27FC236}">
                <a16:creationId xmlns:a16="http://schemas.microsoft.com/office/drawing/2014/main" id="{7A4B8E97-F241-41CA-9395-728231579341}"/>
              </a:ext>
            </a:extLst>
          </p:cNvPr>
          <p:cNvSpPr txBox="1"/>
          <p:nvPr/>
        </p:nvSpPr>
        <p:spPr>
          <a:xfrm>
            <a:off x="8866225" y="4416143"/>
            <a:ext cx="1154162" cy="325025"/>
          </a:xfrm>
          <a:prstGeom prst="rect">
            <a:avLst/>
          </a:prstGeom>
          <a:noFill/>
        </p:spPr>
        <p:txBody>
          <a:bodyPr wrap="none" lIns="0" tIns="0" rIns="0" bIns="0" rtlCol="0">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输入小标题</a:t>
            </a:r>
          </a:p>
        </p:txBody>
      </p:sp>
      <p:sp>
        <p:nvSpPr>
          <p:cNvPr id="27" name="PA-矩形 36+">
            <a:extLst>
              <a:ext uri="{FF2B5EF4-FFF2-40B4-BE49-F238E27FC236}">
                <a16:creationId xmlns:a16="http://schemas.microsoft.com/office/drawing/2014/main" id="{9F8DDCA8-9D84-4637-B6EF-D7F7FC82B1C8}"/>
              </a:ext>
            </a:extLst>
          </p:cNvPr>
          <p:cNvSpPr/>
          <p:nvPr>
            <p:custDataLst>
              <p:tags r:id="rId2"/>
            </p:custDataLst>
          </p:nvPr>
        </p:nvSpPr>
        <p:spPr>
          <a:xfrm>
            <a:off x="1066353" y="4858038"/>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28" name="PA-矩形 36++">
            <a:extLst>
              <a:ext uri="{FF2B5EF4-FFF2-40B4-BE49-F238E27FC236}">
                <a16:creationId xmlns:a16="http://schemas.microsoft.com/office/drawing/2014/main" id="{443393B9-C3EB-4BEC-B3EA-5FF89E286620}"/>
              </a:ext>
            </a:extLst>
          </p:cNvPr>
          <p:cNvSpPr/>
          <p:nvPr>
            <p:custDataLst>
              <p:tags r:id="rId3"/>
            </p:custDataLst>
          </p:nvPr>
        </p:nvSpPr>
        <p:spPr>
          <a:xfrm>
            <a:off x="7690501" y="4858038"/>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33" name="矩形: 圆角 32">
            <a:extLst>
              <a:ext uri="{FF2B5EF4-FFF2-40B4-BE49-F238E27FC236}">
                <a16:creationId xmlns:a16="http://schemas.microsoft.com/office/drawing/2014/main" id="{2AAA3C37-D2FD-45BB-8D3B-635D667F7BB3}"/>
              </a:ext>
            </a:extLst>
          </p:cNvPr>
          <p:cNvSpPr/>
          <p:nvPr/>
        </p:nvSpPr>
        <p:spPr>
          <a:xfrm>
            <a:off x="5054476" y="2015464"/>
            <a:ext cx="1960279" cy="3396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r>
              <a:rPr lang="zh-CN" altLang="en-US" b="1" kern="0" dirty="0">
                <a:latin typeface="+mj-ea"/>
                <a:ea typeface="+mj-ea"/>
              </a:rPr>
              <a:t>总体呈上升趋势</a:t>
            </a:r>
          </a:p>
        </p:txBody>
      </p:sp>
      <p:sp>
        <p:nvSpPr>
          <p:cNvPr id="34" name="PA-矩形 36+">
            <a:extLst>
              <a:ext uri="{FF2B5EF4-FFF2-40B4-BE49-F238E27FC236}">
                <a16:creationId xmlns:a16="http://schemas.microsoft.com/office/drawing/2014/main" id="{990E6A55-F590-4393-B77A-90B72C0DDC0F}"/>
              </a:ext>
            </a:extLst>
          </p:cNvPr>
          <p:cNvSpPr/>
          <p:nvPr>
            <p:custDataLst>
              <p:tags r:id="rId4"/>
            </p:custDataLst>
          </p:nvPr>
        </p:nvSpPr>
        <p:spPr>
          <a:xfrm>
            <a:off x="5177246" y="2507319"/>
            <a:ext cx="1960279"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grpSp>
        <p:nvGrpSpPr>
          <p:cNvPr id="5" name="组合 4">
            <a:extLst>
              <a:ext uri="{FF2B5EF4-FFF2-40B4-BE49-F238E27FC236}">
                <a16:creationId xmlns:a16="http://schemas.microsoft.com/office/drawing/2014/main" id="{E6F5D2D7-A2C1-4CA3-A425-4F244381A018}"/>
              </a:ext>
            </a:extLst>
          </p:cNvPr>
          <p:cNvGrpSpPr/>
          <p:nvPr/>
        </p:nvGrpSpPr>
        <p:grpSpPr>
          <a:xfrm>
            <a:off x="8015108" y="1603772"/>
            <a:ext cx="3414111" cy="2396596"/>
            <a:chOff x="8015108" y="1603772"/>
            <a:chExt cx="3414111" cy="2396596"/>
          </a:xfrm>
        </p:grpSpPr>
        <p:pic>
          <p:nvPicPr>
            <p:cNvPr id="13" name="图片 12">
              <a:extLst>
                <a:ext uri="{FF2B5EF4-FFF2-40B4-BE49-F238E27FC236}">
                  <a16:creationId xmlns:a16="http://schemas.microsoft.com/office/drawing/2014/main" id="{78A6C84D-9AAE-495F-ABB0-56D95A080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5108" y="1603772"/>
              <a:ext cx="3414111" cy="2396596"/>
            </a:xfrm>
            <a:prstGeom prst="rect">
              <a:avLst/>
            </a:prstGeom>
            <a:effectLst/>
          </p:spPr>
        </p:pic>
        <p:pic>
          <p:nvPicPr>
            <p:cNvPr id="2050" name="Picture 2" descr="查看源图像">
              <a:extLst>
                <a:ext uri="{FF2B5EF4-FFF2-40B4-BE49-F238E27FC236}">
                  <a16:creationId xmlns:a16="http://schemas.microsoft.com/office/drawing/2014/main" id="{0CA49840-EA32-4CD6-9161-05E05B953A2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527353" y="1731984"/>
              <a:ext cx="2389620" cy="1550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3394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51712"/>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竞品对比</a:t>
            </a:r>
          </a:p>
        </p:txBody>
      </p:sp>
      <p:pic>
        <p:nvPicPr>
          <p:cNvPr id="42" name="图片 41">
            <a:extLst>
              <a:ext uri="{FF2B5EF4-FFF2-40B4-BE49-F238E27FC236}">
                <a16:creationId xmlns:a16="http://schemas.microsoft.com/office/drawing/2014/main" id="{0E789465-B6F2-4DC5-94E0-93D0DD24AA67}"/>
              </a:ext>
            </a:extLst>
          </p:cNvPr>
          <p:cNvPicPr>
            <a:picLocks noChangeAspect="1"/>
          </p:cNvPicPr>
          <p:nvPr/>
        </p:nvPicPr>
        <p:blipFill rotWithShape="1">
          <a:blip r:embed="rId5">
            <a:duotone>
              <a:srgbClr val="0293F2">
                <a:shade val="45000"/>
                <a:satMod val="135000"/>
              </a:srgbClr>
              <a:prstClr val="white"/>
            </a:duotone>
          </a:blip>
          <a:srcRect t="49798"/>
          <a:stretch/>
        </p:blipFill>
        <p:spPr>
          <a:xfrm>
            <a:off x="3204390" y="1217689"/>
            <a:ext cx="5642812" cy="5752071"/>
          </a:xfrm>
          <a:prstGeom prst="rect">
            <a:avLst/>
          </a:prstGeom>
        </p:spPr>
      </p:pic>
      <p:pic>
        <p:nvPicPr>
          <p:cNvPr id="43" name="图片 42">
            <a:extLst>
              <a:ext uri="{FF2B5EF4-FFF2-40B4-BE49-F238E27FC236}">
                <a16:creationId xmlns:a16="http://schemas.microsoft.com/office/drawing/2014/main" id="{15252AAD-4259-46E5-945C-F718DC02CA3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50000"/>
                    </a14:imgEffect>
                  </a14:imgLayer>
                </a14:imgProps>
              </a:ext>
            </a:extLst>
          </a:blip>
          <a:stretch>
            <a:fillRect/>
          </a:stretch>
        </p:blipFill>
        <p:spPr>
          <a:xfrm>
            <a:off x="442914" y="4258060"/>
            <a:ext cx="11306173" cy="921775"/>
          </a:xfrm>
          <a:prstGeom prst="rect">
            <a:avLst/>
          </a:prstGeom>
        </p:spPr>
      </p:pic>
      <p:cxnSp>
        <p:nvCxnSpPr>
          <p:cNvPr id="44" name="直接连接符 43">
            <a:extLst>
              <a:ext uri="{FF2B5EF4-FFF2-40B4-BE49-F238E27FC236}">
                <a16:creationId xmlns:a16="http://schemas.microsoft.com/office/drawing/2014/main" id="{98BE033B-5036-4147-83E7-8B2AD5CC2604}"/>
              </a:ext>
            </a:extLst>
          </p:cNvPr>
          <p:cNvCxnSpPr>
            <a:cxnSpLocks/>
          </p:cNvCxnSpPr>
          <p:nvPr/>
        </p:nvCxnSpPr>
        <p:spPr>
          <a:xfrm>
            <a:off x="6052123" y="1795615"/>
            <a:ext cx="0" cy="2462445"/>
          </a:xfrm>
          <a:prstGeom prst="line">
            <a:avLst/>
          </a:prstGeom>
          <a:noFill/>
          <a:ln w="6350" cap="rnd" cmpd="sng" algn="ctr">
            <a:gradFill>
              <a:gsLst>
                <a:gs pos="0">
                  <a:schemeClr val="accent1">
                    <a:alpha val="0"/>
                  </a:schemeClr>
                </a:gs>
                <a:gs pos="50000">
                  <a:schemeClr val="accent2">
                    <a:alpha val="80000"/>
                  </a:schemeClr>
                </a:gs>
                <a:gs pos="100000">
                  <a:schemeClr val="accent1">
                    <a:alpha val="0"/>
                  </a:schemeClr>
                </a:gs>
              </a:gsLst>
              <a:lin ang="5400000" scaled="0"/>
            </a:gradFill>
            <a:prstDash val="lgDash"/>
            <a:round/>
            <a:headEnd type="none" w="sm" len="sm"/>
            <a:tailEnd type="oval"/>
          </a:ln>
          <a:effectLst/>
        </p:spPr>
      </p:cxnSp>
      <p:grpSp>
        <p:nvGrpSpPr>
          <p:cNvPr id="47" name="组合 46">
            <a:extLst>
              <a:ext uri="{FF2B5EF4-FFF2-40B4-BE49-F238E27FC236}">
                <a16:creationId xmlns:a16="http://schemas.microsoft.com/office/drawing/2014/main" id="{550A723D-E78E-43E2-AAAA-E193C56C530D}"/>
              </a:ext>
            </a:extLst>
          </p:cNvPr>
          <p:cNvGrpSpPr/>
          <p:nvPr/>
        </p:nvGrpSpPr>
        <p:grpSpPr>
          <a:xfrm>
            <a:off x="857816" y="5587632"/>
            <a:ext cx="10041394" cy="324576"/>
            <a:chOff x="1107893" y="1913785"/>
            <a:chExt cx="10041394" cy="324576"/>
          </a:xfrm>
        </p:grpSpPr>
        <p:sp>
          <p:nvSpPr>
            <p:cNvPr id="48" name="TextBox 39">
              <a:extLst>
                <a:ext uri="{FF2B5EF4-FFF2-40B4-BE49-F238E27FC236}">
                  <a16:creationId xmlns:a16="http://schemas.microsoft.com/office/drawing/2014/main" id="{8B2EB39C-03B5-4CCE-943B-36E0B965932C}"/>
                </a:ext>
              </a:extLst>
            </p:cNvPr>
            <p:cNvSpPr txBox="1"/>
            <p:nvPr/>
          </p:nvSpPr>
          <p:spPr>
            <a:xfrm>
              <a:off x="2563365" y="1913785"/>
              <a:ext cx="7130450" cy="324576"/>
            </a:xfrm>
            <a:prstGeom prst="rect">
              <a:avLst/>
            </a:prstGeom>
            <a:noFill/>
          </p:spPr>
          <p:txBody>
            <a:bodyPr wrap="square" lIns="0" tIns="0" rIns="0" bIns="0">
              <a:spAutoFit/>
            </a:bodyPr>
            <a:lstStyle>
              <a:defPPr>
                <a:defRPr lang="zh-CN"/>
              </a:defPPr>
              <a:lvl1pPr marR="0" lvl="0" indent="0" algn="ctr" fontAlgn="auto">
                <a:lnSpc>
                  <a:spcPct val="100000"/>
                </a:lnSpc>
                <a:spcBef>
                  <a:spcPts val="0"/>
                </a:spcBef>
                <a:spcAft>
                  <a:spcPts val="0"/>
                </a:spcAft>
                <a:buClrTx/>
                <a:buSzTx/>
                <a:buFontTx/>
                <a:buNone/>
                <a:tabLst/>
                <a:defRPr sz="1400">
                  <a:gradFill>
                    <a:gsLst>
                      <a:gs pos="40000">
                        <a:schemeClr val="bg1"/>
                      </a:gs>
                      <a:gs pos="86000">
                        <a:schemeClr val="accent2"/>
                      </a:gs>
                    </a:gsLst>
                    <a:lin ang="5400000" scaled="1"/>
                  </a:gradFill>
                </a:defRPr>
              </a:lvl1pPr>
            </a:lstStyle>
            <a:p>
              <a:pPr>
                <a:lnSpc>
                  <a:spcPct val="130000"/>
                </a:lnSpc>
                <a:spcBef>
                  <a:spcPct val="0"/>
                </a:spcBef>
                <a:defRPr/>
              </a:pPr>
              <a:r>
                <a:rPr lang="zh-CN" altLang="en-US" sz="1800" b="1" noProof="1">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输入一段总结性的话，输入一段总结性的话，输入一段总结性的话</a:t>
              </a:r>
            </a:p>
          </p:txBody>
        </p:sp>
        <p:grpSp>
          <p:nvGrpSpPr>
            <p:cNvPr id="49" name="组合 48">
              <a:extLst>
                <a:ext uri="{FF2B5EF4-FFF2-40B4-BE49-F238E27FC236}">
                  <a16:creationId xmlns:a16="http://schemas.microsoft.com/office/drawing/2014/main" id="{CFEAC435-AC54-41DE-A18B-50AA66709C17}"/>
                </a:ext>
              </a:extLst>
            </p:cNvPr>
            <p:cNvGrpSpPr/>
            <p:nvPr/>
          </p:nvGrpSpPr>
          <p:grpSpPr>
            <a:xfrm>
              <a:off x="9617673" y="2005379"/>
              <a:ext cx="1531614" cy="143122"/>
              <a:chOff x="14648427" y="1642635"/>
              <a:chExt cx="3063227" cy="286244"/>
            </a:xfrm>
          </p:grpSpPr>
          <p:sp>
            <p:nvSpPr>
              <p:cNvPr id="56" name="矩形 55">
                <a:extLst>
                  <a:ext uri="{FF2B5EF4-FFF2-40B4-BE49-F238E27FC236}">
                    <a16:creationId xmlns:a16="http://schemas.microsoft.com/office/drawing/2014/main" id="{DED3909C-437D-4BA2-9E12-2DEB4924A760}"/>
                  </a:ext>
                </a:extLst>
              </p:cNvPr>
              <p:cNvSpPr/>
              <p:nvPr/>
            </p:nvSpPr>
            <p:spPr>
              <a:xfrm flipH="1" flipV="1">
                <a:off x="14648427" y="1642635"/>
                <a:ext cx="172117" cy="286244"/>
              </a:xfrm>
              <a:prstGeom prst="rect">
                <a:avLst/>
              </a:prstGeom>
              <a:solidFill>
                <a:sysClr val="window" lastClr="FFFFFF"/>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7" name="矩形 56">
                <a:extLst>
                  <a:ext uri="{FF2B5EF4-FFF2-40B4-BE49-F238E27FC236}">
                    <a16:creationId xmlns:a16="http://schemas.microsoft.com/office/drawing/2014/main" id="{96810703-2B2D-4D86-880D-91D2EC2CE267}"/>
                  </a:ext>
                </a:extLst>
              </p:cNvPr>
              <p:cNvSpPr/>
              <p:nvPr/>
            </p:nvSpPr>
            <p:spPr>
              <a:xfrm flipH="1" flipV="1">
                <a:off x="14949633" y="1642635"/>
                <a:ext cx="172117" cy="286244"/>
              </a:xfrm>
              <a:prstGeom prst="rect">
                <a:avLst/>
              </a:prstGeom>
              <a:solidFill>
                <a:sysClr val="window" lastClr="FFFFFF">
                  <a:alpha val="6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8" name="矩形 57">
                <a:extLst>
                  <a:ext uri="{FF2B5EF4-FFF2-40B4-BE49-F238E27FC236}">
                    <a16:creationId xmlns:a16="http://schemas.microsoft.com/office/drawing/2014/main" id="{848F0FAE-C492-47B6-9558-EB288C5803F0}"/>
                  </a:ext>
                </a:extLst>
              </p:cNvPr>
              <p:cNvSpPr/>
              <p:nvPr/>
            </p:nvSpPr>
            <p:spPr>
              <a:xfrm flipH="1" flipV="1">
                <a:off x="15250839" y="1642635"/>
                <a:ext cx="172117" cy="286244"/>
              </a:xfrm>
              <a:prstGeom prst="rect">
                <a:avLst/>
              </a:prstGeom>
              <a:solidFill>
                <a:sysClr val="window" lastClr="FFFFFF">
                  <a:alpha val="4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9" name="矩形 58">
                <a:extLst>
                  <a:ext uri="{FF2B5EF4-FFF2-40B4-BE49-F238E27FC236}">
                    <a16:creationId xmlns:a16="http://schemas.microsoft.com/office/drawing/2014/main" id="{9D9F85E8-AA3A-4B68-9A54-FA2CC64C21B3}"/>
                  </a:ext>
                </a:extLst>
              </p:cNvPr>
              <p:cNvSpPr/>
              <p:nvPr/>
            </p:nvSpPr>
            <p:spPr>
              <a:xfrm flipH="1" flipV="1">
                <a:off x="15552045" y="1642635"/>
                <a:ext cx="172117" cy="286244"/>
              </a:xfrm>
              <a:prstGeom prst="rect">
                <a:avLst/>
              </a:prstGeom>
              <a:solidFill>
                <a:sysClr val="window" lastClr="FFFFFF">
                  <a:alpha val="4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cxnSp>
            <p:nvCxnSpPr>
              <p:cNvPr id="60" name="直接连接符 59">
                <a:extLst>
                  <a:ext uri="{FF2B5EF4-FFF2-40B4-BE49-F238E27FC236}">
                    <a16:creationId xmlns:a16="http://schemas.microsoft.com/office/drawing/2014/main" id="{14129747-BC0D-47A1-9805-5CDBB52E57E0}"/>
                  </a:ext>
                </a:extLst>
              </p:cNvPr>
              <p:cNvCxnSpPr>
                <a:cxnSpLocks/>
              </p:cNvCxnSpPr>
              <p:nvPr/>
            </p:nvCxnSpPr>
            <p:spPr>
              <a:xfrm>
                <a:off x="15894661" y="1785757"/>
                <a:ext cx="1816993" cy="0"/>
              </a:xfrm>
              <a:prstGeom prst="line">
                <a:avLst/>
              </a:prstGeom>
              <a:noFill/>
              <a:ln w="12700" cap="flat" cmpd="sng" algn="ctr">
                <a:gradFill flip="none" rotWithShape="1">
                  <a:gsLst>
                    <a:gs pos="0">
                      <a:sysClr val="window" lastClr="FFFFFF">
                        <a:alpha val="0"/>
                      </a:sysClr>
                    </a:gs>
                    <a:gs pos="100000">
                      <a:sysClr val="window" lastClr="FFFFFF">
                        <a:alpha val="40000"/>
                      </a:sysClr>
                    </a:gs>
                  </a:gsLst>
                  <a:lin ang="10800000" scaled="1"/>
                  <a:tileRect/>
                </a:gradFill>
                <a:prstDash val="solid"/>
                <a:miter lim="800000"/>
              </a:ln>
              <a:effectLst/>
            </p:spPr>
          </p:cxnSp>
        </p:grpSp>
        <p:grpSp>
          <p:nvGrpSpPr>
            <p:cNvPr id="50" name="组合 49">
              <a:extLst>
                <a:ext uri="{FF2B5EF4-FFF2-40B4-BE49-F238E27FC236}">
                  <a16:creationId xmlns:a16="http://schemas.microsoft.com/office/drawing/2014/main" id="{9AC3C929-EA10-4C0B-9AA8-AD922BAD13FB}"/>
                </a:ext>
              </a:extLst>
            </p:cNvPr>
            <p:cNvGrpSpPr/>
            <p:nvPr/>
          </p:nvGrpSpPr>
          <p:grpSpPr>
            <a:xfrm flipH="1">
              <a:off x="1107893" y="2005379"/>
              <a:ext cx="1531614" cy="143122"/>
              <a:chOff x="14648427" y="1642635"/>
              <a:chExt cx="3063227" cy="286244"/>
            </a:xfrm>
          </p:grpSpPr>
          <p:sp>
            <p:nvSpPr>
              <p:cNvPr id="51" name="矩形 50">
                <a:extLst>
                  <a:ext uri="{FF2B5EF4-FFF2-40B4-BE49-F238E27FC236}">
                    <a16:creationId xmlns:a16="http://schemas.microsoft.com/office/drawing/2014/main" id="{A40D6834-1ED1-48AE-872A-357AD594A0AD}"/>
                  </a:ext>
                </a:extLst>
              </p:cNvPr>
              <p:cNvSpPr/>
              <p:nvPr/>
            </p:nvSpPr>
            <p:spPr>
              <a:xfrm flipH="1" flipV="1">
                <a:off x="14648427" y="1642635"/>
                <a:ext cx="172117" cy="286244"/>
              </a:xfrm>
              <a:prstGeom prst="rect">
                <a:avLst/>
              </a:prstGeom>
              <a:solidFill>
                <a:sysClr val="window" lastClr="FFFFFF"/>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2" name="矩形 51">
                <a:extLst>
                  <a:ext uri="{FF2B5EF4-FFF2-40B4-BE49-F238E27FC236}">
                    <a16:creationId xmlns:a16="http://schemas.microsoft.com/office/drawing/2014/main" id="{C0C50443-D388-4EFC-A422-1D89997DBC6C}"/>
                  </a:ext>
                </a:extLst>
              </p:cNvPr>
              <p:cNvSpPr/>
              <p:nvPr/>
            </p:nvSpPr>
            <p:spPr>
              <a:xfrm flipH="1" flipV="1">
                <a:off x="14949633" y="1642635"/>
                <a:ext cx="172117" cy="286244"/>
              </a:xfrm>
              <a:prstGeom prst="rect">
                <a:avLst/>
              </a:prstGeom>
              <a:solidFill>
                <a:sysClr val="window" lastClr="FFFFFF">
                  <a:alpha val="6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3" name="矩形 52">
                <a:extLst>
                  <a:ext uri="{FF2B5EF4-FFF2-40B4-BE49-F238E27FC236}">
                    <a16:creationId xmlns:a16="http://schemas.microsoft.com/office/drawing/2014/main" id="{66975C38-2B23-4D35-8B50-C4FB3FC522AD}"/>
                  </a:ext>
                </a:extLst>
              </p:cNvPr>
              <p:cNvSpPr/>
              <p:nvPr/>
            </p:nvSpPr>
            <p:spPr>
              <a:xfrm flipH="1" flipV="1">
                <a:off x="15250839" y="1642635"/>
                <a:ext cx="172117" cy="286244"/>
              </a:xfrm>
              <a:prstGeom prst="rect">
                <a:avLst/>
              </a:prstGeom>
              <a:solidFill>
                <a:sysClr val="window" lastClr="FFFFFF">
                  <a:alpha val="4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sp>
            <p:nvSpPr>
              <p:cNvPr id="54" name="矩形 53">
                <a:extLst>
                  <a:ext uri="{FF2B5EF4-FFF2-40B4-BE49-F238E27FC236}">
                    <a16:creationId xmlns:a16="http://schemas.microsoft.com/office/drawing/2014/main" id="{336A0274-43BD-4B65-8B16-9BE10B51DE79}"/>
                  </a:ext>
                </a:extLst>
              </p:cNvPr>
              <p:cNvSpPr/>
              <p:nvPr/>
            </p:nvSpPr>
            <p:spPr>
              <a:xfrm flipH="1" flipV="1">
                <a:off x="15552045" y="1642635"/>
                <a:ext cx="172117" cy="286244"/>
              </a:xfrm>
              <a:prstGeom prst="rect">
                <a:avLst/>
              </a:prstGeom>
              <a:solidFill>
                <a:sysClr val="window" lastClr="FFFFFF">
                  <a:alpha val="40000"/>
                </a:sysClr>
              </a:solidFill>
              <a:ln w="63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方正俊黑简体_中"/>
                  <a:ea typeface="微软雅黑 Light"/>
                  <a:cs typeface="+mn-cs"/>
                </a:endParaRPr>
              </a:p>
            </p:txBody>
          </p:sp>
          <p:cxnSp>
            <p:nvCxnSpPr>
              <p:cNvPr id="55" name="直接连接符 54">
                <a:extLst>
                  <a:ext uri="{FF2B5EF4-FFF2-40B4-BE49-F238E27FC236}">
                    <a16:creationId xmlns:a16="http://schemas.microsoft.com/office/drawing/2014/main" id="{0C4CB600-78CB-40DB-8E6A-98FA630594D9}"/>
                  </a:ext>
                </a:extLst>
              </p:cNvPr>
              <p:cNvCxnSpPr>
                <a:cxnSpLocks/>
              </p:cNvCxnSpPr>
              <p:nvPr/>
            </p:nvCxnSpPr>
            <p:spPr>
              <a:xfrm>
                <a:off x="15894661" y="1785757"/>
                <a:ext cx="1816993" cy="0"/>
              </a:xfrm>
              <a:prstGeom prst="line">
                <a:avLst/>
              </a:prstGeom>
              <a:noFill/>
              <a:ln w="12700" cap="flat" cmpd="sng" algn="ctr">
                <a:gradFill flip="none" rotWithShape="1">
                  <a:gsLst>
                    <a:gs pos="0">
                      <a:sysClr val="window" lastClr="FFFFFF">
                        <a:alpha val="0"/>
                      </a:sysClr>
                    </a:gs>
                    <a:gs pos="100000">
                      <a:sysClr val="window" lastClr="FFFFFF">
                        <a:alpha val="40000"/>
                      </a:sysClr>
                    </a:gs>
                  </a:gsLst>
                  <a:lin ang="10800000" scaled="1"/>
                  <a:tileRect/>
                </a:gradFill>
                <a:prstDash val="solid"/>
                <a:miter lim="800000"/>
              </a:ln>
              <a:effectLst/>
            </p:spPr>
          </p:cxnSp>
        </p:grpSp>
      </p:grpSp>
      <p:sp>
        <p:nvSpPr>
          <p:cNvPr id="64" name="任意多边形: 形状 63">
            <a:extLst>
              <a:ext uri="{FF2B5EF4-FFF2-40B4-BE49-F238E27FC236}">
                <a16:creationId xmlns:a16="http://schemas.microsoft.com/office/drawing/2014/main" id="{23691C72-57C2-4F8C-B859-754D0CA0A898}"/>
              </a:ext>
            </a:extLst>
          </p:cNvPr>
          <p:cNvSpPr/>
          <p:nvPr/>
        </p:nvSpPr>
        <p:spPr>
          <a:xfrm>
            <a:off x="1318580" y="1925611"/>
            <a:ext cx="3942077" cy="2277907"/>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86000"/>
                </a:schemeClr>
              </a:gs>
              <a:gs pos="48000">
                <a:schemeClr val="accent2">
                  <a:alpha val="18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4" name="任意多边形: 形状 73">
            <a:extLst>
              <a:ext uri="{FF2B5EF4-FFF2-40B4-BE49-F238E27FC236}">
                <a16:creationId xmlns:a16="http://schemas.microsoft.com/office/drawing/2014/main" id="{0860CC25-0718-4FF4-86F7-824F9FF2E465}"/>
              </a:ext>
            </a:extLst>
          </p:cNvPr>
          <p:cNvSpPr/>
          <p:nvPr/>
        </p:nvSpPr>
        <p:spPr>
          <a:xfrm>
            <a:off x="6931343" y="1925611"/>
            <a:ext cx="3942077" cy="2277907"/>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86000"/>
                </a:schemeClr>
              </a:gs>
              <a:gs pos="48000">
                <a:schemeClr val="accent2">
                  <a:alpha val="18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a:ea typeface="微软雅黑"/>
            </a:endParaRPr>
          </a:p>
        </p:txBody>
      </p:sp>
      <p:sp>
        <p:nvSpPr>
          <p:cNvPr id="84" name="TextBox 82+">
            <a:extLst>
              <a:ext uri="{FF2B5EF4-FFF2-40B4-BE49-F238E27FC236}">
                <a16:creationId xmlns:a16="http://schemas.microsoft.com/office/drawing/2014/main" id="{06F7CC7E-21F5-4A49-A08E-8AE5E4D24CE7}"/>
              </a:ext>
            </a:extLst>
          </p:cNvPr>
          <p:cNvSpPr txBox="1"/>
          <p:nvPr/>
        </p:nvSpPr>
        <p:spPr>
          <a:xfrm>
            <a:off x="2870433" y="2146327"/>
            <a:ext cx="838371" cy="432683"/>
          </a:xfrm>
          <a:prstGeom prst="rect">
            <a:avLst/>
          </a:prstGeom>
          <a:noFill/>
        </p:spPr>
        <p:txBody>
          <a:bodyPr wrap="none" lIns="0" tIns="0" rIns="0" bIns="0" rtlCol="0">
            <a:spAutoFit/>
          </a:bodyPr>
          <a:lstStyle/>
          <a:p>
            <a:pPr algn="ctr">
              <a:lnSpc>
                <a:spcPct val="130000"/>
              </a:lnSpc>
              <a:spcBef>
                <a:spcPct val="0"/>
              </a:spcBef>
              <a:defRPr/>
            </a:pPr>
            <a:r>
              <a:rPr lang="zh-CN" altLang="en-US"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产品</a:t>
            </a:r>
            <a:r>
              <a:rPr lang="en-US" altLang="zh-CN"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A</a:t>
            </a:r>
            <a:endParaRPr lang="zh-CN" altLang="en-US"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85" name="TextBox 82++">
            <a:extLst>
              <a:ext uri="{FF2B5EF4-FFF2-40B4-BE49-F238E27FC236}">
                <a16:creationId xmlns:a16="http://schemas.microsoft.com/office/drawing/2014/main" id="{44E76139-8705-487D-89B5-AB8498D49D56}"/>
              </a:ext>
            </a:extLst>
          </p:cNvPr>
          <p:cNvSpPr txBox="1"/>
          <p:nvPr/>
        </p:nvSpPr>
        <p:spPr>
          <a:xfrm>
            <a:off x="8483195" y="2146327"/>
            <a:ext cx="838371" cy="432683"/>
          </a:xfrm>
          <a:prstGeom prst="rect">
            <a:avLst/>
          </a:prstGeom>
          <a:noFill/>
        </p:spPr>
        <p:txBody>
          <a:bodyPr wrap="none" lIns="0" tIns="0" rIns="0" bIns="0" rtlCol="0">
            <a:spAutoFit/>
          </a:bodyPr>
          <a:lstStyle/>
          <a:p>
            <a:pPr algn="ctr">
              <a:lnSpc>
                <a:spcPct val="130000"/>
              </a:lnSpc>
              <a:spcBef>
                <a:spcPct val="0"/>
              </a:spcBef>
              <a:defRPr/>
            </a:pPr>
            <a:r>
              <a:rPr lang="zh-CN" altLang="en-US"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产品</a:t>
            </a:r>
            <a:r>
              <a:rPr lang="en-US" altLang="zh-CN"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B</a:t>
            </a:r>
            <a:endParaRPr lang="zh-CN" altLang="en-US" sz="24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86" name="PA-矩形 36+">
            <a:extLst>
              <a:ext uri="{FF2B5EF4-FFF2-40B4-BE49-F238E27FC236}">
                <a16:creationId xmlns:a16="http://schemas.microsoft.com/office/drawing/2014/main" id="{071EEF4B-8726-4195-8B93-904A370FE759}"/>
              </a:ext>
            </a:extLst>
          </p:cNvPr>
          <p:cNvSpPr/>
          <p:nvPr>
            <p:custDataLst>
              <p:tags r:id="rId1"/>
            </p:custDataLst>
          </p:nvPr>
        </p:nvSpPr>
        <p:spPr>
          <a:xfrm>
            <a:off x="1536814" y="2664201"/>
            <a:ext cx="3505609"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grpSp>
        <p:nvGrpSpPr>
          <p:cNvPr id="90" name="Group 88+">
            <a:extLst>
              <a:ext uri="{FF2B5EF4-FFF2-40B4-BE49-F238E27FC236}">
                <a16:creationId xmlns:a16="http://schemas.microsoft.com/office/drawing/2014/main" id="{95EFF487-2447-436C-916D-E5CB55E06062}"/>
              </a:ext>
            </a:extLst>
          </p:cNvPr>
          <p:cNvGrpSpPr/>
          <p:nvPr/>
        </p:nvGrpSpPr>
        <p:grpSpPr>
          <a:xfrm>
            <a:off x="7149577" y="2664201"/>
            <a:ext cx="3505609" cy="1250809"/>
            <a:chOff x="1536814" y="2664201"/>
            <a:chExt cx="3505609" cy="1250809"/>
          </a:xfrm>
        </p:grpSpPr>
        <p:sp>
          <p:nvSpPr>
            <p:cNvPr id="91" name="PA-矩形 36+">
              <a:extLst>
                <a:ext uri="{FF2B5EF4-FFF2-40B4-BE49-F238E27FC236}">
                  <a16:creationId xmlns:a16="http://schemas.microsoft.com/office/drawing/2014/main" id="{1FA9C89C-ABBC-40FA-91A1-5939E83EEE6B}"/>
                </a:ext>
              </a:extLst>
            </p:cNvPr>
            <p:cNvSpPr/>
            <p:nvPr>
              <p:custDataLst>
                <p:tags r:id="rId2"/>
              </p:custDataLst>
            </p:nvPr>
          </p:nvSpPr>
          <p:spPr>
            <a:xfrm>
              <a:off x="1536814" y="2664201"/>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92" name="PA-矩形 36+">
              <a:extLst>
                <a:ext uri="{FF2B5EF4-FFF2-40B4-BE49-F238E27FC236}">
                  <a16:creationId xmlns:a16="http://schemas.microsoft.com/office/drawing/2014/main" id="{00068698-ABAE-47EE-BCE0-435506DD5AA8}"/>
                </a:ext>
              </a:extLst>
            </p:cNvPr>
            <p:cNvSpPr/>
            <p:nvPr>
              <p:custDataLst>
                <p:tags r:id="rId3"/>
              </p:custDataLst>
            </p:nvPr>
          </p:nvSpPr>
          <p:spPr>
            <a:xfrm>
              <a:off x="1536814" y="3256753"/>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grpSp>
    </p:spTree>
    <p:extLst>
      <p:ext uri="{BB962C8B-B14F-4D97-AF65-F5344CB8AC3E}">
        <p14:creationId xmlns:p14="http://schemas.microsoft.com/office/powerpoint/2010/main" val="2621072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62124"/>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竞争态势</a:t>
            </a:r>
          </a:p>
        </p:txBody>
      </p:sp>
      <p:grpSp>
        <p:nvGrpSpPr>
          <p:cNvPr id="54" name="组合 53">
            <a:extLst>
              <a:ext uri="{FF2B5EF4-FFF2-40B4-BE49-F238E27FC236}">
                <a16:creationId xmlns:a16="http://schemas.microsoft.com/office/drawing/2014/main" id="{79BE9E06-6961-4BF2-B839-9662345B6F20}"/>
              </a:ext>
            </a:extLst>
          </p:cNvPr>
          <p:cNvGrpSpPr/>
          <p:nvPr/>
        </p:nvGrpSpPr>
        <p:grpSpPr>
          <a:xfrm>
            <a:off x="5816711" y="1490936"/>
            <a:ext cx="5667264" cy="4925776"/>
            <a:chOff x="3227394" y="1316819"/>
            <a:chExt cx="5667264" cy="4925776"/>
          </a:xfrm>
        </p:grpSpPr>
        <p:sp>
          <p:nvSpPr>
            <p:cNvPr id="55" name="椭圆 54">
              <a:extLst>
                <a:ext uri="{FF2B5EF4-FFF2-40B4-BE49-F238E27FC236}">
                  <a16:creationId xmlns:a16="http://schemas.microsoft.com/office/drawing/2014/main" id="{51E954C9-281F-414A-ABB2-82B6832D68ED}"/>
                </a:ext>
              </a:extLst>
            </p:cNvPr>
            <p:cNvSpPr/>
            <p:nvPr/>
          </p:nvSpPr>
          <p:spPr>
            <a:xfrm>
              <a:off x="4206240" y="1904275"/>
              <a:ext cx="3779520" cy="3779520"/>
            </a:xfrm>
            <a:prstGeom prst="ellipse">
              <a:avLst/>
            </a:prstGeom>
            <a:noFill/>
            <a:ln w="12700" cap="flat" cmpd="sng" algn="ctr">
              <a:solidFill>
                <a:srgbClr val="0293F2">
                  <a:alpha val="7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56" name="椭圆 55">
              <a:extLst>
                <a:ext uri="{FF2B5EF4-FFF2-40B4-BE49-F238E27FC236}">
                  <a16:creationId xmlns:a16="http://schemas.microsoft.com/office/drawing/2014/main" id="{54A2321B-10B1-4B69-A642-C68020658197}"/>
                </a:ext>
              </a:extLst>
            </p:cNvPr>
            <p:cNvSpPr/>
            <p:nvPr/>
          </p:nvSpPr>
          <p:spPr>
            <a:xfrm>
              <a:off x="4019974" y="1718008"/>
              <a:ext cx="4152054" cy="4152054"/>
            </a:xfrm>
            <a:prstGeom prst="ellipse">
              <a:avLst/>
            </a:prstGeom>
            <a:noFill/>
            <a:ln w="12700" cap="flat" cmpd="sng" algn="ctr">
              <a:solidFill>
                <a:srgbClr val="0293F2">
                  <a:lumMod val="100000"/>
                  <a:alpha val="50000"/>
                </a:srgbClr>
              </a:solidFill>
              <a:prstDash val="dash"/>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lumMod val="100000"/>
                  </a:prstClr>
                </a:solidFill>
                <a:effectLst/>
                <a:uLnTx/>
                <a:uFillTx/>
                <a:latin typeface="微软雅黑"/>
                <a:ea typeface="微软雅黑"/>
                <a:cs typeface="+mn-cs"/>
              </a:endParaRPr>
            </a:p>
          </p:txBody>
        </p:sp>
        <p:sp>
          <p:nvSpPr>
            <p:cNvPr id="57" name="椭圆 56">
              <a:extLst>
                <a:ext uri="{FF2B5EF4-FFF2-40B4-BE49-F238E27FC236}">
                  <a16:creationId xmlns:a16="http://schemas.microsoft.com/office/drawing/2014/main" id="{36F57377-E9B6-4A1E-B869-BD094B2BA9CE}"/>
                </a:ext>
              </a:extLst>
            </p:cNvPr>
            <p:cNvSpPr/>
            <p:nvPr/>
          </p:nvSpPr>
          <p:spPr>
            <a:xfrm>
              <a:off x="3833707" y="1531742"/>
              <a:ext cx="4524587" cy="4524587"/>
            </a:xfrm>
            <a:prstGeom prst="ellipse">
              <a:avLst/>
            </a:prstGeom>
            <a:noFill/>
            <a:ln w="12700" cap="flat" cmpd="sng" algn="ctr">
              <a:solidFill>
                <a:srgbClr val="0293F2">
                  <a:lumMod val="100000"/>
                  <a:alpha val="30000"/>
                </a:srgbClr>
              </a:solidFill>
              <a:prstDash val="dash"/>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lumMod val="100000"/>
                  </a:prstClr>
                </a:solidFill>
                <a:effectLst/>
                <a:uLnTx/>
                <a:uFillTx/>
                <a:latin typeface="微软雅黑"/>
                <a:ea typeface="微软雅黑"/>
                <a:cs typeface="+mn-cs"/>
              </a:endParaRPr>
            </a:p>
          </p:txBody>
        </p:sp>
        <p:sp>
          <p:nvSpPr>
            <p:cNvPr id="58" name="椭圆 57">
              <a:extLst>
                <a:ext uri="{FF2B5EF4-FFF2-40B4-BE49-F238E27FC236}">
                  <a16:creationId xmlns:a16="http://schemas.microsoft.com/office/drawing/2014/main" id="{501E5B74-7427-400F-B3A5-A37E0024DF1B}"/>
                </a:ext>
              </a:extLst>
            </p:cNvPr>
            <p:cNvSpPr/>
            <p:nvPr/>
          </p:nvSpPr>
          <p:spPr>
            <a:xfrm>
              <a:off x="3647440" y="1345475"/>
              <a:ext cx="4897120" cy="4897120"/>
            </a:xfrm>
            <a:prstGeom prst="ellipse">
              <a:avLst/>
            </a:prstGeom>
            <a:noFill/>
            <a:ln w="12700" cap="flat" cmpd="sng" algn="ctr">
              <a:solidFill>
                <a:srgbClr val="0293F2">
                  <a:alpha val="1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59" name="椭圆 58">
              <a:extLst>
                <a:ext uri="{FF2B5EF4-FFF2-40B4-BE49-F238E27FC236}">
                  <a16:creationId xmlns:a16="http://schemas.microsoft.com/office/drawing/2014/main" id="{B9E84562-C113-4F42-AEE2-D991B0D76032}"/>
                </a:ext>
              </a:extLst>
            </p:cNvPr>
            <p:cNvSpPr/>
            <p:nvPr/>
          </p:nvSpPr>
          <p:spPr>
            <a:xfrm>
              <a:off x="3726213" y="1736085"/>
              <a:ext cx="371901" cy="371901"/>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0" name="椭圆 59">
              <a:extLst>
                <a:ext uri="{FF2B5EF4-FFF2-40B4-BE49-F238E27FC236}">
                  <a16:creationId xmlns:a16="http://schemas.microsoft.com/office/drawing/2014/main" id="{DDF06B5D-F6BC-498D-A091-9F4F98507202}"/>
                </a:ext>
              </a:extLst>
            </p:cNvPr>
            <p:cNvSpPr/>
            <p:nvPr/>
          </p:nvSpPr>
          <p:spPr>
            <a:xfrm>
              <a:off x="5206339" y="1801614"/>
              <a:ext cx="168301" cy="168301"/>
            </a:xfrm>
            <a:prstGeom prst="ellipse">
              <a:avLst/>
            </a:prstGeom>
            <a:solidFill>
              <a:srgbClr val="0293F2"/>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1" name="椭圆 60">
              <a:extLst>
                <a:ext uri="{FF2B5EF4-FFF2-40B4-BE49-F238E27FC236}">
                  <a16:creationId xmlns:a16="http://schemas.microsoft.com/office/drawing/2014/main" id="{25272671-700A-4579-8D7F-C636EAC9873E}"/>
                </a:ext>
              </a:extLst>
            </p:cNvPr>
            <p:cNvSpPr/>
            <p:nvPr/>
          </p:nvSpPr>
          <p:spPr>
            <a:xfrm>
              <a:off x="5226659" y="5631934"/>
              <a:ext cx="168301" cy="168301"/>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2" name="椭圆 61">
              <a:extLst>
                <a:ext uri="{FF2B5EF4-FFF2-40B4-BE49-F238E27FC236}">
                  <a16:creationId xmlns:a16="http://schemas.microsoft.com/office/drawing/2014/main" id="{8B4D8BBB-F351-4DC2-895D-A7F753649088}"/>
                </a:ext>
              </a:extLst>
            </p:cNvPr>
            <p:cNvSpPr/>
            <p:nvPr/>
          </p:nvSpPr>
          <p:spPr>
            <a:xfrm>
              <a:off x="8371157" y="3168457"/>
              <a:ext cx="523501" cy="523501"/>
            </a:xfrm>
            <a:prstGeom prst="ellipse">
              <a:avLst/>
            </a:prstGeom>
            <a:gradFill>
              <a:gsLst>
                <a:gs pos="30000">
                  <a:srgbClr val="0293F2">
                    <a:alpha val="0"/>
                  </a:srgbClr>
                </a:gs>
                <a:gs pos="100000">
                  <a:srgbClr val="0293F2">
                    <a:alpha val="25000"/>
                  </a:srgb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5" name="椭圆 64">
              <a:extLst>
                <a:ext uri="{FF2B5EF4-FFF2-40B4-BE49-F238E27FC236}">
                  <a16:creationId xmlns:a16="http://schemas.microsoft.com/office/drawing/2014/main" id="{7F338BA1-27D6-4134-96F9-02CE293557F9}"/>
                </a:ext>
              </a:extLst>
            </p:cNvPr>
            <p:cNvSpPr/>
            <p:nvPr/>
          </p:nvSpPr>
          <p:spPr>
            <a:xfrm>
              <a:off x="4476090" y="3942200"/>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6" name="椭圆 65">
              <a:extLst>
                <a:ext uri="{FF2B5EF4-FFF2-40B4-BE49-F238E27FC236}">
                  <a16:creationId xmlns:a16="http://schemas.microsoft.com/office/drawing/2014/main" id="{8C2C66AA-6556-426A-B867-509034BAADED}"/>
                </a:ext>
              </a:extLst>
            </p:cNvPr>
            <p:cNvSpPr/>
            <p:nvPr/>
          </p:nvSpPr>
          <p:spPr>
            <a:xfrm>
              <a:off x="6641522" y="2277045"/>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7" name="椭圆 66">
              <a:extLst>
                <a:ext uri="{FF2B5EF4-FFF2-40B4-BE49-F238E27FC236}">
                  <a16:creationId xmlns:a16="http://schemas.microsoft.com/office/drawing/2014/main" id="{C8D48A3C-9B2D-4D98-AA2B-1BEABB0794B1}"/>
                </a:ext>
              </a:extLst>
            </p:cNvPr>
            <p:cNvSpPr/>
            <p:nvPr/>
          </p:nvSpPr>
          <p:spPr>
            <a:xfrm>
              <a:off x="6946322" y="5054535"/>
              <a:ext cx="94006" cy="94006"/>
            </a:xfrm>
            <a:prstGeom prst="ellipse">
              <a:avLst/>
            </a:prstGeom>
            <a:solidFill>
              <a:srgbClr val="0293F2"/>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8" name="椭圆 67">
              <a:extLst>
                <a:ext uri="{FF2B5EF4-FFF2-40B4-BE49-F238E27FC236}">
                  <a16:creationId xmlns:a16="http://schemas.microsoft.com/office/drawing/2014/main" id="{855FB35F-F986-4C3E-AA48-27F87BF748E6}"/>
                </a:ext>
              </a:extLst>
            </p:cNvPr>
            <p:cNvSpPr/>
            <p:nvPr/>
          </p:nvSpPr>
          <p:spPr>
            <a:xfrm>
              <a:off x="7327039" y="1316819"/>
              <a:ext cx="263580" cy="263580"/>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9" name="椭圆 68">
              <a:extLst>
                <a:ext uri="{FF2B5EF4-FFF2-40B4-BE49-F238E27FC236}">
                  <a16:creationId xmlns:a16="http://schemas.microsoft.com/office/drawing/2014/main" id="{51A8C7C6-8AB8-452F-A3B7-A9FE6398A914}"/>
                </a:ext>
              </a:extLst>
            </p:cNvPr>
            <p:cNvSpPr/>
            <p:nvPr/>
          </p:nvSpPr>
          <p:spPr>
            <a:xfrm>
              <a:off x="3227394" y="4510736"/>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grpSp>
      <p:cxnSp>
        <p:nvCxnSpPr>
          <p:cNvPr id="115" name="Straight Connector 111+">
            <a:extLst>
              <a:ext uri="{FF2B5EF4-FFF2-40B4-BE49-F238E27FC236}">
                <a16:creationId xmlns:a16="http://schemas.microsoft.com/office/drawing/2014/main" id="{A0B7C60F-2EAC-4F4D-B5BB-D6C4EA39C3C9}"/>
              </a:ext>
            </a:extLst>
          </p:cNvPr>
          <p:cNvCxnSpPr>
            <a:cxnSpLocks/>
          </p:cNvCxnSpPr>
          <p:nvPr/>
        </p:nvCxnSpPr>
        <p:spPr>
          <a:xfrm>
            <a:off x="1201897" y="5919771"/>
            <a:ext cx="5289693"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7" name="Oval 115+">
            <a:extLst>
              <a:ext uri="{FF2B5EF4-FFF2-40B4-BE49-F238E27FC236}">
                <a16:creationId xmlns:a16="http://schemas.microsoft.com/office/drawing/2014/main" id="{447322F1-904C-4178-9144-59F51F231B94}"/>
              </a:ext>
            </a:extLst>
          </p:cNvPr>
          <p:cNvSpPr/>
          <p:nvPr/>
        </p:nvSpPr>
        <p:spPr>
          <a:xfrm>
            <a:off x="1201897" y="5840225"/>
            <a:ext cx="159092" cy="159092"/>
          </a:xfrm>
          <a:prstGeom prst="ellipse">
            <a:avLst/>
          </a:prstGeom>
          <a:solidFill>
            <a:schemeClr val="tx1"/>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119" name="PA-矩形 36+">
            <a:extLst>
              <a:ext uri="{FF2B5EF4-FFF2-40B4-BE49-F238E27FC236}">
                <a16:creationId xmlns:a16="http://schemas.microsoft.com/office/drawing/2014/main" id="{F0A4F01E-8F7D-4FC9-91F9-21D5A9F0C284}"/>
              </a:ext>
            </a:extLst>
          </p:cNvPr>
          <p:cNvSpPr/>
          <p:nvPr>
            <p:custDataLst>
              <p:tags r:id="rId1"/>
            </p:custDataLst>
          </p:nvPr>
        </p:nvSpPr>
        <p:spPr>
          <a:xfrm>
            <a:off x="1242095" y="2206321"/>
            <a:ext cx="1992893"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20" name="PA-矩形 36+">
            <a:extLst>
              <a:ext uri="{FF2B5EF4-FFF2-40B4-BE49-F238E27FC236}">
                <a16:creationId xmlns:a16="http://schemas.microsoft.com/office/drawing/2014/main" id="{F9CFA3EC-BC9F-4D25-9448-5431B04A12C3}"/>
              </a:ext>
            </a:extLst>
          </p:cNvPr>
          <p:cNvSpPr/>
          <p:nvPr>
            <p:custDataLst>
              <p:tags r:id="rId2"/>
            </p:custDataLst>
          </p:nvPr>
        </p:nvSpPr>
        <p:spPr>
          <a:xfrm>
            <a:off x="3393422" y="2206321"/>
            <a:ext cx="1822753"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grpSp>
        <p:nvGrpSpPr>
          <p:cNvPr id="128" name="组合 127">
            <a:extLst>
              <a:ext uri="{FF2B5EF4-FFF2-40B4-BE49-F238E27FC236}">
                <a16:creationId xmlns:a16="http://schemas.microsoft.com/office/drawing/2014/main" id="{3806CF35-62FE-47BF-815C-76A8AD548660}"/>
              </a:ext>
            </a:extLst>
          </p:cNvPr>
          <p:cNvGrpSpPr/>
          <p:nvPr/>
        </p:nvGrpSpPr>
        <p:grpSpPr>
          <a:xfrm flipH="1">
            <a:off x="1171840" y="1557648"/>
            <a:ext cx="3351084" cy="566167"/>
            <a:chOff x="1659648" y="2294784"/>
            <a:chExt cx="4392132" cy="903048"/>
          </a:xfrm>
        </p:grpSpPr>
        <p:sp>
          <p:nvSpPr>
            <p:cNvPr id="129" name="矩形: 剪去对角 128">
              <a:extLst>
                <a:ext uri="{FF2B5EF4-FFF2-40B4-BE49-F238E27FC236}">
                  <a16:creationId xmlns:a16="http://schemas.microsoft.com/office/drawing/2014/main" id="{3E3DE16F-782A-435F-A22A-C145461E95D0}"/>
                </a:ext>
              </a:extLst>
            </p:cNvPr>
            <p:cNvSpPr/>
            <p:nvPr/>
          </p:nvSpPr>
          <p:spPr>
            <a:xfrm>
              <a:off x="1659648" y="2294784"/>
              <a:ext cx="4377928" cy="85230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grpSp>
          <p:nvGrpSpPr>
            <p:cNvPr id="130" name="组合 129">
              <a:extLst>
                <a:ext uri="{FF2B5EF4-FFF2-40B4-BE49-F238E27FC236}">
                  <a16:creationId xmlns:a16="http://schemas.microsoft.com/office/drawing/2014/main" id="{BD5BD650-F0E2-48A9-9A52-14F444C94287}"/>
                </a:ext>
              </a:extLst>
            </p:cNvPr>
            <p:cNvGrpSpPr/>
            <p:nvPr/>
          </p:nvGrpSpPr>
          <p:grpSpPr>
            <a:xfrm>
              <a:off x="1770674" y="3075922"/>
              <a:ext cx="925254" cy="35791"/>
              <a:chOff x="6449441" y="3851910"/>
              <a:chExt cx="908162" cy="61520"/>
            </a:xfrm>
            <a:gradFill flip="none" rotWithShape="1">
              <a:gsLst>
                <a:gs pos="0">
                  <a:schemeClr val="accent1"/>
                </a:gs>
                <a:gs pos="100000">
                  <a:schemeClr val="accent1">
                    <a:alpha val="0"/>
                  </a:schemeClr>
                </a:gs>
              </a:gsLst>
              <a:lin ang="0" scaled="0"/>
              <a:tileRect/>
            </a:gradFill>
          </p:grpSpPr>
          <p:sp>
            <p:nvSpPr>
              <p:cNvPr id="134" name="平行四边形 133">
                <a:extLst>
                  <a:ext uri="{FF2B5EF4-FFF2-40B4-BE49-F238E27FC236}">
                    <a16:creationId xmlns:a16="http://schemas.microsoft.com/office/drawing/2014/main" id="{97B7B47F-EEE5-4434-9230-7AFA69CF2206}"/>
                  </a:ext>
                </a:extLst>
              </p:cNvPr>
              <p:cNvSpPr/>
              <p:nvPr/>
            </p:nvSpPr>
            <p:spPr>
              <a:xfrm>
                <a:off x="6449441" y="3851910"/>
                <a:ext cx="64163" cy="61520"/>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35" name="平行四边形 134">
                <a:extLst>
                  <a:ext uri="{FF2B5EF4-FFF2-40B4-BE49-F238E27FC236}">
                    <a16:creationId xmlns:a16="http://schemas.microsoft.com/office/drawing/2014/main" id="{B4D9A3F2-AA47-4922-B330-7A38AAEF4457}"/>
                  </a:ext>
                </a:extLst>
              </p:cNvPr>
              <p:cNvSpPr/>
              <p:nvPr/>
            </p:nvSpPr>
            <p:spPr>
              <a:xfrm>
                <a:off x="6533841" y="3851910"/>
                <a:ext cx="64163" cy="61520"/>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36" name="平行四边形 135">
                <a:extLst>
                  <a:ext uri="{FF2B5EF4-FFF2-40B4-BE49-F238E27FC236}">
                    <a16:creationId xmlns:a16="http://schemas.microsoft.com/office/drawing/2014/main" id="{72FFD732-9B1A-49B2-AE0A-77B8BA68CC20}"/>
                  </a:ext>
                </a:extLst>
              </p:cNvPr>
              <p:cNvSpPr/>
              <p:nvPr/>
            </p:nvSpPr>
            <p:spPr>
              <a:xfrm>
                <a:off x="6618241" y="3851910"/>
                <a:ext cx="64163" cy="61520"/>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37" name="平行四边形 136">
                <a:extLst>
                  <a:ext uri="{FF2B5EF4-FFF2-40B4-BE49-F238E27FC236}">
                    <a16:creationId xmlns:a16="http://schemas.microsoft.com/office/drawing/2014/main" id="{D536EE9F-3EB1-43F0-8759-04EA6E04F287}"/>
                  </a:ext>
                </a:extLst>
              </p:cNvPr>
              <p:cNvSpPr/>
              <p:nvPr/>
            </p:nvSpPr>
            <p:spPr>
              <a:xfrm>
                <a:off x="6702641" y="3851910"/>
                <a:ext cx="64163" cy="61520"/>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38" name="平行四边形 137">
                <a:extLst>
                  <a:ext uri="{FF2B5EF4-FFF2-40B4-BE49-F238E27FC236}">
                    <a16:creationId xmlns:a16="http://schemas.microsoft.com/office/drawing/2014/main" id="{7F38182F-C703-403A-A96A-C76ADA1D287F}"/>
                  </a:ext>
                </a:extLst>
              </p:cNvPr>
              <p:cNvSpPr/>
              <p:nvPr/>
            </p:nvSpPr>
            <p:spPr>
              <a:xfrm>
                <a:off x="6787040" y="3851910"/>
                <a:ext cx="64163" cy="61520"/>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39" name="平行四边形 138">
                <a:extLst>
                  <a:ext uri="{FF2B5EF4-FFF2-40B4-BE49-F238E27FC236}">
                    <a16:creationId xmlns:a16="http://schemas.microsoft.com/office/drawing/2014/main" id="{32E6D652-28A6-4063-861D-F804F71A009D}"/>
                  </a:ext>
                </a:extLst>
              </p:cNvPr>
              <p:cNvSpPr/>
              <p:nvPr/>
            </p:nvSpPr>
            <p:spPr>
              <a:xfrm>
                <a:off x="6871440" y="3851910"/>
                <a:ext cx="64163" cy="61520"/>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40" name="平行四边形 139">
                <a:extLst>
                  <a:ext uri="{FF2B5EF4-FFF2-40B4-BE49-F238E27FC236}">
                    <a16:creationId xmlns:a16="http://schemas.microsoft.com/office/drawing/2014/main" id="{1870CA50-C3BF-429A-9B0F-4E0A521094F3}"/>
                  </a:ext>
                </a:extLst>
              </p:cNvPr>
              <p:cNvSpPr/>
              <p:nvPr/>
            </p:nvSpPr>
            <p:spPr>
              <a:xfrm>
                <a:off x="6955841" y="3851910"/>
                <a:ext cx="64163" cy="61520"/>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41" name="平行四边形 140">
                <a:extLst>
                  <a:ext uri="{FF2B5EF4-FFF2-40B4-BE49-F238E27FC236}">
                    <a16:creationId xmlns:a16="http://schemas.microsoft.com/office/drawing/2014/main" id="{AA35CD6A-CBD5-4E50-A850-AD918AAA01F1}"/>
                  </a:ext>
                </a:extLst>
              </p:cNvPr>
              <p:cNvSpPr/>
              <p:nvPr/>
            </p:nvSpPr>
            <p:spPr>
              <a:xfrm>
                <a:off x="7040240" y="3851910"/>
                <a:ext cx="64163" cy="61520"/>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42" name="平行四边形 141">
                <a:extLst>
                  <a:ext uri="{FF2B5EF4-FFF2-40B4-BE49-F238E27FC236}">
                    <a16:creationId xmlns:a16="http://schemas.microsoft.com/office/drawing/2014/main" id="{DAAE8A70-D045-4F1C-803E-AFA7E843F515}"/>
                  </a:ext>
                </a:extLst>
              </p:cNvPr>
              <p:cNvSpPr/>
              <p:nvPr/>
            </p:nvSpPr>
            <p:spPr>
              <a:xfrm>
                <a:off x="7124640" y="3851910"/>
                <a:ext cx="64163" cy="61520"/>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43" name="平行四边形 142">
                <a:extLst>
                  <a:ext uri="{FF2B5EF4-FFF2-40B4-BE49-F238E27FC236}">
                    <a16:creationId xmlns:a16="http://schemas.microsoft.com/office/drawing/2014/main" id="{691835EC-2259-4809-A21A-619957C9DAC6}"/>
                  </a:ext>
                </a:extLst>
              </p:cNvPr>
              <p:cNvSpPr/>
              <p:nvPr/>
            </p:nvSpPr>
            <p:spPr>
              <a:xfrm>
                <a:off x="7209040" y="3851910"/>
                <a:ext cx="64163" cy="61520"/>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44" name="平行四边形 143">
                <a:extLst>
                  <a:ext uri="{FF2B5EF4-FFF2-40B4-BE49-F238E27FC236}">
                    <a16:creationId xmlns:a16="http://schemas.microsoft.com/office/drawing/2014/main" id="{9BAC4503-8E5A-4C53-B891-5FF750FFB1A5}"/>
                  </a:ext>
                </a:extLst>
              </p:cNvPr>
              <p:cNvSpPr/>
              <p:nvPr/>
            </p:nvSpPr>
            <p:spPr>
              <a:xfrm>
                <a:off x="7293440" y="3851910"/>
                <a:ext cx="64163" cy="61520"/>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31" name="组合 130">
              <a:extLst>
                <a:ext uri="{FF2B5EF4-FFF2-40B4-BE49-F238E27FC236}">
                  <a16:creationId xmlns:a16="http://schemas.microsoft.com/office/drawing/2014/main" id="{5CDE4ED1-29FE-46D5-9CA3-9C50A96B81C8}"/>
                </a:ext>
              </a:extLst>
            </p:cNvPr>
            <p:cNvGrpSpPr/>
            <p:nvPr/>
          </p:nvGrpSpPr>
          <p:grpSpPr>
            <a:xfrm>
              <a:off x="4820660" y="3111712"/>
              <a:ext cx="1231120" cy="86120"/>
              <a:chOff x="9443085" y="3913430"/>
              <a:chExt cx="1208377" cy="148030"/>
            </a:xfrm>
          </p:grpSpPr>
          <p:cxnSp>
            <p:nvCxnSpPr>
              <p:cNvPr id="132" name="直接连接符 131">
                <a:extLst>
                  <a:ext uri="{FF2B5EF4-FFF2-40B4-BE49-F238E27FC236}">
                    <a16:creationId xmlns:a16="http://schemas.microsoft.com/office/drawing/2014/main" id="{830E5F03-B64B-49B2-9FB2-275B9F8D7BDB}"/>
                  </a:ext>
                </a:extLst>
              </p:cNvPr>
              <p:cNvCxnSpPr>
                <a:cxnSpLocks/>
              </p:cNvCxnSpPr>
              <p:nvPr/>
            </p:nvCxnSpPr>
            <p:spPr>
              <a:xfrm>
                <a:off x="9443085" y="4061460"/>
                <a:ext cx="1130272"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33" name="直接连接符 132">
                <a:extLst>
                  <a:ext uri="{FF2B5EF4-FFF2-40B4-BE49-F238E27FC236}">
                    <a16:creationId xmlns:a16="http://schemas.microsoft.com/office/drawing/2014/main" id="{21883974-B723-490F-8032-A93A7F508AB2}"/>
                  </a:ext>
                </a:extLst>
              </p:cNvPr>
              <p:cNvCxnSpPr>
                <a:cxnSpLocks/>
              </p:cNvCxnSpPr>
              <p:nvPr/>
            </p:nvCxnSpPr>
            <p:spPr>
              <a:xfrm flipV="1">
                <a:off x="10573357" y="3913430"/>
                <a:ext cx="78105" cy="147395"/>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125" name="文本框 124">
            <a:extLst>
              <a:ext uri="{FF2B5EF4-FFF2-40B4-BE49-F238E27FC236}">
                <a16:creationId xmlns:a16="http://schemas.microsoft.com/office/drawing/2014/main" id="{5B5AC665-D04B-4331-BA70-8C16FACEC002}"/>
              </a:ext>
            </a:extLst>
          </p:cNvPr>
          <p:cNvSpPr txBox="1"/>
          <p:nvPr/>
        </p:nvSpPr>
        <p:spPr>
          <a:xfrm>
            <a:off x="1360989" y="1659444"/>
            <a:ext cx="1025922"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竞争优势</a:t>
            </a:r>
          </a:p>
        </p:txBody>
      </p:sp>
      <p:grpSp>
        <p:nvGrpSpPr>
          <p:cNvPr id="147" name="组合 146">
            <a:extLst>
              <a:ext uri="{FF2B5EF4-FFF2-40B4-BE49-F238E27FC236}">
                <a16:creationId xmlns:a16="http://schemas.microsoft.com/office/drawing/2014/main" id="{AE8E7E16-8A83-48E6-8A3F-284F03E818DE}"/>
              </a:ext>
            </a:extLst>
          </p:cNvPr>
          <p:cNvGrpSpPr/>
          <p:nvPr/>
        </p:nvGrpSpPr>
        <p:grpSpPr>
          <a:xfrm flipH="1">
            <a:off x="1171840" y="3811766"/>
            <a:ext cx="3266374" cy="566167"/>
            <a:chOff x="1659648" y="2294784"/>
            <a:chExt cx="4392132" cy="903048"/>
          </a:xfrm>
        </p:grpSpPr>
        <p:sp>
          <p:nvSpPr>
            <p:cNvPr id="149" name="矩形: 剪去对角 148">
              <a:extLst>
                <a:ext uri="{FF2B5EF4-FFF2-40B4-BE49-F238E27FC236}">
                  <a16:creationId xmlns:a16="http://schemas.microsoft.com/office/drawing/2014/main" id="{37B598D9-CBBF-4B60-9D43-1F2B22859E1A}"/>
                </a:ext>
              </a:extLst>
            </p:cNvPr>
            <p:cNvSpPr/>
            <p:nvPr/>
          </p:nvSpPr>
          <p:spPr>
            <a:xfrm>
              <a:off x="1659648" y="2294784"/>
              <a:ext cx="4377928" cy="852307"/>
            </a:xfrm>
            <a:prstGeom prst="snip2DiagRect">
              <a:avLst>
                <a:gd name="adj1" fmla="val 11218"/>
                <a:gd name="adj2" fmla="val 0"/>
              </a:avLst>
            </a:prstGeom>
            <a:gradFill flip="none" rotWithShape="1">
              <a:gsLst>
                <a:gs pos="0">
                  <a:schemeClr val="bg1">
                    <a:alpha val="0"/>
                  </a:schemeClr>
                </a:gs>
                <a:gs pos="50000">
                  <a:schemeClr val="accent1">
                    <a:alpha val="25000"/>
                  </a:schemeClr>
                </a:gs>
                <a:gs pos="100000">
                  <a:schemeClr val="accent2">
                    <a:alpha val="15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grpSp>
          <p:nvGrpSpPr>
            <p:cNvPr id="150" name="组合 149">
              <a:extLst>
                <a:ext uri="{FF2B5EF4-FFF2-40B4-BE49-F238E27FC236}">
                  <a16:creationId xmlns:a16="http://schemas.microsoft.com/office/drawing/2014/main" id="{5F1D84CF-5A46-4576-B3B0-87B302748E64}"/>
                </a:ext>
              </a:extLst>
            </p:cNvPr>
            <p:cNvGrpSpPr/>
            <p:nvPr/>
          </p:nvGrpSpPr>
          <p:grpSpPr>
            <a:xfrm>
              <a:off x="1770674" y="3075922"/>
              <a:ext cx="925254" cy="35791"/>
              <a:chOff x="6449441" y="3851910"/>
              <a:chExt cx="908162" cy="61520"/>
            </a:xfrm>
            <a:gradFill flip="none" rotWithShape="1">
              <a:gsLst>
                <a:gs pos="0">
                  <a:schemeClr val="accent1"/>
                </a:gs>
                <a:gs pos="100000">
                  <a:schemeClr val="accent1">
                    <a:alpha val="0"/>
                  </a:schemeClr>
                </a:gs>
              </a:gsLst>
              <a:lin ang="0" scaled="0"/>
              <a:tileRect/>
            </a:gradFill>
          </p:grpSpPr>
          <p:sp>
            <p:nvSpPr>
              <p:cNvPr id="154" name="平行四边形 153">
                <a:extLst>
                  <a:ext uri="{FF2B5EF4-FFF2-40B4-BE49-F238E27FC236}">
                    <a16:creationId xmlns:a16="http://schemas.microsoft.com/office/drawing/2014/main" id="{F4994BD9-E3DE-4594-94CC-B35AEC0AAB31}"/>
                  </a:ext>
                </a:extLst>
              </p:cNvPr>
              <p:cNvSpPr/>
              <p:nvPr/>
            </p:nvSpPr>
            <p:spPr>
              <a:xfrm>
                <a:off x="6449441" y="3851910"/>
                <a:ext cx="64163" cy="61520"/>
              </a:xfrm>
              <a:prstGeom prst="parallelogram">
                <a:avLst/>
              </a:prstGeom>
              <a:solidFill>
                <a:schemeClr val="accent2"/>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55" name="平行四边形 154">
                <a:extLst>
                  <a:ext uri="{FF2B5EF4-FFF2-40B4-BE49-F238E27FC236}">
                    <a16:creationId xmlns:a16="http://schemas.microsoft.com/office/drawing/2014/main" id="{4231E2BB-940D-4100-A58D-8213A0808B70}"/>
                  </a:ext>
                </a:extLst>
              </p:cNvPr>
              <p:cNvSpPr/>
              <p:nvPr/>
            </p:nvSpPr>
            <p:spPr>
              <a:xfrm>
                <a:off x="6533841" y="3851910"/>
                <a:ext cx="64163" cy="61520"/>
              </a:xfrm>
              <a:prstGeom prst="parallelogram">
                <a:avLst>
                  <a:gd name="adj" fmla="val 25000"/>
                </a:avLst>
              </a:prstGeom>
              <a:solidFill>
                <a:schemeClr val="accent2">
                  <a:lumMod val="100000"/>
                  <a:alpha val="91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56" name="平行四边形 155">
                <a:extLst>
                  <a:ext uri="{FF2B5EF4-FFF2-40B4-BE49-F238E27FC236}">
                    <a16:creationId xmlns:a16="http://schemas.microsoft.com/office/drawing/2014/main" id="{A5AB9359-DAA1-4505-877B-DB94632EE3FF}"/>
                  </a:ext>
                </a:extLst>
              </p:cNvPr>
              <p:cNvSpPr/>
              <p:nvPr/>
            </p:nvSpPr>
            <p:spPr>
              <a:xfrm>
                <a:off x="6618241" y="3851910"/>
                <a:ext cx="64163" cy="61520"/>
              </a:xfrm>
              <a:prstGeom prst="parallelogram">
                <a:avLst>
                  <a:gd name="adj" fmla="val 25000"/>
                </a:avLst>
              </a:prstGeom>
              <a:solidFill>
                <a:schemeClr val="accent2">
                  <a:lumMod val="100000"/>
                  <a:alpha val="82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57" name="平行四边形 156">
                <a:extLst>
                  <a:ext uri="{FF2B5EF4-FFF2-40B4-BE49-F238E27FC236}">
                    <a16:creationId xmlns:a16="http://schemas.microsoft.com/office/drawing/2014/main" id="{F6055BA0-6DB7-4BFC-B314-F0638819C155}"/>
                  </a:ext>
                </a:extLst>
              </p:cNvPr>
              <p:cNvSpPr/>
              <p:nvPr/>
            </p:nvSpPr>
            <p:spPr>
              <a:xfrm>
                <a:off x="6702641" y="3851910"/>
                <a:ext cx="64163" cy="61520"/>
              </a:xfrm>
              <a:prstGeom prst="parallelogram">
                <a:avLst>
                  <a:gd name="adj" fmla="val 25000"/>
                </a:avLst>
              </a:prstGeom>
              <a:solidFill>
                <a:schemeClr val="accent2">
                  <a:lumMod val="100000"/>
                  <a:alpha val="73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58" name="平行四边形 157">
                <a:extLst>
                  <a:ext uri="{FF2B5EF4-FFF2-40B4-BE49-F238E27FC236}">
                    <a16:creationId xmlns:a16="http://schemas.microsoft.com/office/drawing/2014/main" id="{576EF0D5-016C-4ED9-BFAC-E6373010D57B}"/>
                  </a:ext>
                </a:extLst>
              </p:cNvPr>
              <p:cNvSpPr/>
              <p:nvPr/>
            </p:nvSpPr>
            <p:spPr>
              <a:xfrm>
                <a:off x="6787040" y="3851910"/>
                <a:ext cx="64163" cy="61520"/>
              </a:xfrm>
              <a:prstGeom prst="parallelogram">
                <a:avLst>
                  <a:gd name="adj" fmla="val 25000"/>
                </a:avLst>
              </a:prstGeom>
              <a:solidFill>
                <a:schemeClr val="accent2">
                  <a:lumMod val="100000"/>
                  <a:alpha val="64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59" name="平行四边形 158">
                <a:extLst>
                  <a:ext uri="{FF2B5EF4-FFF2-40B4-BE49-F238E27FC236}">
                    <a16:creationId xmlns:a16="http://schemas.microsoft.com/office/drawing/2014/main" id="{C914EC3C-D076-4AC5-939E-D26667449C82}"/>
                  </a:ext>
                </a:extLst>
              </p:cNvPr>
              <p:cNvSpPr/>
              <p:nvPr/>
            </p:nvSpPr>
            <p:spPr>
              <a:xfrm>
                <a:off x="6871440" y="3851910"/>
                <a:ext cx="64163" cy="61520"/>
              </a:xfrm>
              <a:prstGeom prst="parallelogram">
                <a:avLst>
                  <a:gd name="adj" fmla="val 25000"/>
                </a:avLst>
              </a:prstGeom>
              <a:solidFill>
                <a:schemeClr val="accent2">
                  <a:lumMod val="100000"/>
                  <a:alpha val="55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60" name="平行四边形 159">
                <a:extLst>
                  <a:ext uri="{FF2B5EF4-FFF2-40B4-BE49-F238E27FC236}">
                    <a16:creationId xmlns:a16="http://schemas.microsoft.com/office/drawing/2014/main" id="{D5799E38-1032-4521-8B36-4311698F7EE2}"/>
                  </a:ext>
                </a:extLst>
              </p:cNvPr>
              <p:cNvSpPr/>
              <p:nvPr/>
            </p:nvSpPr>
            <p:spPr>
              <a:xfrm>
                <a:off x="6955841" y="3851910"/>
                <a:ext cx="64163" cy="61520"/>
              </a:xfrm>
              <a:prstGeom prst="parallelogram">
                <a:avLst>
                  <a:gd name="adj" fmla="val 25000"/>
                </a:avLst>
              </a:prstGeom>
              <a:solidFill>
                <a:schemeClr val="accent2">
                  <a:lumMod val="100000"/>
                  <a:alpha val="46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61" name="平行四边形 160">
                <a:extLst>
                  <a:ext uri="{FF2B5EF4-FFF2-40B4-BE49-F238E27FC236}">
                    <a16:creationId xmlns:a16="http://schemas.microsoft.com/office/drawing/2014/main" id="{174F50E0-60DD-401E-9940-59326ABDBEAF}"/>
                  </a:ext>
                </a:extLst>
              </p:cNvPr>
              <p:cNvSpPr/>
              <p:nvPr/>
            </p:nvSpPr>
            <p:spPr>
              <a:xfrm>
                <a:off x="7040240" y="3851910"/>
                <a:ext cx="64163" cy="61520"/>
              </a:xfrm>
              <a:prstGeom prst="parallelogram">
                <a:avLst>
                  <a:gd name="adj" fmla="val 25000"/>
                </a:avLst>
              </a:prstGeom>
              <a:solidFill>
                <a:schemeClr val="accent2">
                  <a:lumMod val="100000"/>
                  <a:alpha val="37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62" name="平行四边形 161">
                <a:extLst>
                  <a:ext uri="{FF2B5EF4-FFF2-40B4-BE49-F238E27FC236}">
                    <a16:creationId xmlns:a16="http://schemas.microsoft.com/office/drawing/2014/main" id="{9B600247-9CE1-4E7D-A441-A7311EF02938}"/>
                  </a:ext>
                </a:extLst>
              </p:cNvPr>
              <p:cNvSpPr/>
              <p:nvPr/>
            </p:nvSpPr>
            <p:spPr>
              <a:xfrm>
                <a:off x="7124640" y="3851910"/>
                <a:ext cx="64163" cy="61520"/>
              </a:xfrm>
              <a:prstGeom prst="parallelogram">
                <a:avLst>
                  <a:gd name="adj" fmla="val 25000"/>
                </a:avLst>
              </a:prstGeom>
              <a:solidFill>
                <a:schemeClr val="accent2">
                  <a:lumMod val="100000"/>
                  <a:alpha val="28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63" name="平行四边形 162">
                <a:extLst>
                  <a:ext uri="{FF2B5EF4-FFF2-40B4-BE49-F238E27FC236}">
                    <a16:creationId xmlns:a16="http://schemas.microsoft.com/office/drawing/2014/main" id="{50B4C7FA-E3CB-48CC-BAEA-4A988ACD0CCE}"/>
                  </a:ext>
                </a:extLst>
              </p:cNvPr>
              <p:cNvSpPr/>
              <p:nvPr/>
            </p:nvSpPr>
            <p:spPr>
              <a:xfrm>
                <a:off x="7209040" y="3851910"/>
                <a:ext cx="64163" cy="61520"/>
              </a:xfrm>
              <a:prstGeom prst="parallelogram">
                <a:avLst>
                  <a:gd name="adj" fmla="val 25000"/>
                </a:avLst>
              </a:prstGeom>
              <a:solidFill>
                <a:schemeClr val="accent2">
                  <a:lumMod val="100000"/>
                  <a:alpha val="19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100000"/>
                    </a:prstClr>
                  </a:solidFill>
                  <a:effectLst/>
                  <a:uLnTx/>
                  <a:uFillTx/>
                  <a:latin typeface="方正兰亭黑简体" panose="02000000000000000000" pitchFamily="2" charset="-122"/>
                  <a:ea typeface="方正兰亭黑简体" panose="02000000000000000000" pitchFamily="2" charset="-122"/>
                  <a:cs typeface="+mn-cs"/>
                </a:endParaRPr>
              </a:p>
            </p:txBody>
          </p:sp>
          <p:sp>
            <p:nvSpPr>
              <p:cNvPr id="164" name="平行四边形 163">
                <a:extLst>
                  <a:ext uri="{FF2B5EF4-FFF2-40B4-BE49-F238E27FC236}">
                    <a16:creationId xmlns:a16="http://schemas.microsoft.com/office/drawing/2014/main" id="{FD1AC838-ACD7-4C84-BEBD-30B6DB93C3EB}"/>
                  </a:ext>
                </a:extLst>
              </p:cNvPr>
              <p:cNvSpPr/>
              <p:nvPr/>
            </p:nvSpPr>
            <p:spPr>
              <a:xfrm>
                <a:off x="7293440" y="3851910"/>
                <a:ext cx="64163" cy="61520"/>
              </a:xfrm>
              <a:prstGeom prst="parallelogram">
                <a:avLst/>
              </a:prstGeom>
              <a:solidFill>
                <a:schemeClr val="accent2">
                  <a:alpha val="10000"/>
                </a:schemeClr>
              </a:solid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51" name="组合 150">
              <a:extLst>
                <a:ext uri="{FF2B5EF4-FFF2-40B4-BE49-F238E27FC236}">
                  <a16:creationId xmlns:a16="http://schemas.microsoft.com/office/drawing/2014/main" id="{AEB87656-0C3F-4AA0-BB26-BB87A8FEAB1A}"/>
                </a:ext>
              </a:extLst>
            </p:cNvPr>
            <p:cNvGrpSpPr/>
            <p:nvPr/>
          </p:nvGrpSpPr>
          <p:grpSpPr>
            <a:xfrm>
              <a:off x="4820660" y="3111712"/>
              <a:ext cx="1231120" cy="86120"/>
              <a:chOff x="9443085" y="3913430"/>
              <a:chExt cx="1208377" cy="148030"/>
            </a:xfrm>
          </p:grpSpPr>
          <p:cxnSp>
            <p:nvCxnSpPr>
              <p:cNvPr id="152" name="直接连接符 151">
                <a:extLst>
                  <a:ext uri="{FF2B5EF4-FFF2-40B4-BE49-F238E27FC236}">
                    <a16:creationId xmlns:a16="http://schemas.microsoft.com/office/drawing/2014/main" id="{2B3EDB8F-7976-473C-8CDE-DF20B86C4370}"/>
                  </a:ext>
                </a:extLst>
              </p:cNvPr>
              <p:cNvCxnSpPr>
                <a:cxnSpLocks/>
              </p:cNvCxnSpPr>
              <p:nvPr/>
            </p:nvCxnSpPr>
            <p:spPr>
              <a:xfrm>
                <a:off x="9443085" y="4061460"/>
                <a:ext cx="1130272"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3" name="直接连接符 152">
                <a:extLst>
                  <a:ext uri="{FF2B5EF4-FFF2-40B4-BE49-F238E27FC236}">
                    <a16:creationId xmlns:a16="http://schemas.microsoft.com/office/drawing/2014/main" id="{6756E615-BF08-44FB-A494-788D2D7C60B1}"/>
                  </a:ext>
                </a:extLst>
              </p:cNvPr>
              <p:cNvCxnSpPr>
                <a:cxnSpLocks/>
              </p:cNvCxnSpPr>
              <p:nvPr/>
            </p:nvCxnSpPr>
            <p:spPr>
              <a:xfrm flipV="1">
                <a:off x="10573357" y="3913430"/>
                <a:ext cx="78105" cy="147395"/>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2">
                    <a:alpha val="50000"/>
                  </a:schemeClr>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148" name="文本框 147">
            <a:extLst>
              <a:ext uri="{FF2B5EF4-FFF2-40B4-BE49-F238E27FC236}">
                <a16:creationId xmlns:a16="http://schemas.microsoft.com/office/drawing/2014/main" id="{73D3DD09-A08F-41FE-BF78-70F959749AC1}"/>
              </a:ext>
            </a:extLst>
          </p:cNvPr>
          <p:cNvSpPr txBox="1"/>
          <p:nvPr/>
        </p:nvSpPr>
        <p:spPr>
          <a:xfrm>
            <a:off x="1360989" y="3913562"/>
            <a:ext cx="1025922" cy="361125"/>
          </a:xfrm>
          <a:prstGeom prst="rect">
            <a:avLst/>
          </a:prstGeom>
          <a:noFill/>
        </p:spPr>
        <p:txBody>
          <a:bodyPr wrap="none" lIns="0" tIns="0" rIns="0" bIns="0" rtlCol="0">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竞争劣势</a:t>
            </a:r>
          </a:p>
        </p:txBody>
      </p:sp>
      <p:sp>
        <p:nvSpPr>
          <p:cNvPr id="169" name="PA-矩形 36+">
            <a:extLst>
              <a:ext uri="{FF2B5EF4-FFF2-40B4-BE49-F238E27FC236}">
                <a16:creationId xmlns:a16="http://schemas.microsoft.com/office/drawing/2014/main" id="{DDE08707-635A-4BAF-98B4-5BF8EF0FB9B2}"/>
              </a:ext>
            </a:extLst>
          </p:cNvPr>
          <p:cNvSpPr/>
          <p:nvPr>
            <p:custDataLst>
              <p:tags r:id="rId3"/>
            </p:custDataLst>
          </p:nvPr>
        </p:nvSpPr>
        <p:spPr>
          <a:xfrm>
            <a:off x="1242095" y="4495400"/>
            <a:ext cx="1992893"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sp>
        <p:nvSpPr>
          <p:cNvPr id="170" name="PA-矩形 36+">
            <a:extLst>
              <a:ext uri="{FF2B5EF4-FFF2-40B4-BE49-F238E27FC236}">
                <a16:creationId xmlns:a16="http://schemas.microsoft.com/office/drawing/2014/main" id="{5BE17958-939B-4CD8-B2A3-4BF94E535230}"/>
              </a:ext>
            </a:extLst>
          </p:cNvPr>
          <p:cNvSpPr/>
          <p:nvPr>
            <p:custDataLst>
              <p:tags r:id="rId4"/>
            </p:custDataLst>
          </p:nvPr>
        </p:nvSpPr>
        <p:spPr>
          <a:xfrm>
            <a:off x="3393422" y="4495400"/>
            <a:ext cx="1822753" cy="1249188"/>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p:txBody>
      </p:sp>
      <p:pic>
        <p:nvPicPr>
          <p:cNvPr id="63" name="图片 62" descr="建筑与房屋的城市空拍图&#10;&#10;描述已自动生成">
            <a:extLst>
              <a:ext uri="{FF2B5EF4-FFF2-40B4-BE49-F238E27FC236}">
                <a16:creationId xmlns:a16="http://schemas.microsoft.com/office/drawing/2014/main" id="{A9FCCB68-B141-4593-A2FF-272B1CA8730F}"/>
              </a:ext>
            </a:extLst>
          </p:cNvPr>
          <p:cNvPicPr>
            <a:picLocks noChangeAspect="1"/>
          </p:cNvPicPr>
          <p:nvPr/>
        </p:nvPicPr>
        <p:blipFill>
          <a:blip r:embed="rId6" cstate="print">
            <a:extLst>
              <a:ext uri="{28A0092B-C50C-407E-A947-70E740481C1C}">
                <a14:useLocalDpi xmlns:a14="http://schemas.microsoft.com/office/drawing/2010/main" val="0"/>
              </a:ext>
            </a:extLst>
          </a:blip>
          <a:srcRect l="42223" t="31445" r="17868" b="8690"/>
          <a:stretch>
            <a:fillRect/>
          </a:stretch>
        </p:blipFill>
        <p:spPr>
          <a:xfrm>
            <a:off x="6973722" y="2231196"/>
            <a:ext cx="3458415" cy="3458415"/>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grpSp>
        <p:nvGrpSpPr>
          <p:cNvPr id="64" name="组合 63">
            <a:extLst>
              <a:ext uri="{FF2B5EF4-FFF2-40B4-BE49-F238E27FC236}">
                <a16:creationId xmlns:a16="http://schemas.microsoft.com/office/drawing/2014/main" id="{A646A7FF-A7C4-47F1-BDAA-97AC6392CF43}"/>
              </a:ext>
            </a:extLst>
          </p:cNvPr>
          <p:cNvGrpSpPr/>
          <p:nvPr/>
        </p:nvGrpSpPr>
        <p:grpSpPr>
          <a:xfrm>
            <a:off x="382152" y="1183435"/>
            <a:ext cx="265129" cy="5269753"/>
            <a:chOff x="3909697" y="668337"/>
            <a:chExt cx="66675" cy="5419725"/>
          </a:xfrm>
          <a:solidFill>
            <a:sysClr val="window" lastClr="FFFFFF">
              <a:alpha val="30000"/>
            </a:sysClr>
          </a:solidFill>
        </p:grpSpPr>
        <p:sp>
          <p:nvSpPr>
            <p:cNvPr id="70" name="任意多边形: 形状 69">
              <a:extLst>
                <a:ext uri="{FF2B5EF4-FFF2-40B4-BE49-F238E27FC236}">
                  <a16:creationId xmlns:a16="http://schemas.microsoft.com/office/drawing/2014/main" id="{E7A84D85-CE7E-4F69-9CCB-C3BC3C3870A8}"/>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71" name="任意多边形: 形状 70">
              <a:extLst>
                <a:ext uri="{FF2B5EF4-FFF2-40B4-BE49-F238E27FC236}">
                  <a16:creationId xmlns:a16="http://schemas.microsoft.com/office/drawing/2014/main" id="{698AC507-2869-460E-A34B-7E7C7B21CC74}"/>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72" name="任意多边形: 形状 71">
              <a:extLst>
                <a:ext uri="{FF2B5EF4-FFF2-40B4-BE49-F238E27FC236}">
                  <a16:creationId xmlns:a16="http://schemas.microsoft.com/office/drawing/2014/main" id="{5A509EFC-AA73-4781-AB11-C1AB7A5C6A44}"/>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73" name="Group 90+">
            <a:extLst>
              <a:ext uri="{FF2B5EF4-FFF2-40B4-BE49-F238E27FC236}">
                <a16:creationId xmlns:a16="http://schemas.microsoft.com/office/drawing/2014/main" id="{767E257A-8FC4-4B54-8EC9-714C5FEA930A}"/>
              </a:ext>
            </a:extLst>
          </p:cNvPr>
          <p:cNvGrpSpPr/>
          <p:nvPr/>
        </p:nvGrpSpPr>
        <p:grpSpPr>
          <a:xfrm flipH="1">
            <a:off x="11482467" y="1183435"/>
            <a:ext cx="265129" cy="5269753"/>
            <a:chOff x="3909697" y="668337"/>
            <a:chExt cx="66675" cy="5419725"/>
          </a:xfrm>
          <a:solidFill>
            <a:sysClr val="window" lastClr="FFFFFF">
              <a:alpha val="30000"/>
            </a:sysClr>
          </a:solidFill>
        </p:grpSpPr>
        <p:sp>
          <p:nvSpPr>
            <p:cNvPr id="74" name="任意多边形: 形状 73">
              <a:extLst>
                <a:ext uri="{FF2B5EF4-FFF2-40B4-BE49-F238E27FC236}">
                  <a16:creationId xmlns:a16="http://schemas.microsoft.com/office/drawing/2014/main" id="{5A5B82D4-006D-494A-A92F-6E06B479ED86}"/>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75" name="任意多边形: 形状 74">
              <a:extLst>
                <a:ext uri="{FF2B5EF4-FFF2-40B4-BE49-F238E27FC236}">
                  <a16:creationId xmlns:a16="http://schemas.microsoft.com/office/drawing/2014/main" id="{B50ECAC4-EF49-47BD-B92B-003B0FF81B37}"/>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76" name="任意多边形: 形状 75">
              <a:extLst>
                <a:ext uri="{FF2B5EF4-FFF2-40B4-BE49-F238E27FC236}">
                  <a16:creationId xmlns:a16="http://schemas.microsoft.com/office/drawing/2014/main" id="{DFFA56C0-0F04-4AC5-9070-8567573C1321}"/>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spTree>
    <p:extLst>
      <p:ext uri="{BB962C8B-B14F-4D97-AF65-F5344CB8AC3E}">
        <p14:creationId xmlns:p14="http://schemas.microsoft.com/office/powerpoint/2010/main" val="138490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975EC099-5A78-4599-A361-903A90A6CE1E}"/>
              </a:ext>
            </a:extLst>
          </p:cNvPr>
          <p:cNvSpPr/>
          <p:nvPr/>
        </p:nvSpPr>
        <p:spPr>
          <a:xfrm>
            <a:off x="2183150" y="717518"/>
            <a:ext cx="7825700" cy="1323439"/>
          </a:xfrm>
          <a:prstGeom prst="rect">
            <a:avLst/>
          </a:prstGeom>
          <a:effectLst>
            <a:outerShdw blurRad="63500" sx="102000" sy="102000" algn="ctr" rotWithShape="0">
              <a:prstClr val="black">
                <a:alpha val="40000"/>
              </a:prstClr>
            </a:outerShdw>
          </a:effectLst>
        </p:spPr>
        <p:txBody>
          <a:bodyPr wrap="square">
            <a:spAutoFit/>
          </a:bodyPr>
          <a:lstStyle/>
          <a:p>
            <a:pPr algn="ctr">
              <a:defRPr/>
            </a:pPr>
            <a:r>
              <a:rPr lang="en-US" altLang="zh-CN" sz="8000" b="1" spc="600" dirty="0">
                <a:ln>
                  <a:gradFill>
                    <a:gsLst>
                      <a:gs pos="100000">
                        <a:schemeClr val="accent3"/>
                      </a:gs>
                      <a:gs pos="0">
                        <a:schemeClr val="accent3">
                          <a:alpha val="0"/>
                        </a:schemeClr>
                      </a:gs>
                    </a:gsLst>
                    <a:lin ang="5400000" scaled="1"/>
                  </a:gradFill>
                </a:ln>
                <a:noFill/>
                <a:ea typeface="阿里巴巴普惠体 R" panose="00020600040101010101" pitchFamily="18" charset="-122"/>
                <a:sym typeface="+mn-ea"/>
              </a:rPr>
              <a:t>CONTENTS</a:t>
            </a:r>
            <a:endParaRPr lang="zh-CN" altLang="en-US" sz="8000" b="1" spc="600" dirty="0">
              <a:ln>
                <a:gradFill>
                  <a:gsLst>
                    <a:gs pos="100000">
                      <a:schemeClr val="accent3"/>
                    </a:gs>
                    <a:gs pos="0">
                      <a:schemeClr val="accent3">
                        <a:alpha val="0"/>
                      </a:schemeClr>
                    </a:gs>
                  </a:gsLst>
                  <a:lin ang="5400000" scaled="1"/>
                </a:gradFill>
              </a:ln>
              <a:noFill/>
              <a:ea typeface="阿里巴巴普惠体 R" panose="00020600040101010101" pitchFamily="18" charset="-122"/>
            </a:endParaRPr>
          </a:p>
        </p:txBody>
      </p:sp>
      <p:sp>
        <p:nvSpPr>
          <p:cNvPr id="3" name="矩形: 剪去对角 2">
            <a:extLst>
              <a:ext uri="{FF2B5EF4-FFF2-40B4-BE49-F238E27FC236}">
                <a16:creationId xmlns:a16="http://schemas.microsoft.com/office/drawing/2014/main" id="{CC714752-F676-46A5-B383-69B97B340F1E}"/>
              </a:ext>
            </a:extLst>
          </p:cNvPr>
          <p:cNvSpPr/>
          <p:nvPr/>
        </p:nvSpPr>
        <p:spPr>
          <a:xfrm>
            <a:off x="1494473" y="2380654"/>
            <a:ext cx="4349768" cy="1495061"/>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4" name="直角三角形 3">
            <a:extLst>
              <a:ext uri="{FF2B5EF4-FFF2-40B4-BE49-F238E27FC236}">
                <a16:creationId xmlns:a16="http://schemas.microsoft.com/office/drawing/2014/main" id="{2AB928F7-5189-45AB-8611-E6CF1C224080}"/>
              </a:ext>
            </a:extLst>
          </p:cNvPr>
          <p:cNvSpPr/>
          <p:nvPr/>
        </p:nvSpPr>
        <p:spPr>
          <a:xfrm>
            <a:off x="1494471" y="3753724"/>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5" name="直角三角形 4">
            <a:extLst>
              <a:ext uri="{FF2B5EF4-FFF2-40B4-BE49-F238E27FC236}">
                <a16:creationId xmlns:a16="http://schemas.microsoft.com/office/drawing/2014/main" id="{710B8FF7-E39F-4943-BED5-39BE669413B0}"/>
              </a:ext>
            </a:extLst>
          </p:cNvPr>
          <p:cNvSpPr/>
          <p:nvPr/>
        </p:nvSpPr>
        <p:spPr>
          <a:xfrm rot="10800000">
            <a:off x="5724987" y="2359050"/>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pic>
        <p:nvPicPr>
          <p:cNvPr id="6" name="图片 5">
            <a:extLst>
              <a:ext uri="{FF2B5EF4-FFF2-40B4-BE49-F238E27FC236}">
                <a16:creationId xmlns:a16="http://schemas.microsoft.com/office/drawing/2014/main" id="{C2E66D36-0082-4628-91E5-6B1F6ED71B1C}"/>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69356" y="3787995"/>
            <a:ext cx="2307104" cy="175356"/>
          </a:xfrm>
          <a:prstGeom prst="rect">
            <a:avLst/>
          </a:prstGeom>
        </p:spPr>
      </p:pic>
      <p:pic>
        <p:nvPicPr>
          <p:cNvPr id="7" name="图片 6">
            <a:extLst>
              <a:ext uri="{FF2B5EF4-FFF2-40B4-BE49-F238E27FC236}">
                <a16:creationId xmlns:a16="http://schemas.microsoft.com/office/drawing/2014/main" id="{88DA36B1-4936-4ABC-BC70-404DE234084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26039" y="2286828"/>
            <a:ext cx="2827823" cy="175356"/>
          </a:xfrm>
          <a:prstGeom prst="rect">
            <a:avLst/>
          </a:prstGeom>
        </p:spPr>
      </p:pic>
      <p:sp>
        <p:nvSpPr>
          <p:cNvPr id="8" name="矩形: 剪去对角 7">
            <a:extLst>
              <a:ext uri="{FF2B5EF4-FFF2-40B4-BE49-F238E27FC236}">
                <a16:creationId xmlns:a16="http://schemas.microsoft.com/office/drawing/2014/main" id="{86B3468F-C82B-46F9-81B9-AB1E8792BE7B}"/>
              </a:ext>
            </a:extLst>
          </p:cNvPr>
          <p:cNvSpPr/>
          <p:nvPr/>
        </p:nvSpPr>
        <p:spPr>
          <a:xfrm>
            <a:off x="6383973" y="2380654"/>
            <a:ext cx="4349768" cy="1495061"/>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9" name="直角三角形 8">
            <a:extLst>
              <a:ext uri="{FF2B5EF4-FFF2-40B4-BE49-F238E27FC236}">
                <a16:creationId xmlns:a16="http://schemas.microsoft.com/office/drawing/2014/main" id="{9BAA660F-33D0-42F9-A08B-A6F5D4DE73D9}"/>
              </a:ext>
            </a:extLst>
          </p:cNvPr>
          <p:cNvSpPr/>
          <p:nvPr/>
        </p:nvSpPr>
        <p:spPr>
          <a:xfrm>
            <a:off x="6383971" y="3753724"/>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10" name="直角三角形 9">
            <a:extLst>
              <a:ext uri="{FF2B5EF4-FFF2-40B4-BE49-F238E27FC236}">
                <a16:creationId xmlns:a16="http://schemas.microsoft.com/office/drawing/2014/main" id="{A20F643E-6DA7-4150-8C28-4E51A56C735E}"/>
              </a:ext>
            </a:extLst>
          </p:cNvPr>
          <p:cNvSpPr/>
          <p:nvPr/>
        </p:nvSpPr>
        <p:spPr>
          <a:xfrm rot="10800000">
            <a:off x="10614487" y="2359050"/>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pic>
        <p:nvPicPr>
          <p:cNvPr id="11" name="图片 10">
            <a:extLst>
              <a:ext uri="{FF2B5EF4-FFF2-40B4-BE49-F238E27FC236}">
                <a16:creationId xmlns:a16="http://schemas.microsoft.com/office/drawing/2014/main" id="{F1A1BFE9-3322-4B86-8ACC-C4694C2BB923}"/>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58856" y="3787995"/>
            <a:ext cx="2307104" cy="175356"/>
          </a:xfrm>
          <a:prstGeom prst="rect">
            <a:avLst/>
          </a:prstGeom>
        </p:spPr>
      </p:pic>
      <p:pic>
        <p:nvPicPr>
          <p:cNvPr id="12" name="图片 11">
            <a:extLst>
              <a:ext uri="{FF2B5EF4-FFF2-40B4-BE49-F238E27FC236}">
                <a16:creationId xmlns:a16="http://schemas.microsoft.com/office/drawing/2014/main" id="{BC64D82A-33A7-4779-B41E-A9793200CC1C}"/>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15539" y="2286828"/>
            <a:ext cx="2827823" cy="175356"/>
          </a:xfrm>
          <a:prstGeom prst="rect">
            <a:avLst/>
          </a:prstGeom>
        </p:spPr>
      </p:pic>
      <p:sp>
        <p:nvSpPr>
          <p:cNvPr id="13" name="矩形: 剪去对角 12">
            <a:extLst>
              <a:ext uri="{FF2B5EF4-FFF2-40B4-BE49-F238E27FC236}">
                <a16:creationId xmlns:a16="http://schemas.microsoft.com/office/drawing/2014/main" id="{3EC53AC9-06EB-4BD3-99FA-952AB2D5BD98}"/>
              </a:ext>
            </a:extLst>
          </p:cNvPr>
          <p:cNvSpPr/>
          <p:nvPr/>
        </p:nvSpPr>
        <p:spPr>
          <a:xfrm>
            <a:off x="1494473" y="4438232"/>
            <a:ext cx="4349768" cy="1495061"/>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14" name="直角三角形 13">
            <a:extLst>
              <a:ext uri="{FF2B5EF4-FFF2-40B4-BE49-F238E27FC236}">
                <a16:creationId xmlns:a16="http://schemas.microsoft.com/office/drawing/2014/main" id="{24A41078-C201-45EF-878A-58A8F1B9344C}"/>
              </a:ext>
            </a:extLst>
          </p:cNvPr>
          <p:cNvSpPr/>
          <p:nvPr/>
        </p:nvSpPr>
        <p:spPr>
          <a:xfrm>
            <a:off x="1494471" y="5811302"/>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15" name="直角三角形 14">
            <a:extLst>
              <a:ext uri="{FF2B5EF4-FFF2-40B4-BE49-F238E27FC236}">
                <a16:creationId xmlns:a16="http://schemas.microsoft.com/office/drawing/2014/main" id="{7D126793-AAF8-4857-A30D-510C6430240A}"/>
              </a:ext>
            </a:extLst>
          </p:cNvPr>
          <p:cNvSpPr/>
          <p:nvPr/>
        </p:nvSpPr>
        <p:spPr>
          <a:xfrm rot="10800000">
            <a:off x="5724987" y="4416628"/>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pic>
        <p:nvPicPr>
          <p:cNvPr id="16" name="图片 15">
            <a:extLst>
              <a:ext uri="{FF2B5EF4-FFF2-40B4-BE49-F238E27FC236}">
                <a16:creationId xmlns:a16="http://schemas.microsoft.com/office/drawing/2014/main" id="{A1B08D75-9C0C-4E43-9DDF-CA23D827DCC8}"/>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69356" y="5845573"/>
            <a:ext cx="2307104" cy="175356"/>
          </a:xfrm>
          <a:prstGeom prst="rect">
            <a:avLst/>
          </a:prstGeom>
        </p:spPr>
      </p:pic>
      <p:pic>
        <p:nvPicPr>
          <p:cNvPr id="17" name="图片 16">
            <a:extLst>
              <a:ext uri="{FF2B5EF4-FFF2-40B4-BE49-F238E27FC236}">
                <a16:creationId xmlns:a16="http://schemas.microsoft.com/office/drawing/2014/main" id="{95379498-6E7E-46A7-9457-B9A6C9093AE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26039" y="4344406"/>
            <a:ext cx="2827823" cy="175356"/>
          </a:xfrm>
          <a:prstGeom prst="rect">
            <a:avLst/>
          </a:prstGeom>
        </p:spPr>
      </p:pic>
      <p:sp>
        <p:nvSpPr>
          <p:cNvPr id="18" name="矩形: 剪去对角 17">
            <a:extLst>
              <a:ext uri="{FF2B5EF4-FFF2-40B4-BE49-F238E27FC236}">
                <a16:creationId xmlns:a16="http://schemas.microsoft.com/office/drawing/2014/main" id="{8DB51C3D-CCD9-400D-8073-8BE05D5ED4B4}"/>
              </a:ext>
            </a:extLst>
          </p:cNvPr>
          <p:cNvSpPr/>
          <p:nvPr/>
        </p:nvSpPr>
        <p:spPr>
          <a:xfrm>
            <a:off x="6383973" y="4438232"/>
            <a:ext cx="4349768" cy="1495061"/>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19" name="直角三角形 18">
            <a:extLst>
              <a:ext uri="{FF2B5EF4-FFF2-40B4-BE49-F238E27FC236}">
                <a16:creationId xmlns:a16="http://schemas.microsoft.com/office/drawing/2014/main" id="{73B536A7-5989-4CCF-A5DF-640D1C55F633}"/>
              </a:ext>
            </a:extLst>
          </p:cNvPr>
          <p:cNvSpPr/>
          <p:nvPr/>
        </p:nvSpPr>
        <p:spPr>
          <a:xfrm>
            <a:off x="6383971" y="5811302"/>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20" name="直角三角形 19">
            <a:extLst>
              <a:ext uri="{FF2B5EF4-FFF2-40B4-BE49-F238E27FC236}">
                <a16:creationId xmlns:a16="http://schemas.microsoft.com/office/drawing/2014/main" id="{B9E9DDDC-E315-4691-907C-A69224573618}"/>
              </a:ext>
            </a:extLst>
          </p:cNvPr>
          <p:cNvSpPr/>
          <p:nvPr/>
        </p:nvSpPr>
        <p:spPr>
          <a:xfrm rot="10800000">
            <a:off x="10614487" y="4416628"/>
            <a:ext cx="143712" cy="143712"/>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a:ln>
                <a:noFill/>
              </a:ln>
              <a:solidFill>
                <a:prstClr val="white"/>
              </a:solidFill>
              <a:effectLst/>
              <a:uLnTx/>
              <a:uFillTx/>
              <a:latin typeface="微软雅黑 Light"/>
              <a:ea typeface="微软雅黑 Light"/>
              <a:cs typeface="+mn-cs"/>
            </a:endParaRPr>
          </a:p>
        </p:txBody>
      </p:sp>
      <p:pic>
        <p:nvPicPr>
          <p:cNvPr id="21" name="图片 20">
            <a:extLst>
              <a:ext uri="{FF2B5EF4-FFF2-40B4-BE49-F238E27FC236}">
                <a16:creationId xmlns:a16="http://schemas.microsoft.com/office/drawing/2014/main" id="{800BE2B1-1674-4B00-9EE5-15706623F40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58856" y="5845573"/>
            <a:ext cx="2307104" cy="175356"/>
          </a:xfrm>
          <a:prstGeom prst="rect">
            <a:avLst/>
          </a:prstGeom>
        </p:spPr>
      </p:pic>
      <p:pic>
        <p:nvPicPr>
          <p:cNvPr id="22" name="图片 21">
            <a:extLst>
              <a:ext uri="{FF2B5EF4-FFF2-40B4-BE49-F238E27FC236}">
                <a16:creationId xmlns:a16="http://schemas.microsoft.com/office/drawing/2014/main" id="{453ADAF4-0338-43BB-AA46-5C81E7588DF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15539" y="4344406"/>
            <a:ext cx="2827823" cy="175356"/>
          </a:xfrm>
          <a:prstGeom prst="rect">
            <a:avLst/>
          </a:prstGeom>
        </p:spPr>
      </p:pic>
      <p:sp>
        <p:nvSpPr>
          <p:cNvPr id="23" name="矩形 22">
            <a:extLst>
              <a:ext uri="{FF2B5EF4-FFF2-40B4-BE49-F238E27FC236}">
                <a16:creationId xmlns:a16="http://schemas.microsoft.com/office/drawing/2014/main" id="{E7705A3E-0312-4D99-8B6E-23B1D109DC0E}"/>
              </a:ext>
            </a:extLst>
          </p:cNvPr>
          <p:cNvSpPr/>
          <p:nvPr/>
        </p:nvSpPr>
        <p:spPr>
          <a:xfrm>
            <a:off x="3030061" y="2684946"/>
            <a:ext cx="2185214" cy="742319"/>
          </a:xfrm>
          <a:prstGeom prst="rect">
            <a:avLst/>
          </a:prstGeom>
        </p:spPr>
        <p:txBody>
          <a:bodyPr wrap="none">
            <a:spAutoFit/>
          </a:bodyPr>
          <a:lstStyle/>
          <a:p>
            <a:pPr algn="ctr">
              <a:lnSpc>
                <a:spcPct val="130000"/>
              </a:lnSpc>
            </a:pPr>
            <a:r>
              <a:rPr lang="zh-CN" altLang="en-US"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公司介绍</a:t>
            </a:r>
            <a:endParaRPr lang="en-US" altLang="zh-CN"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24" name="矩形 23">
            <a:extLst>
              <a:ext uri="{FF2B5EF4-FFF2-40B4-BE49-F238E27FC236}">
                <a16:creationId xmlns:a16="http://schemas.microsoft.com/office/drawing/2014/main" id="{6CE0801E-DA6F-4D06-8EA3-32281E2B220D}"/>
              </a:ext>
            </a:extLst>
          </p:cNvPr>
          <p:cNvSpPr/>
          <p:nvPr/>
        </p:nvSpPr>
        <p:spPr>
          <a:xfrm>
            <a:off x="1888536" y="2487892"/>
            <a:ext cx="1031051" cy="1060227"/>
          </a:xfrm>
          <a:prstGeom prst="rect">
            <a:avLst/>
          </a:prstGeom>
        </p:spPr>
        <p:txBody>
          <a:bodyPr wrap="none">
            <a:spAutoFit/>
          </a:bodyPr>
          <a:lstStyle/>
          <a:p>
            <a:pPr algn="ctr">
              <a:lnSpc>
                <a:spcPct val="130000"/>
              </a:lnSpc>
            </a:pPr>
            <a:r>
              <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01</a:t>
            </a:r>
          </a:p>
        </p:txBody>
      </p:sp>
      <p:sp>
        <p:nvSpPr>
          <p:cNvPr id="25" name="矩形 24">
            <a:extLst>
              <a:ext uri="{FF2B5EF4-FFF2-40B4-BE49-F238E27FC236}">
                <a16:creationId xmlns:a16="http://schemas.microsoft.com/office/drawing/2014/main" id="{F998817D-508C-4E68-963E-D9F23C812ACD}"/>
              </a:ext>
            </a:extLst>
          </p:cNvPr>
          <p:cNvSpPr/>
          <p:nvPr/>
        </p:nvSpPr>
        <p:spPr>
          <a:xfrm>
            <a:off x="8062245" y="2684946"/>
            <a:ext cx="2185214" cy="742319"/>
          </a:xfrm>
          <a:prstGeom prst="rect">
            <a:avLst/>
          </a:prstGeom>
        </p:spPr>
        <p:txBody>
          <a:bodyPr wrap="none">
            <a:spAutoFit/>
          </a:bodyPr>
          <a:lstStyle/>
          <a:p>
            <a:pPr algn="ctr">
              <a:lnSpc>
                <a:spcPct val="130000"/>
              </a:lnSpc>
            </a:pPr>
            <a:r>
              <a:rPr lang="zh-CN" altLang="en-US"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运营状况</a:t>
            </a:r>
            <a:endParaRPr lang="en-US" altLang="zh-CN"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26" name="矩形 25">
            <a:extLst>
              <a:ext uri="{FF2B5EF4-FFF2-40B4-BE49-F238E27FC236}">
                <a16:creationId xmlns:a16="http://schemas.microsoft.com/office/drawing/2014/main" id="{F46A2193-F897-4C5E-B8B0-318B186BCFC3}"/>
              </a:ext>
            </a:extLst>
          </p:cNvPr>
          <p:cNvSpPr/>
          <p:nvPr/>
        </p:nvSpPr>
        <p:spPr>
          <a:xfrm>
            <a:off x="6920720" y="2487892"/>
            <a:ext cx="1031051" cy="1060227"/>
          </a:xfrm>
          <a:prstGeom prst="rect">
            <a:avLst/>
          </a:prstGeom>
        </p:spPr>
        <p:txBody>
          <a:bodyPr wrap="none">
            <a:spAutoFit/>
          </a:bodyPr>
          <a:lstStyle/>
          <a:p>
            <a:pPr algn="ctr">
              <a:lnSpc>
                <a:spcPct val="130000"/>
              </a:lnSpc>
            </a:pPr>
            <a:r>
              <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02</a:t>
            </a:r>
          </a:p>
        </p:txBody>
      </p:sp>
      <p:sp>
        <p:nvSpPr>
          <p:cNvPr id="27" name="矩形 26">
            <a:extLst>
              <a:ext uri="{FF2B5EF4-FFF2-40B4-BE49-F238E27FC236}">
                <a16:creationId xmlns:a16="http://schemas.microsoft.com/office/drawing/2014/main" id="{2ABF0D43-8DA1-48CA-98B2-83B64C6CB60D}"/>
              </a:ext>
            </a:extLst>
          </p:cNvPr>
          <p:cNvSpPr/>
          <p:nvPr/>
        </p:nvSpPr>
        <p:spPr>
          <a:xfrm>
            <a:off x="3112616" y="4708060"/>
            <a:ext cx="2185214" cy="742319"/>
          </a:xfrm>
          <a:prstGeom prst="rect">
            <a:avLst/>
          </a:prstGeom>
        </p:spPr>
        <p:txBody>
          <a:bodyPr wrap="none">
            <a:spAutoFit/>
          </a:bodyPr>
          <a:lstStyle/>
          <a:p>
            <a:pPr algn="ctr">
              <a:lnSpc>
                <a:spcPct val="130000"/>
              </a:lnSpc>
            </a:pPr>
            <a:r>
              <a:rPr lang="zh-CN" altLang="en-US"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行业趋势</a:t>
            </a:r>
            <a:endParaRPr lang="en-US" altLang="zh-CN"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28" name="矩形 27">
            <a:extLst>
              <a:ext uri="{FF2B5EF4-FFF2-40B4-BE49-F238E27FC236}">
                <a16:creationId xmlns:a16="http://schemas.microsoft.com/office/drawing/2014/main" id="{5A3EDD83-770E-4A7F-827E-95668C385FCA}"/>
              </a:ext>
            </a:extLst>
          </p:cNvPr>
          <p:cNvSpPr/>
          <p:nvPr/>
        </p:nvSpPr>
        <p:spPr>
          <a:xfrm>
            <a:off x="1971091" y="4549106"/>
            <a:ext cx="1031051" cy="1060227"/>
          </a:xfrm>
          <a:prstGeom prst="rect">
            <a:avLst/>
          </a:prstGeom>
        </p:spPr>
        <p:txBody>
          <a:bodyPr wrap="none">
            <a:spAutoFit/>
          </a:bodyPr>
          <a:lstStyle/>
          <a:p>
            <a:pPr algn="ctr">
              <a:lnSpc>
                <a:spcPct val="130000"/>
              </a:lnSpc>
            </a:pPr>
            <a:r>
              <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03</a:t>
            </a:r>
          </a:p>
        </p:txBody>
      </p:sp>
      <p:sp>
        <p:nvSpPr>
          <p:cNvPr id="29" name="矩形 28">
            <a:extLst>
              <a:ext uri="{FF2B5EF4-FFF2-40B4-BE49-F238E27FC236}">
                <a16:creationId xmlns:a16="http://schemas.microsoft.com/office/drawing/2014/main" id="{4ABC010E-0261-4758-8F3E-73B8FDA00536}"/>
              </a:ext>
            </a:extLst>
          </p:cNvPr>
          <p:cNvSpPr/>
          <p:nvPr/>
        </p:nvSpPr>
        <p:spPr>
          <a:xfrm>
            <a:off x="8083883" y="4708060"/>
            <a:ext cx="2185214" cy="742319"/>
          </a:xfrm>
          <a:prstGeom prst="rect">
            <a:avLst/>
          </a:prstGeom>
        </p:spPr>
        <p:txBody>
          <a:bodyPr wrap="none">
            <a:spAutoFit/>
          </a:bodyPr>
          <a:lstStyle/>
          <a:p>
            <a:pPr algn="ctr">
              <a:lnSpc>
                <a:spcPct val="130000"/>
              </a:lnSpc>
            </a:pPr>
            <a:r>
              <a:rPr lang="zh-CN" altLang="en-US"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未来规划</a:t>
            </a:r>
            <a:endParaRPr lang="en-US" altLang="zh-CN" sz="36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30" name="矩形 29">
            <a:extLst>
              <a:ext uri="{FF2B5EF4-FFF2-40B4-BE49-F238E27FC236}">
                <a16:creationId xmlns:a16="http://schemas.microsoft.com/office/drawing/2014/main" id="{6EA63B10-7192-44B5-8FA4-7ADA165D4830}"/>
              </a:ext>
            </a:extLst>
          </p:cNvPr>
          <p:cNvSpPr/>
          <p:nvPr/>
        </p:nvSpPr>
        <p:spPr>
          <a:xfrm>
            <a:off x="6942359" y="4549106"/>
            <a:ext cx="1031051" cy="1060227"/>
          </a:xfrm>
          <a:prstGeom prst="rect">
            <a:avLst/>
          </a:prstGeom>
        </p:spPr>
        <p:txBody>
          <a:bodyPr wrap="none">
            <a:spAutoFit/>
          </a:bodyPr>
          <a:lstStyle/>
          <a:p>
            <a:pPr algn="ctr">
              <a:lnSpc>
                <a:spcPct val="130000"/>
              </a:lnSpc>
            </a:pPr>
            <a:r>
              <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04</a:t>
            </a:r>
          </a:p>
        </p:txBody>
      </p:sp>
      <p:sp>
        <p:nvSpPr>
          <p:cNvPr id="33" name="TextBox 7">
            <a:extLst>
              <a:ext uri="{FF2B5EF4-FFF2-40B4-BE49-F238E27FC236}">
                <a16:creationId xmlns:a16="http://schemas.microsoft.com/office/drawing/2014/main" id="{36736484-4E37-497D-8696-AAFFA5A0CA99}"/>
              </a:ext>
            </a:extLst>
          </p:cNvPr>
          <p:cNvSpPr txBox="1"/>
          <p:nvPr/>
        </p:nvSpPr>
        <p:spPr>
          <a:xfrm>
            <a:off x="3117644" y="345013"/>
            <a:ext cx="5956713" cy="1323438"/>
          </a:xfrm>
          <a:prstGeom prst="rect">
            <a:avLst/>
          </a:prstGeom>
          <a:ln w="12700">
            <a:miter lim="400000"/>
          </a:ln>
          <a:effectLst>
            <a:outerShdw blurRad="50800" dist="63500" dir="2700000" algn="tl" rotWithShape="0">
              <a:srgbClr val="001A48">
                <a:alpha val="60000"/>
              </a:srgbClr>
            </a:outerShdw>
          </a:effectLst>
        </p:spPr>
        <p:txBody>
          <a:bodyPr wrap="square" lIns="91440" tIns="45720" rIns="91440" bIns="45720">
            <a:spAutoFit/>
          </a:bodyPr>
          <a:lstStyle>
            <a:lvl1pPr algn="ctr">
              <a:defRPr sz="8800" b="1">
                <a:solidFill>
                  <a:schemeClr val="accent1"/>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8000" spc="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目录</a:t>
            </a:r>
            <a:endParaRPr kumimoji="0" lang="zh-CN" altLang="en-US" sz="8000" u="none" strike="noStrike" kern="1200" cap="none" spc="600" normalizeH="0" baseline="0" noProof="0" dirty="0">
              <a:ln>
                <a:noFill/>
              </a:ln>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uLnTx/>
              <a:uFillTx/>
              <a:latin typeface="+mj-ea"/>
              <a:ea typeface="+mj-ea"/>
              <a:sym typeface="微软雅黑"/>
            </a:endParaRPr>
          </a:p>
        </p:txBody>
      </p:sp>
      <p:grpSp>
        <p:nvGrpSpPr>
          <p:cNvPr id="42" name="组合 41">
            <a:extLst>
              <a:ext uri="{FF2B5EF4-FFF2-40B4-BE49-F238E27FC236}">
                <a16:creationId xmlns:a16="http://schemas.microsoft.com/office/drawing/2014/main" id="{E73CFE18-79AE-4A9B-AB3D-23232B6F9E06}"/>
              </a:ext>
            </a:extLst>
          </p:cNvPr>
          <p:cNvGrpSpPr/>
          <p:nvPr/>
        </p:nvGrpSpPr>
        <p:grpSpPr>
          <a:xfrm>
            <a:off x="395533" y="390278"/>
            <a:ext cx="207236" cy="6077445"/>
            <a:chOff x="3909697" y="668337"/>
            <a:chExt cx="66675" cy="5419725"/>
          </a:xfrm>
          <a:solidFill>
            <a:sysClr val="window" lastClr="FFFFFF">
              <a:alpha val="30000"/>
            </a:sysClr>
          </a:solidFill>
        </p:grpSpPr>
        <p:sp>
          <p:nvSpPr>
            <p:cNvPr id="43" name="任意多边形: 形状 42">
              <a:extLst>
                <a:ext uri="{FF2B5EF4-FFF2-40B4-BE49-F238E27FC236}">
                  <a16:creationId xmlns:a16="http://schemas.microsoft.com/office/drawing/2014/main" id="{9604F8A4-D6F4-4160-97FE-BAFAEA3DF876}"/>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4" name="任意多边形: 形状 43">
              <a:extLst>
                <a:ext uri="{FF2B5EF4-FFF2-40B4-BE49-F238E27FC236}">
                  <a16:creationId xmlns:a16="http://schemas.microsoft.com/office/drawing/2014/main" id="{3710C0E9-C264-4D10-80A4-9E20A7C1E047}"/>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5" name="任意多边形: 形状 44">
              <a:extLst>
                <a:ext uri="{FF2B5EF4-FFF2-40B4-BE49-F238E27FC236}">
                  <a16:creationId xmlns:a16="http://schemas.microsoft.com/office/drawing/2014/main" id="{5DE1CF88-974E-4FC0-9705-720656349190}"/>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46" name="组合 45">
            <a:extLst>
              <a:ext uri="{FF2B5EF4-FFF2-40B4-BE49-F238E27FC236}">
                <a16:creationId xmlns:a16="http://schemas.microsoft.com/office/drawing/2014/main" id="{5A0ECF80-64E4-441E-BEE5-BAA44ADE3D7A}"/>
              </a:ext>
            </a:extLst>
          </p:cNvPr>
          <p:cNvGrpSpPr/>
          <p:nvPr/>
        </p:nvGrpSpPr>
        <p:grpSpPr>
          <a:xfrm>
            <a:off x="11589232" y="390278"/>
            <a:ext cx="207236" cy="6077445"/>
            <a:chOff x="3909697" y="668337"/>
            <a:chExt cx="66675" cy="5419725"/>
          </a:xfrm>
          <a:solidFill>
            <a:sysClr val="window" lastClr="FFFFFF">
              <a:alpha val="30000"/>
            </a:sysClr>
          </a:solidFill>
        </p:grpSpPr>
        <p:sp>
          <p:nvSpPr>
            <p:cNvPr id="47" name="任意多边形: 形状 46">
              <a:extLst>
                <a:ext uri="{FF2B5EF4-FFF2-40B4-BE49-F238E27FC236}">
                  <a16:creationId xmlns:a16="http://schemas.microsoft.com/office/drawing/2014/main" id="{808C1C7F-4752-434C-A72E-C919AEF5AFFD}"/>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8" name="任意多边形: 形状 47">
              <a:extLst>
                <a:ext uri="{FF2B5EF4-FFF2-40B4-BE49-F238E27FC236}">
                  <a16:creationId xmlns:a16="http://schemas.microsoft.com/office/drawing/2014/main" id="{8927EF66-01CB-4513-B1F4-5F04993B1494}"/>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9" name="任意多边形: 形状 48">
              <a:extLst>
                <a:ext uri="{FF2B5EF4-FFF2-40B4-BE49-F238E27FC236}">
                  <a16:creationId xmlns:a16="http://schemas.microsoft.com/office/drawing/2014/main" id="{6A743291-7BCF-49D1-84FC-D151A9CF745E}"/>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spTree>
    <p:extLst>
      <p:ext uri="{BB962C8B-B14F-4D97-AF65-F5344CB8AC3E}">
        <p14:creationId xmlns:p14="http://schemas.microsoft.com/office/powerpoint/2010/main" val="219255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37483"/>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前景需求</a:t>
            </a:r>
          </a:p>
        </p:txBody>
      </p:sp>
      <p:sp>
        <p:nvSpPr>
          <p:cNvPr id="28" name="矩形: 圆角 27">
            <a:extLst>
              <a:ext uri="{FF2B5EF4-FFF2-40B4-BE49-F238E27FC236}">
                <a16:creationId xmlns:a16="http://schemas.microsoft.com/office/drawing/2014/main" id="{BFD878CE-7A7F-4405-9195-E9F0C149B1AD}"/>
              </a:ext>
            </a:extLst>
          </p:cNvPr>
          <p:cNvSpPr/>
          <p:nvPr/>
        </p:nvSpPr>
        <p:spPr>
          <a:xfrm>
            <a:off x="1903137" y="184886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62" name="文本框 61">
            <a:extLst>
              <a:ext uri="{FF2B5EF4-FFF2-40B4-BE49-F238E27FC236}">
                <a16:creationId xmlns:a16="http://schemas.microsoft.com/office/drawing/2014/main" id="{B93308AF-6B6B-44FF-84AB-EE76DE2B165D}"/>
              </a:ext>
            </a:extLst>
          </p:cNvPr>
          <p:cNvSpPr txBox="1"/>
          <p:nvPr/>
        </p:nvSpPr>
        <p:spPr>
          <a:xfrm>
            <a:off x="2399903" y="1824990"/>
            <a:ext cx="1564599" cy="416909"/>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前景良好</a:t>
            </a:r>
          </a:p>
        </p:txBody>
      </p:sp>
      <p:sp>
        <p:nvSpPr>
          <p:cNvPr id="69" name="弧形 68">
            <a:extLst>
              <a:ext uri="{FF2B5EF4-FFF2-40B4-BE49-F238E27FC236}">
                <a16:creationId xmlns:a16="http://schemas.microsoft.com/office/drawing/2014/main" id="{F0C0E822-5266-42D7-AD34-5016BDE504DA}"/>
              </a:ext>
            </a:extLst>
          </p:cNvPr>
          <p:cNvSpPr/>
          <p:nvPr/>
        </p:nvSpPr>
        <p:spPr>
          <a:xfrm>
            <a:off x="4457151" y="2036636"/>
            <a:ext cx="3050281" cy="3050283"/>
          </a:xfrm>
          <a:prstGeom prst="arc">
            <a:avLst>
              <a:gd name="adj1" fmla="val 7471743"/>
              <a:gd name="adj2" fmla="val 12121698"/>
            </a:avLst>
          </a:prstGeom>
          <a:noFill/>
          <a:ln w="12700" cap="flat" cmpd="sng" algn="ctr">
            <a:solidFill>
              <a:schemeClr val="accent2">
                <a:alpha val="51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思源黑体 CN Normal"/>
              <a:ea typeface="思源黑体 CN Normal"/>
            </a:endParaRPr>
          </a:p>
        </p:txBody>
      </p:sp>
      <p:sp>
        <p:nvSpPr>
          <p:cNvPr id="70" name="弧形 69">
            <a:extLst>
              <a:ext uri="{FF2B5EF4-FFF2-40B4-BE49-F238E27FC236}">
                <a16:creationId xmlns:a16="http://schemas.microsoft.com/office/drawing/2014/main" id="{AFB2D66C-716F-4846-9562-52FF65AA11C9}"/>
              </a:ext>
            </a:extLst>
          </p:cNvPr>
          <p:cNvSpPr/>
          <p:nvPr/>
        </p:nvSpPr>
        <p:spPr>
          <a:xfrm>
            <a:off x="4340133" y="1919619"/>
            <a:ext cx="3284313" cy="3284315"/>
          </a:xfrm>
          <a:prstGeom prst="arc">
            <a:avLst>
              <a:gd name="adj1" fmla="val 4305698"/>
              <a:gd name="adj2" fmla="val 9813202"/>
            </a:avLst>
          </a:prstGeom>
          <a:noFill/>
          <a:ln w="12700" cap="flat" cmpd="sng" algn="ctr">
            <a:solidFill>
              <a:schemeClr val="accent2">
                <a:alpha val="51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思源黑体 CN Normal"/>
              <a:ea typeface="思源黑体 CN Normal"/>
            </a:endParaRPr>
          </a:p>
        </p:txBody>
      </p:sp>
      <p:sp>
        <p:nvSpPr>
          <p:cNvPr id="71" name="弧形 70">
            <a:extLst>
              <a:ext uri="{FF2B5EF4-FFF2-40B4-BE49-F238E27FC236}">
                <a16:creationId xmlns:a16="http://schemas.microsoft.com/office/drawing/2014/main" id="{17C1DF3D-871F-411C-A080-14A78C812C5D}"/>
              </a:ext>
            </a:extLst>
          </p:cNvPr>
          <p:cNvSpPr/>
          <p:nvPr/>
        </p:nvSpPr>
        <p:spPr>
          <a:xfrm rot="11020182">
            <a:off x="4457150" y="2036635"/>
            <a:ext cx="3050281" cy="3050283"/>
          </a:xfrm>
          <a:prstGeom prst="arc">
            <a:avLst>
              <a:gd name="adj1" fmla="val 7471743"/>
              <a:gd name="adj2" fmla="val 12121698"/>
            </a:avLst>
          </a:prstGeom>
          <a:noFill/>
          <a:ln w="12700" cap="flat" cmpd="sng" algn="ctr">
            <a:solidFill>
              <a:schemeClr val="accent2">
                <a:alpha val="51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思源黑体 CN Normal"/>
              <a:ea typeface="思源黑体 CN Normal"/>
            </a:endParaRPr>
          </a:p>
        </p:txBody>
      </p:sp>
      <p:sp>
        <p:nvSpPr>
          <p:cNvPr id="72" name="弧形 71">
            <a:extLst>
              <a:ext uri="{FF2B5EF4-FFF2-40B4-BE49-F238E27FC236}">
                <a16:creationId xmlns:a16="http://schemas.microsoft.com/office/drawing/2014/main" id="{30583EBE-F5DD-47FA-B2D5-CFEB91D036AC}"/>
              </a:ext>
            </a:extLst>
          </p:cNvPr>
          <p:cNvSpPr/>
          <p:nvPr/>
        </p:nvSpPr>
        <p:spPr>
          <a:xfrm rot="11020182">
            <a:off x="4340133" y="1919619"/>
            <a:ext cx="3284313" cy="3284315"/>
          </a:xfrm>
          <a:prstGeom prst="arc">
            <a:avLst>
              <a:gd name="adj1" fmla="val 4305698"/>
              <a:gd name="adj2" fmla="val 9813202"/>
            </a:avLst>
          </a:prstGeom>
          <a:noFill/>
          <a:ln w="12700" cap="flat" cmpd="sng" algn="ctr">
            <a:solidFill>
              <a:schemeClr val="accent2">
                <a:alpha val="51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思源黑体 CN Normal"/>
              <a:ea typeface="思源黑体 CN Normal"/>
            </a:endParaRPr>
          </a:p>
        </p:txBody>
      </p:sp>
      <p:sp>
        <p:nvSpPr>
          <p:cNvPr id="73" name="椭圆 72">
            <a:extLst>
              <a:ext uri="{FF2B5EF4-FFF2-40B4-BE49-F238E27FC236}">
                <a16:creationId xmlns:a16="http://schemas.microsoft.com/office/drawing/2014/main" id="{22EBD4AA-68C6-4779-8CE9-0481A7087924}"/>
              </a:ext>
            </a:extLst>
          </p:cNvPr>
          <p:cNvSpPr/>
          <p:nvPr/>
        </p:nvSpPr>
        <p:spPr>
          <a:xfrm>
            <a:off x="3932437" y="1516283"/>
            <a:ext cx="4091137" cy="4091132"/>
          </a:xfrm>
          <a:prstGeom prst="ellipse">
            <a:avLst/>
          </a:prstGeom>
          <a:noFill/>
          <a:ln w="9525" cap="flat" cmpd="sng" algn="ctr">
            <a:gradFill flip="none" rotWithShape="1">
              <a:gsLst>
                <a:gs pos="0">
                  <a:schemeClr val="accent2"/>
                </a:gs>
                <a:gs pos="51000">
                  <a:schemeClr val="accent2">
                    <a:alpha val="0"/>
                  </a:schemeClr>
                </a:gs>
                <a:gs pos="100000">
                  <a:schemeClr val="accent2"/>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椭圆 73">
            <a:extLst>
              <a:ext uri="{FF2B5EF4-FFF2-40B4-BE49-F238E27FC236}">
                <a16:creationId xmlns:a16="http://schemas.microsoft.com/office/drawing/2014/main" id="{4E796DC4-1CB5-46CB-AAE3-74272F1175E5}"/>
              </a:ext>
            </a:extLst>
          </p:cNvPr>
          <p:cNvSpPr/>
          <p:nvPr/>
        </p:nvSpPr>
        <p:spPr>
          <a:xfrm>
            <a:off x="4577524" y="1961614"/>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椭圆 74">
            <a:extLst>
              <a:ext uri="{FF2B5EF4-FFF2-40B4-BE49-F238E27FC236}">
                <a16:creationId xmlns:a16="http://schemas.microsoft.com/office/drawing/2014/main" id="{255B4B2C-8E7E-4EAD-98DA-A169951420A1}"/>
              </a:ext>
            </a:extLst>
          </p:cNvPr>
          <p:cNvSpPr/>
          <p:nvPr/>
        </p:nvSpPr>
        <p:spPr>
          <a:xfrm>
            <a:off x="4577524" y="5055316"/>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椭圆 75">
            <a:extLst>
              <a:ext uri="{FF2B5EF4-FFF2-40B4-BE49-F238E27FC236}">
                <a16:creationId xmlns:a16="http://schemas.microsoft.com/office/drawing/2014/main" id="{4CDB0147-9349-40BB-B9A0-CB3DF0F8A900}"/>
              </a:ext>
            </a:extLst>
          </p:cNvPr>
          <p:cNvSpPr/>
          <p:nvPr/>
        </p:nvSpPr>
        <p:spPr>
          <a:xfrm>
            <a:off x="3866735" y="3498729"/>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椭圆 76">
            <a:extLst>
              <a:ext uri="{FF2B5EF4-FFF2-40B4-BE49-F238E27FC236}">
                <a16:creationId xmlns:a16="http://schemas.microsoft.com/office/drawing/2014/main" id="{84088AFA-A08E-47FC-A7AD-65FEC5AA319A}"/>
              </a:ext>
            </a:extLst>
          </p:cNvPr>
          <p:cNvSpPr/>
          <p:nvPr/>
        </p:nvSpPr>
        <p:spPr>
          <a:xfrm>
            <a:off x="7971757" y="3498729"/>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椭圆 77">
            <a:extLst>
              <a:ext uri="{FF2B5EF4-FFF2-40B4-BE49-F238E27FC236}">
                <a16:creationId xmlns:a16="http://schemas.microsoft.com/office/drawing/2014/main" id="{7B3FF46B-1A8C-4C15-848F-CF78E37C9269}"/>
              </a:ext>
            </a:extLst>
          </p:cNvPr>
          <p:cNvSpPr/>
          <p:nvPr/>
        </p:nvSpPr>
        <p:spPr>
          <a:xfrm>
            <a:off x="7272989" y="1961614"/>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78">
            <a:extLst>
              <a:ext uri="{FF2B5EF4-FFF2-40B4-BE49-F238E27FC236}">
                <a16:creationId xmlns:a16="http://schemas.microsoft.com/office/drawing/2014/main" id="{DB17BF50-1A0F-4DBD-BDAB-2B6447ABD6FF}"/>
              </a:ext>
            </a:extLst>
          </p:cNvPr>
          <p:cNvSpPr/>
          <p:nvPr/>
        </p:nvSpPr>
        <p:spPr>
          <a:xfrm>
            <a:off x="7272989" y="5055316"/>
            <a:ext cx="126090" cy="126092"/>
          </a:xfrm>
          <a:prstGeom prst="ellipse">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1" name="Picture 65+" descr="查看源图像">
            <a:extLst>
              <a:ext uri="{FF2B5EF4-FFF2-40B4-BE49-F238E27FC236}">
                <a16:creationId xmlns:a16="http://schemas.microsoft.com/office/drawing/2014/main" id="{F161F55E-F4D9-40A4-A48E-F9238FFBF7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754" t="1352" r="33382" b="1352"/>
          <a:stretch>
            <a:fillRect/>
          </a:stretch>
        </p:blipFill>
        <p:spPr bwMode="auto">
          <a:xfrm>
            <a:off x="4638039" y="2221810"/>
            <a:ext cx="2679932" cy="2679930"/>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2" name="PA-矩形 36+">
            <a:extLst>
              <a:ext uri="{FF2B5EF4-FFF2-40B4-BE49-F238E27FC236}">
                <a16:creationId xmlns:a16="http://schemas.microsoft.com/office/drawing/2014/main" id="{35488B44-8508-438C-8831-9A8411523EC2}"/>
              </a:ext>
            </a:extLst>
          </p:cNvPr>
          <p:cNvSpPr/>
          <p:nvPr>
            <p:custDataLst>
              <p:tags r:id="rId1"/>
            </p:custDataLst>
          </p:nvPr>
        </p:nvSpPr>
        <p:spPr>
          <a:xfrm>
            <a:off x="240753" y="2353691"/>
            <a:ext cx="3505609" cy="658257"/>
          </a:xfrm>
          <a:prstGeom prst="rect">
            <a:avLst/>
          </a:prstGeom>
        </p:spPr>
        <p:txBody>
          <a:bodyPr wrap="square">
            <a:spAutoFit/>
          </a:bodyPr>
          <a:lstStyle/>
          <a:p>
            <a:pPr algn="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gn="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86" name="PA-矩形 36++">
            <a:extLst>
              <a:ext uri="{FF2B5EF4-FFF2-40B4-BE49-F238E27FC236}">
                <a16:creationId xmlns:a16="http://schemas.microsoft.com/office/drawing/2014/main" id="{4D68F6B9-8FBE-4AA7-882A-E7534D40C08B}"/>
              </a:ext>
            </a:extLst>
          </p:cNvPr>
          <p:cNvSpPr/>
          <p:nvPr>
            <p:custDataLst>
              <p:tags r:id="rId2"/>
            </p:custDataLst>
          </p:nvPr>
        </p:nvSpPr>
        <p:spPr>
          <a:xfrm>
            <a:off x="-99144" y="3806669"/>
            <a:ext cx="3505609" cy="658257"/>
          </a:xfrm>
          <a:prstGeom prst="rect">
            <a:avLst/>
          </a:prstGeom>
        </p:spPr>
        <p:txBody>
          <a:bodyPr wrap="square">
            <a:spAutoFit/>
          </a:bodyPr>
          <a:lstStyle/>
          <a:p>
            <a:pPr algn="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gn="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88" name="PA-矩形 36++">
            <a:extLst>
              <a:ext uri="{FF2B5EF4-FFF2-40B4-BE49-F238E27FC236}">
                <a16:creationId xmlns:a16="http://schemas.microsoft.com/office/drawing/2014/main" id="{3BB9D602-ED6E-4E9D-96E7-FB34E9D85AB5}"/>
              </a:ext>
            </a:extLst>
          </p:cNvPr>
          <p:cNvSpPr/>
          <p:nvPr>
            <p:custDataLst>
              <p:tags r:id="rId3"/>
            </p:custDataLst>
          </p:nvPr>
        </p:nvSpPr>
        <p:spPr>
          <a:xfrm>
            <a:off x="8131458" y="2353691"/>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89" name="PA-矩形 36+++">
            <a:extLst>
              <a:ext uri="{FF2B5EF4-FFF2-40B4-BE49-F238E27FC236}">
                <a16:creationId xmlns:a16="http://schemas.microsoft.com/office/drawing/2014/main" id="{21A7DF70-D60D-4F66-B4B7-4C7D68758A5E}"/>
              </a:ext>
            </a:extLst>
          </p:cNvPr>
          <p:cNvSpPr/>
          <p:nvPr>
            <p:custDataLst>
              <p:tags r:id="rId4"/>
            </p:custDataLst>
          </p:nvPr>
        </p:nvSpPr>
        <p:spPr>
          <a:xfrm>
            <a:off x="8570793" y="3876117"/>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35" name="矩形: 圆角 34">
            <a:extLst>
              <a:ext uri="{FF2B5EF4-FFF2-40B4-BE49-F238E27FC236}">
                <a16:creationId xmlns:a16="http://schemas.microsoft.com/office/drawing/2014/main" id="{40ACE422-5BA6-4EFF-84AB-F0AD14EC19D1}"/>
              </a:ext>
            </a:extLst>
          </p:cNvPr>
          <p:cNvSpPr/>
          <p:nvPr/>
        </p:nvSpPr>
        <p:spPr>
          <a:xfrm flipH="1">
            <a:off x="7959318" y="184886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36" name="文本框 35">
            <a:extLst>
              <a:ext uri="{FF2B5EF4-FFF2-40B4-BE49-F238E27FC236}">
                <a16:creationId xmlns:a16="http://schemas.microsoft.com/office/drawing/2014/main" id="{9F6369FE-8049-418A-9B7A-DB2E838BC6C8}"/>
              </a:ext>
            </a:extLst>
          </p:cNvPr>
          <p:cNvSpPr txBox="1"/>
          <p:nvPr/>
        </p:nvSpPr>
        <p:spPr>
          <a:xfrm flipH="1">
            <a:off x="7893161" y="1824990"/>
            <a:ext cx="1564599" cy="417358"/>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需求增加</a:t>
            </a:r>
          </a:p>
        </p:txBody>
      </p:sp>
      <p:sp>
        <p:nvSpPr>
          <p:cNvPr id="38" name="矩形: 圆角 37">
            <a:extLst>
              <a:ext uri="{FF2B5EF4-FFF2-40B4-BE49-F238E27FC236}">
                <a16:creationId xmlns:a16="http://schemas.microsoft.com/office/drawing/2014/main" id="{7F34D7EF-4038-437F-8543-3FE6722D7D99}"/>
              </a:ext>
            </a:extLst>
          </p:cNvPr>
          <p:cNvSpPr/>
          <p:nvPr/>
        </p:nvSpPr>
        <p:spPr>
          <a:xfrm>
            <a:off x="1603867" y="333258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39" name="文本框 38">
            <a:extLst>
              <a:ext uri="{FF2B5EF4-FFF2-40B4-BE49-F238E27FC236}">
                <a16:creationId xmlns:a16="http://schemas.microsoft.com/office/drawing/2014/main" id="{C4EE481D-DC4A-41C6-8E20-00D552637412}"/>
              </a:ext>
            </a:extLst>
          </p:cNvPr>
          <p:cNvSpPr txBox="1"/>
          <p:nvPr/>
        </p:nvSpPr>
        <p:spPr>
          <a:xfrm>
            <a:off x="2078958" y="3308710"/>
            <a:ext cx="1564599" cy="416909"/>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税收减少</a:t>
            </a:r>
          </a:p>
        </p:txBody>
      </p:sp>
      <p:sp>
        <p:nvSpPr>
          <p:cNvPr id="41" name="矩形: 圆角 40">
            <a:extLst>
              <a:ext uri="{FF2B5EF4-FFF2-40B4-BE49-F238E27FC236}">
                <a16:creationId xmlns:a16="http://schemas.microsoft.com/office/drawing/2014/main" id="{FF2C8966-453D-49AC-A2A5-EF270FE965BE}"/>
              </a:ext>
            </a:extLst>
          </p:cNvPr>
          <p:cNvSpPr/>
          <p:nvPr/>
        </p:nvSpPr>
        <p:spPr>
          <a:xfrm flipH="1">
            <a:off x="8389924" y="333258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42" name="文本框 41">
            <a:extLst>
              <a:ext uri="{FF2B5EF4-FFF2-40B4-BE49-F238E27FC236}">
                <a16:creationId xmlns:a16="http://schemas.microsoft.com/office/drawing/2014/main" id="{BEF4B630-15BA-41C1-86A1-B59DCFCAC557}"/>
              </a:ext>
            </a:extLst>
          </p:cNvPr>
          <p:cNvSpPr txBox="1"/>
          <p:nvPr/>
        </p:nvSpPr>
        <p:spPr>
          <a:xfrm flipH="1">
            <a:off x="8334149" y="3308710"/>
            <a:ext cx="1564599" cy="417358"/>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风险减少</a:t>
            </a:r>
          </a:p>
        </p:txBody>
      </p:sp>
      <p:sp>
        <p:nvSpPr>
          <p:cNvPr id="52" name="矩形: 圆角 51">
            <a:extLst>
              <a:ext uri="{FF2B5EF4-FFF2-40B4-BE49-F238E27FC236}">
                <a16:creationId xmlns:a16="http://schemas.microsoft.com/office/drawing/2014/main" id="{23EFCD82-A355-4E7C-ABB0-D52321DF78EE}"/>
              </a:ext>
            </a:extLst>
          </p:cNvPr>
          <p:cNvSpPr/>
          <p:nvPr/>
        </p:nvSpPr>
        <p:spPr>
          <a:xfrm>
            <a:off x="1903137" y="484436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53" name="文本框 52">
            <a:extLst>
              <a:ext uri="{FF2B5EF4-FFF2-40B4-BE49-F238E27FC236}">
                <a16:creationId xmlns:a16="http://schemas.microsoft.com/office/drawing/2014/main" id="{863CE795-CA9C-44C7-9B0A-7757E6569DE3}"/>
              </a:ext>
            </a:extLst>
          </p:cNvPr>
          <p:cNvSpPr txBox="1"/>
          <p:nvPr/>
        </p:nvSpPr>
        <p:spPr>
          <a:xfrm>
            <a:off x="2378228" y="4820490"/>
            <a:ext cx="1564599" cy="417358"/>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政策加持</a:t>
            </a:r>
          </a:p>
        </p:txBody>
      </p:sp>
      <p:sp>
        <p:nvSpPr>
          <p:cNvPr id="54" name="PA-矩形 36++">
            <a:extLst>
              <a:ext uri="{FF2B5EF4-FFF2-40B4-BE49-F238E27FC236}">
                <a16:creationId xmlns:a16="http://schemas.microsoft.com/office/drawing/2014/main" id="{ADC09435-4267-46C9-9B38-C61BCEDEBE3B}"/>
              </a:ext>
            </a:extLst>
          </p:cNvPr>
          <p:cNvSpPr/>
          <p:nvPr>
            <p:custDataLst>
              <p:tags r:id="rId5"/>
            </p:custDataLst>
          </p:nvPr>
        </p:nvSpPr>
        <p:spPr>
          <a:xfrm>
            <a:off x="240753" y="5349191"/>
            <a:ext cx="3505609" cy="658257"/>
          </a:xfrm>
          <a:prstGeom prst="rect">
            <a:avLst/>
          </a:prstGeom>
        </p:spPr>
        <p:txBody>
          <a:bodyPr wrap="square">
            <a:spAutoFit/>
          </a:bodyPr>
          <a:lstStyle/>
          <a:p>
            <a:pPr algn="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gn="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57" name="矩形: 圆角 56">
            <a:extLst>
              <a:ext uri="{FF2B5EF4-FFF2-40B4-BE49-F238E27FC236}">
                <a16:creationId xmlns:a16="http://schemas.microsoft.com/office/drawing/2014/main" id="{D2E0AC66-694E-4A65-ADAC-FB024B5080A5}"/>
              </a:ext>
            </a:extLst>
          </p:cNvPr>
          <p:cNvSpPr/>
          <p:nvPr/>
        </p:nvSpPr>
        <p:spPr>
          <a:xfrm flipH="1">
            <a:off x="7959318" y="4844368"/>
            <a:ext cx="1982835" cy="374797"/>
          </a:xfrm>
          <a:prstGeom prst="roundRect">
            <a:avLst>
              <a:gd name="adj" fmla="val 50000"/>
            </a:avLst>
          </a:prstGeom>
          <a:gradFill flip="none" rotWithShape="1">
            <a:gsLst>
              <a:gs pos="0">
                <a:schemeClr val="bg1">
                  <a:alpha val="0"/>
                </a:schemeClr>
              </a:gs>
              <a:gs pos="50000">
                <a:schemeClr val="accent1">
                  <a:alpha val="19000"/>
                </a:schemeClr>
              </a:gs>
              <a:gs pos="100000">
                <a:schemeClr val="accent2">
                  <a:alpha val="16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b="1" kern="0" dirty="0">
              <a:latin typeface="+mj-ea"/>
              <a:ea typeface="+mj-ea"/>
            </a:endParaRPr>
          </a:p>
        </p:txBody>
      </p:sp>
      <p:sp>
        <p:nvSpPr>
          <p:cNvPr id="59" name="文本框 58">
            <a:extLst>
              <a:ext uri="{FF2B5EF4-FFF2-40B4-BE49-F238E27FC236}">
                <a16:creationId xmlns:a16="http://schemas.microsoft.com/office/drawing/2014/main" id="{FE06FB19-7011-4F3D-8C56-9C7DB3E47CE8}"/>
              </a:ext>
            </a:extLst>
          </p:cNvPr>
          <p:cNvSpPr txBox="1"/>
          <p:nvPr/>
        </p:nvSpPr>
        <p:spPr>
          <a:xfrm flipH="1">
            <a:off x="7908107" y="4820490"/>
            <a:ext cx="1564599" cy="417358"/>
          </a:xfrm>
          <a:prstGeom prst="rect">
            <a:avLst/>
          </a:prstGeom>
          <a:noFill/>
        </p:spPr>
        <p:txBody>
          <a:bodyPr wrap="square">
            <a:spAutoFit/>
          </a:bodyPr>
          <a:lstStyle/>
          <a:p>
            <a:pPr algn="ctr">
              <a:lnSpc>
                <a:spcPct val="130000"/>
              </a:lnSpc>
              <a:spcBef>
                <a:spcPct val="0"/>
              </a:spcBef>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福利增加</a:t>
            </a:r>
          </a:p>
        </p:txBody>
      </p:sp>
      <p:sp>
        <p:nvSpPr>
          <p:cNvPr id="61" name="PA-矩形 36+++">
            <a:extLst>
              <a:ext uri="{FF2B5EF4-FFF2-40B4-BE49-F238E27FC236}">
                <a16:creationId xmlns:a16="http://schemas.microsoft.com/office/drawing/2014/main" id="{5FBEE2CA-07C3-4565-96C5-FB3AD3FE51D9}"/>
              </a:ext>
            </a:extLst>
          </p:cNvPr>
          <p:cNvSpPr/>
          <p:nvPr>
            <p:custDataLst>
              <p:tags r:id="rId6"/>
            </p:custDataLst>
          </p:nvPr>
        </p:nvSpPr>
        <p:spPr>
          <a:xfrm>
            <a:off x="8131458" y="5349191"/>
            <a:ext cx="3505609" cy="658257"/>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输入内容输入内容输</a:t>
            </a:r>
            <a:endParaRPr lang="en-US" altLang="zh-CN" sz="1600" dirty="0">
              <a:latin typeface="+mj-ea"/>
              <a:ea typeface="+mj-ea"/>
            </a:endParaRPr>
          </a:p>
        </p:txBody>
      </p:sp>
      <p:sp>
        <p:nvSpPr>
          <p:cNvPr id="93" name="任意多边形: 形状 92">
            <a:extLst>
              <a:ext uri="{FF2B5EF4-FFF2-40B4-BE49-F238E27FC236}">
                <a16:creationId xmlns:a16="http://schemas.microsoft.com/office/drawing/2014/main" id="{28C1ABE5-85D4-4A48-8A4A-E8B6F7620DFA}"/>
              </a:ext>
            </a:extLst>
          </p:cNvPr>
          <p:cNvSpPr/>
          <p:nvPr/>
        </p:nvSpPr>
        <p:spPr>
          <a:xfrm>
            <a:off x="489341" y="1241782"/>
            <a:ext cx="75751" cy="5149354"/>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4" name="任意多边形: 形状 93">
            <a:extLst>
              <a:ext uri="{FF2B5EF4-FFF2-40B4-BE49-F238E27FC236}">
                <a16:creationId xmlns:a16="http://schemas.microsoft.com/office/drawing/2014/main" id="{DC4B025E-8861-4898-8128-BE6A9B34C594}"/>
              </a:ext>
            </a:extLst>
          </p:cNvPr>
          <p:cNvSpPr/>
          <p:nvPr/>
        </p:nvSpPr>
        <p:spPr>
          <a:xfrm>
            <a:off x="446542" y="1451831"/>
            <a:ext cx="151502" cy="4732590"/>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5" name="任意多边形: 形状 94">
            <a:extLst>
              <a:ext uri="{FF2B5EF4-FFF2-40B4-BE49-F238E27FC236}">
                <a16:creationId xmlns:a16="http://schemas.microsoft.com/office/drawing/2014/main" id="{B8A2645A-26B0-4E0C-8D53-78AEE4BC560E}"/>
              </a:ext>
            </a:extLst>
          </p:cNvPr>
          <p:cNvSpPr/>
          <p:nvPr/>
        </p:nvSpPr>
        <p:spPr>
          <a:xfrm>
            <a:off x="382152" y="1183435"/>
            <a:ext cx="265129" cy="5269753"/>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7" name="任意多边形: 形状 96">
            <a:extLst>
              <a:ext uri="{FF2B5EF4-FFF2-40B4-BE49-F238E27FC236}">
                <a16:creationId xmlns:a16="http://schemas.microsoft.com/office/drawing/2014/main" id="{72440C0D-9695-4995-96DD-4F0157E5BDC0}"/>
              </a:ext>
            </a:extLst>
          </p:cNvPr>
          <p:cNvSpPr/>
          <p:nvPr/>
        </p:nvSpPr>
        <p:spPr>
          <a:xfrm flipH="1">
            <a:off x="11564656" y="1241782"/>
            <a:ext cx="75751" cy="5149354"/>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8" name="任意多边形: 形状 97">
            <a:extLst>
              <a:ext uri="{FF2B5EF4-FFF2-40B4-BE49-F238E27FC236}">
                <a16:creationId xmlns:a16="http://schemas.microsoft.com/office/drawing/2014/main" id="{5B80EB84-EF92-48A2-A428-17C51721E75C}"/>
              </a:ext>
            </a:extLst>
          </p:cNvPr>
          <p:cNvSpPr/>
          <p:nvPr/>
        </p:nvSpPr>
        <p:spPr>
          <a:xfrm flipH="1">
            <a:off x="11531703" y="1451831"/>
            <a:ext cx="151502" cy="4732590"/>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9" name="任意多边形: 形状 98">
            <a:extLst>
              <a:ext uri="{FF2B5EF4-FFF2-40B4-BE49-F238E27FC236}">
                <a16:creationId xmlns:a16="http://schemas.microsoft.com/office/drawing/2014/main" id="{E5DFA846-902D-46D9-BC65-1533D8F7B423}"/>
              </a:ext>
            </a:extLst>
          </p:cNvPr>
          <p:cNvSpPr/>
          <p:nvPr/>
        </p:nvSpPr>
        <p:spPr>
          <a:xfrm flipH="1">
            <a:off x="11482467" y="1183435"/>
            <a:ext cx="265129" cy="5269753"/>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solidFill>
            <a:sysClr val="window" lastClr="FFFFFF">
              <a:alpha val="3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Tree>
    <p:extLst>
      <p:ext uri="{BB962C8B-B14F-4D97-AF65-F5344CB8AC3E}">
        <p14:creationId xmlns:p14="http://schemas.microsoft.com/office/powerpoint/2010/main" val="182724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A35688C-A93E-4EE9-9EFD-6D5C1786336F}"/>
              </a:ext>
            </a:extLst>
          </p:cNvPr>
          <p:cNvGrpSpPr/>
          <p:nvPr/>
        </p:nvGrpSpPr>
        <p:grpSpPr>
          <a:xfrm>
            <a:off x="395533" y="390278"/>
            <a:ext cx="207236" cy="6077445"/>
            <a:chOff x="3909697" y="668337"/>
            <a:chExt cx="66675" cy="5419725"/>
          </a:xfrm>
          <a:solidFill>
            <a:sysClr val="window" lastClr="FFFFFF">
              <a:alpha val="30000"/>
            </a:sysClr>
          </a:solidFill>
        </p:grpSpPr>
        <p:sp>
          <p:nvSpPr>
            <p:cNvPr id="14" name="任意多边形: 形状 13">
              <a:extLst>
                <a:ext uri="{FF2B5EF4-FFF2-40B4-BE49-F238E27FC236}">
                  <a16:creationId xmlns:a16="http://schemas.microsoft.com/office/drawing/2014/main" id="{EB147393-9571-42FE-80F5-2423AFFB95C4}"/>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5" name="任意多边形: 形状 14">
              <a:extLst>
                <a:ext uri="{FF2B5EF4-FFF2-40B4-BE49-F238E27FC236}">
                  <a16:creationId xmlns:a16="http://schemas.microsoft.com/office/drawing/2014/main" id="{62BDC3FE-F9E7-406D-801A-3DE01163749E}"/>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6" name="任意多边形: 形状 15">
              <a:extLst>
                <a:ext uri="{FF2B5EF4-FFF2-40B4-BE49-F238E27FC236}">
                  <a16:creationId xmlns:a16="http://schemas.microsoft.com/office/drawing/2014/main" id="{CE5738C3-CA08-48BF-A32F-A01085C23785}"/>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grpSp>
        <p:nvGrpSpPr>
          <p:cNvPr id="10" name="组合 9">
            <a:extLst>
              <a:ext uri="{FF2B5EF4-FFF2-40B4-BE49-F238E27FC236}">
                <a16:creationId xmlns:a16="http://schemas.microsoft.com/office/drawing/2014/main" id="{2287E80D-19D7-4032-A2F7-B8AB9C70838D}"/>
              </a:ext>
            </a:extLst>
          </p:cNvPr>
          <p:cNvGrpSpPr/>
          <p:nvPr/>
        </p:nvGrpSpPr>
        <p:grpSpPr>
          <a:xfrm>
            <a:off x="11589232" y="390278"/>
            <a:ext cx="207236" cy="6077445"/>
            <a:chOff x="3909697" y="668337"/>
            <a:chExt cx="66675" cy="5419725"/>
          </a:xfrm>
          <a:solidFill>
            <a:sysClr val="window" lastClr="FFFFFF">
              <a:alpha val="30000"/>
            </a:sysClr>
          </a:solidFill>
        </p:grpSpPr>
        <p:sp>
          <p:nvSpPr>
            <p:cNvPr id="11" name="任意多边形: 形状 10">
              <a:extLst>
                <a:ext uri="{FF2B5EF4-FFF2-40B4-BE49-F238E27FC236}">
                  <a16:creationId xmlns:a16="http://schemas.microsoft.com/office/drawing/2014/main" id="{212969AB-2F6E-4F5F-99CF-113EB4C6455B}"/>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2" name="任意多边形: 形状 11">
              <a:extLst>
                <a:ext uri="{FF2B5EF4-FFF2-40B4-BE49-F238E27FC236}">
                  <a16:creationId xmlns:a16="http://schemas.microsoft.com/office/drawing/2014/main" id="{68532C51-2AF7-4992-8ADE-E00C2D0447B9}"/>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
          <p:nvSpPr>
            <p:cNvPr id="13" name="任意多边形: 形状 12">
              <a:extLst>
                <a:ext uri="{FF2B5EF4-FFF2-40B4-BE49-F238E27FC236}">
                  <a16:creationId xmlns:a16="http://schemas.microsoft.com/office/drawing/2014/main" id="{8CC72E92-988D-4AEC-9E47-6734E866D052}"/>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grpSp>
      <p:cxnSp>
        <p:nvCxnSpPr>
          <p:cNvPr id="22" name="直接连接符 21">
            <a:extLst>
              <a:ext uri="{FF2B5EF4-FFF2-40B4-BE49-F238E27FC236}">
                <a16:creationId xmlns:a16="http://schemas.microsoft.com/office/drawing/2014/main" id="{47408768-7DA4-4EA7-8CBF-2DD856230D27}"/>
              </a:ext>
            </a:extLst>
          </p:cNvPr>
          <p:cNvCxnSpPr/>
          <p:nvPr/>
        </p:nvCxnSpPr>
        <p:spPr>
          <a:xfrm>
            <a:off x="942140" y="21016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C55E613-0BD9-4C89-AA73-71183E0EB69C}"/>
              </a:ext>
            </a:extLst>
          </p:cNvPr>
          <p:cNvCxnSpPr/>
          <p:nvPr/>
        </p:nvCxnSpPr>
        <p:spPr>
          <a:xfrm>
            <a:off x="10062445" y="52402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032638A-30B7-412B-A0ED-82FF4BF1D1B0}"/>
              </a:ext>
            </a:extLst>
          </p:cNvPr>
          <p:cNvCxnSpPr/>
          <p:nvPr/>
        </p:nvCxnSpPr>
        <p:spPr>
          <a:xfrm>
            <a:off x="11163585" y="3278738"/>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38A57A9-86E1-4E6B-915F-D0ECD2C1B105}"/>
              </a:ext>
            </a:extLst>
          </p:cNvPr>
          <p:cNvCxnSpPr/>
          <p:nvPr/>
        </p:nvCxnSpPr>
        <p:spPr>
          <a:xfrm>
            <a:off x="1466326" y="3349532"/>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sp>
        <p:nvSpPr>
          <p:cNvPr id="2" name="矩形: 剪去对角 1">
            <a:extLst>
              <a:ext uri="{FF2B5EF4-FFF2-40B4-BE49-F238E27FC236}">
                <a16:creationId xmlns:a16="http://schemas.microsoft.com/office/drawing/2014/main" id="{64DE4177-04CC-4C69-A56F-59B887807857}"/>
              </a:ext>
            </a:extLst>
          </p:cNvPr>
          <p:cNvSpPr/>
          <p:nvPr/>
        </p:nvSpPr>
        <p:spPr>
          <a:xfrm>
            <a:off x="2118925" y="2273300"/>
            <a:ext cx="7943520" cy="2458890"/>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微软雅黑 Light"/>
              <a:ea typeface="微软雅黑 Light"/>
              <a:cs typeface="+mn-cs"/>
            </a:endParaRPr>
          </a:p>
        </p:txBody>
      </p:sp>
      <p:sp>
        <p:nvSpPr>
          <p:cNvPr id="6" name="直角三角形 5">
            <a:extLst>
              <a:ext uri="{FF2B5EF4-FFF2-40B4-BE49-F238E27FC236}">
                <a16:creationId xmlns:a16="http://schemas.microsoft.com/office/drawing/2014/main" id="{0C821FF6-2277-41D6-9F9F-4BF638364763}"/>
              </a:ext>
            </a:extLst>
          </p:cNvPr>
          <p:cNvSpPr/>
          <p:nvPr/>
        </p:nvSpPr>
        <p:spPr>
          <a:xfrm rot="10800000" flipH="1" flipV="1">
            <a:off x="2116048" y="4487181"/>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7" name="直角三角形 6">
            <a:extLst>
              <a:ext uri="{FF2B5EF4-FFF2-40B4-BE49-F238E27FC236}">
                <a16:creationId xmlns:a16="http://schemas.microsoft.com/office/drawing/2014/main" id="{51F476FE-F18A-4B61-8B61-9E6B0E7603DD}"/>
              </a:ext>
            </a:extLst>
          </p:cNvPr>
          <p:cNvSpPr/>
          <p:nvPr/>
        </p:nvSpPr>
        <p:spPr>
          <a:xfrm rot="10800000">
            <a:off x="9789948" y="2273300"/>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17" name="文本框 16">
            <a:extLst>
              <a:ext uri="{FF2B5EF4-FFF2-40B4-BE49-F238E27FC236}">
                <a16:creationId xmlns:a16="http://schemas.microsoft.com/office/drawing/2014/main" id="{DB80BB6B-610D-4887-B720-C1CD71714A43}"/>
              </a:ext>
            </a:extLst>
          </p:cNvPr>
          <p:cNvSpPr txBox="1"/>
          <p:nvPr/>
        </p:nvSpPr>
        <p:spPr>
          <a:xfrm>
            <a:off x="2410632" y="1310526"/>
            <a:ext cx="7370736" cy="147566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rPr>
              <a:t>PART FOUR</a:t>
            </a:r>
            <a:endParaRPr kumimoji="0" lang="zh-CN" altLang="en-US" sz="8800" b="1" i="0" u="none" strike="noStrike" kern="1200" cap="none" spc="0" normalizeH="0" baseline="0" noProof="0" dirty="0">
              <a:ln>
                <a:gradFill>
                  <a:gsLst>
                    <a:gs pos="0">
                      <a:srgbClr val="3C45DF">
                        <a:lumMod val="45000"/>
                        <a:lumOff val="55000"/>
                        <a:alpha val="57000"/>
                      </a:srgbClr>
                    </a:gs>
                    <a:gs pos="69000">
                      <a:srgbClr val="3C45DF">
                        <a:lumMod val="30000"/>
                        <a:lumOff val="70000"/>
                        <a:alpha val="0"/>
                      </a:srgbClr>
                    </a:gs>
                  </a:gsLst>
                  <a:lin ang="5400000" scaled="1"/>
                </a:gradFill>
              </a:ln>
              <a:noFill/>
              <a:effectLst/>
              <a:uLnTx/>
              <a:uFillTx/>
              <a:latin typeface="Arial"/>
              <a:ea typeface="微软雅黑"/>
              <a:cs typeface="+mn-cs"/>
              <a:sym typeface="+mn-ea"/>
            </a:endParaRPr>
          </a:p>
        </p:txBody>
      </p:sp>
      <p:sp>
        <p:nvSpPr>
          <p:cNvPr id="4" name="矩形 3">
            <a:extLst>
              <a:ext uri="{FF2B5EF4-FFF2-40B4-BE49-F238E27FC236}">
                <a16:creationId xmlns:a16="http://schemas.microsoft.com/office/drawing/2014/main" id="{C3910B65-28AC-4A4C-A072-37A7C3E38652}"/>
              </a:ext>
            </a:extLst>
          </p:cNvPr>
          <p:cNvSpPr/>
          <p:nvPr/>
        </p:nvSpPr>
        <p:spPr>
          <a:xfrm>
            <a:off x="3014522" y="2027287"/>
            <a:ext cx="2230098" cy="2565702"/>
          </a:xfrm>
          <a:prstGeom prst="rect">
            <a:avLst/>
          </a:prstGeom>
        </p:spPr>
        <p:txBody>
          <a:bodyPr wrap="none">
            <a:spAutoFit/>
          </a:bodyPr>
          <a:lstStyle/>
          <a:p>
            <a:pPr marR="0" lvl="0" indent="0" algn="ctr" fontAlgn="auto">
              <a:lnSpc>
                <a:spcPct val="130000"/>
              </a:lnSpc>
              <a:spcBef>
                <a:spcPts val="0"/>
              </a:spcBef>
              <a:spcAft>
                <a:spcPts val="0"/>
              </a:spcAft>
              <a:buClrTx/>
              <a:buSzTx/>
              <a:buFontTx/>
              <a:buNone/>
              <a:tabLst/>
              <a:defRPr/>
            </a:pPr>
            <a:r>
              <a:rPr lang="en-US" altLang="zh-CN" sz="138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04</a:t>
            </a:r>
          </a:p>
        </p:txBody>
      </p:sp>
      <p:cxnSp>
        <p:nvCxnSpPr>
          <p:cNvPr id="29" name="直接连接符 28">
            <a:extLst>
              <a:ext uri="{FF2B5EF4-FFF2-40B4-BE49-F238E27FC236}">
                <a16:creationId xmlns:a16="http://schemas.microsoft.com/office/drawing/2014/main" id="{A9E65F0B-342D-4BC6-B60B-E38B472145C3}"/>
              </a:ext>
            </a:extLst>
          </p:cNvPr>
          <p:cNvCxnSpPr/>
          <p:nvPr/>
        </p:nvCxnSpPr>
        <p:spPr>
          <a:xfrm>
            <a:off x="5320820" y="2623366"/>
            <a:ext cx="0" cy="1769509"/>
          </a:xfrm>
          <a:prstGeom prst="line">
            <a:avLst/>
          </a:prstGeom>
          <a:ln>
            <a:solidFill>
              <a:schemeClr val="accent3">
                <a:alpha val="38000"/>
              </a:schemeClr>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E1E5659-8BAB-4C96-8AEC-3E3AAF527ED7}"/>
              </a:ext>
            </a:extLst>
          </p:cNvPr>
          <p:cNvSpPr/>
          <p:nvPr/>
        </p:nvSpPr>
        <p:spPr>
          <a:xfrm>
            <a:off x="5756660" y="2623366"/>
            <a:ext cx="3108543" cy="1067343"/>
          </a:xfrm>
          <a:prstGeom prst="rect">
            <a:avLst/>
          </a:prstGeom>
        </p:spPr>
        <p:txBody>
          <a:bodyPr wrap="none">
            <a:spAutoFit/>
          </a:bodyPr>
          <a:lstStyle/>
          <a:p>
            <a:pPr marR="0" lvl="0" indent="0" fontAlgn="auto">
              <a:lnSpc>
                <a:spcPct val="130000"/>
              </a:lnSpc>
              <a:spcBef>
                <a:spcPts val="0"/>
              </a:spcBef>
              <a:spcAft>
                <a:spcPts val="0"/>
              </a:spcAft>
              <a:buClrTx/>
              <a:buSzTx/>
              <a:buFontTx/>
              <a:buNone/>
              <a:tabLst/>
              <a:defRPr/>
            </a:pPr>
            <a:r>
              <a:rPr lang="zh-CN" altLang="en-US"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未来规划</a:t>
            </a:r>
            <a:endPar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nvGrpSpPr>
          <p:cNvPr id="32" name="组合 31">
            <a:extLst>
              <a:ext uri="{FF2B5EF4-FFF2-40B4-BE49-F238E27FC236}">
                <a16:creationId xmlns:a16="http://schemas.microsoft.com/office/drawing/2014/main" id="{86D3D937-7F5D-4F41-A196-F5C90D45942C}"/>
              </a:ext>
            </a:extLst>
          </p:cNvPr>
          <p:cNvGrpSpPr/>
          <p:nvPr/>
        </p:nvGrpSpPr>
        <p:grpSpPr>
          <a:xfrm>
            <a:off x="5941223" y="3731846"/>
            <a:ext cx="3299755" cy="564371"/>
            <a:chOff x="5323543" y="3610094"/>
            <a:chExt cx="3299755" cy="564371"/>
          </a:xfrm>
        </p:grpSpPr>
        <p:sp>
          <p:nvSpPr>
            <p:cNvPr id="30" name="文本框 29">
              <a:extLst>
                <a:ext uri="{FF2B5EF4-FFF2-40B4-BE49-F238E27FC236}">
                  <a16:creationId xmlns:a16="http://schemas.microsoft.com/office/drawing/2014/main" id="{A685C24A-B833-4A7F-8A20-730A8FADD12A}"/>
                </a:ext>
              </a:extLst>
            </p:cNvPr>
            <p:cNvSpPr txBox="1"/>
            <p:nvPr/>
          </p:nvSpPr>
          <p:spPr>
            <a:xfrm>
              <a:off x="5323544" y="3610094"/>
              <a:ext cx="3236254"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战略目标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业务目标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融资计划</a:t>
              </a:r>
            </a:p>
          </p:txBody>
        </p:sp>
        <p:sp>
          <p:nvSpPr>
            <p:cNvPr id="31" name="文本框 30">
              <a:extLst>
                <a:ext uri="{FF2B5EF4-FFF2-40B4-BE49-F238E27FC236}">
                  <a16:creationId xmlns:a16="http://schemas.microsoft.com/office/drawing/2014/main" id="{F61C5A07-66BD-4F06-9604-53152D0CD583}"/>
                </a:ext>
              </a:extLst>
            </p:cNvPr>
            <p:cNvSpPr txBox="1"/>
            <p:nvPr/>
          </p:nvSpPr>
          <p:spPr>
            <a:xfrm>
              <a:off x="5323543" y="3928244"/>
              <a:ext cx="3299755"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阶段目标 </a:t>
              </a:r>
              <a:r>
                <a:rPr kumimoji="0" lang="en-US" altLang="zh-CN" sz="1600" b="0" i="0" u="none" strike="noStrike" kern="1200" cap="none" spc="0" normalizeH="0" baseline="0" noProof="0" dirty="0">
                  <a:ln>
                    <a:noFill/>
                  </a:ln>
                  <a:solidFill>
                    <a:srgbClr val="FFFFFF">
                      <a:alpha val="80000"/>
                    </a:srgbClr>
                  </a:solidFill>
                  <a:effectLst/>
                  <a:uLnTx/>
                  <a:uFillTx/>
                  <a:latin typeface="Arial"/>
                  <a:ea typeface="微软雅黑"/>
                  <a:cs typeface="+mn-cs"/>
                </a:rPr>
                <a:t>/ </a:t>
              </a:r>
              <a:r>
                <a:rPr kumimoji="0" lang="zh-CN" altLang="en-US" sz="1600" b="0" i="0" u="none" strike="noStrike" kern="1200" cap="none" spc="0" normalizeH="0" baseline="0" noProof="0" dirty="0">
                  <a:ln>
                    <a:noFill/>
                  </a:ln>
                  <a:solidFill>
                    <a:srgbClr val="FFFFFF">
                      <a:alpha val="80000"/>
                    </a:srgbClr>
                  </a:solidFill>
                  <a:effectLst/>
                  <a:uLnTx/>
                  <a:uFillTx/>
                  <a:latin typeface="Arial"/>
                  <a:ea typeface="微软雅黑"/>
                  <a:cs typeface="+mn-cs"/>
                </a:rPr>
                <a:t>核心方案 </a:t>
              </a:r>
            </a:p>
          </p:txBody>
        </p:sp>
      </p:grpSp>
      <p:pic>
        <p:nvPicPr>
          <p:cNvPr id="35" name="图片 34">
            <a:extLst>
              <a:ext uri="{FF2B5EF4-FFF2-40B4-BE49-F238E27FC236}">
                <a16:creationId xmlns:a16="http://schemas.microsoft.com/office/drawing/2014/main" id="{D71EDE7F-CB8E-402A-9F4B-C73AB1312F1B}"/>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41068" y="2181541"/>
            <a:ext cx="2827823" cy="175356"/>
          </a:xfrm>
          <a:prstGeom prst="rect">
            <a:avLst/>
          </a:prstGeom>
        </p:spPr>
      </p:pic>
      <p:pic>
        <p:nvPicPr>
          <p:cNvPr id="36" name="图片 35">
            <a:extLst>
              <a:ext uri="{FF2B5EF4-FFF2-40B4-BE49-F238E27FC236}">
                <a16:creationId xmlns:a16="http://schemas.microsoft.com/office/drawing/2014/main" id="{DCCF5A5D-286F-46E7-AA49-F84DF24C7C39}"/>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27364" y="4657212"/>
            <a:ext cx="2827823" cy="175356"/>
          </a:xfrm>
          <a:prstGeom prst="rect">
            <a:avLst/>
          </a:prstGeom>
        </p:spPr>
      </p:pic>
      <p:pic>
        <p:nvPicPr>
          <p:cNvPr id="37" name="图片 36">
            <a:hlinkClick r:id="rId3"/>
            <a:extLst>
              <a:ext uri="{FF2B5EF4-FFF2-40B4-BE49-F238E27FC236}">
                <a16:creationId xmlns:a16="http://schemas.microsoft.com/office/drawing/2014/main" id="{4370F995-3972-40AB-AE0D-4C82D02543A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96098" y="5563074"/>
            <a:ext cx="989174" cy="131890"/>
          </a:xfrm>
          <a:prstGeom prst="rect">
            <a:avLst/>
          </a:prstGeom>
        </p:spPr>
      </p:pic>
    </p:spTree>
    <p:extLst>
      <p:ext uri="{BB962C8B-B14F-4D97-AF65-F5344CB8AC3E}">
        <p14:creationId xmlns:p14="http://schemas.microsoft.com/office/powerpoint/2010/main" val="95449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椭圆 60">
            <a:extLst>
              <a:ext uri="{FF2B5EF4-FFF2-40B4-BE49-F238E27FC236}">
                <a16:creationId xmlns:a16="http://schemas.microsoft.com/office/drawing/2014/main" id="{F9603D09-63A7-428A-83A7-5A4BBB66E0FE}"/>
              </a:ext>
            </a:extLst>
          </p:cNvPr>
          <p:cNvSpPr/>
          <p:nvPr/>
        </p:nvSpPr>
        <p:spPr>
          <a:xfrm>
            <a:off x="1901051" y="2080114"/>
            <a:ext cx="3779520" cy="3779520"/>
          </a:xfrm>
          <a:prstGeom prst="ellipse">
            <a:avLst/>
          </a:prstGeom>
          <a:noFill/>
          <a:ln w="12700" cap="flat" cmpd="sng" algn="ctr">
            <a:solidFill>
              <a:srgbClr val="0293F2">
                <a:alpha val="7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2" name="椭圆 61">
            <a:extLst>
              <a:ext uri="{FF2B5EF4-FFF2-40B4-BE49-F238E27FC236}">
                <a16:creationId xmlns:a16="http://schemas.microsoft.com/office/drawing/2014/main" id="{329F0964-A10D-453F-96B1-A04603EF4356}"/>
              </a:ext>
            </a:extLst>
          </p:cNvPr>
          <p:cNvSpPr/>
          <p:nvPr/>
        </p:nvSpPr>
        <p:spPr>
          <a:xfrm>
            <a:off x="1714785" y="1893847"/>
            <a:ext cx="4152054" cy="4152054"/>
          </a:xfrm>
          <a:prstGeom prst="ellipse">
            <a:avLst/>
          </a:prstGeom>
          <a:noFill/>
          <a:ln w="12700" cap="flat" cmpd="sng" algn="ctr">
            <a:solidFill>
              <a:srgbClr val="0293F2">
                <a:lumMod val="100000"/>
                <a:alpha val="50000"/>
              </a:srgbClr>
            </a:solidFill>
            <a:prstDash val="dash"/>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lumMod val="100000"/>
                </a:prstClr>
              </a:solidFill>
              <a:effectLst/>
              <a:uLnTx/>
              <a:uFillTx/>
              <a:latin typeface="微软雅黑"/>
              <a:ea typeface="微软雅黑"/>
              <a:cs typeface="+mn-cs"/>
            </a:endParaRPr>
          </a:p>
        </p:txBody>
      </p:sp>
      <p:sp>
        <p:nvSpPr>
          <p:cNvPr id="63" name="椭圆 62">
            <a:extLst>
              <a:ext uri="{FF2B5EF4-FFF2-40B4-BE49-F238E27FC236}">
                <a16:creationId xmlns:a16="http://schemas.microsoft.com/office/drawing/2014/main" id="{9D2F5B44-6ACE-4679-9D00-AF2A5D758B58}"/>
              </a:ext>
            </a:extLst>
          </p:cNvPr>
          <p:cNvSpPr/>
          <p:nvPr/>
        </p:nvSpPr>
        <p:spPr>
          <a:xfrm>
            <a:off x="1528518" y="1707581"/>
            <a:ext cx="4524587" cy="4524587"/>
          </a:xfrm>
          <a:prstGeom prst="ellipse">
            <a:avLst/>
          </a:prstGeom>
          <a:noFill/>
          <a:ln w="12700" cap="flat" cmpd="sng" algn="ctr">
            <a:solidFill>
              <a:srgbClr val="0293F2">
                <a:lumMod val="100000"/>
                <a:alpha val="30000"/>
              </a:srgbClr>
            </a:solidFill>
            <a:prstDash val="dash"/>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lumMod val="100000"/>
                </a:prstClr>
              </a:solidFill>
              <a:effectLst/>
              <a:uLnTx/>
              <a:uFillTx/>
              <a:latin typeface="微软雅黑"/>
              <a:ea typeface="微软雅黑"/>
              <a:cs typeface="+mn-cs"/>
            </a:endParaRPr>
          </a:p>
        </p:txBody>
      </p:sp>
      <p:sp>
        <p:nvSpPr>
          <p:cNvPr id="64" name="椭圆 63">
            <a:extLst>
              <a:ext uri="{FF2B5EF4-FFF2-40B4-BE49-F238E27FC236}">
                <a16:creationId xmlns:a16="http://schemas.microsoft.com/office/drawing/2014/main" id="{D53C23EB-67A1-4347-B4F7-4583D322603A}"/>
              </a:ext>
            </a:extLst>
          </p:cNvPr>
          <p:cNvSpPr/>
          <p:nvPr/>
        </p:nvSpPr>
        <p:spPr>
          <a:xfrm>
            <a:off x="1342251" y="1521314"/>
            <a:ext cx="4897120" cy="4897120"/>
          </a:xfrm>
          <a:prstGeom prst="ellipse">
            <a:avLst/>
          </a:prstGeom>
          <a:noFill/>
          <a:ln w="12700" cap="flat" cmpd="sng" algn="ctr">
            <a:solidFill>
              <a:srgbClr val="0293F2">
                <a:alpha val="1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5" name="椭圆 64">
            <a:extLst>
              <a:ext uri="{FF2B5EF4-FFF2-40B4-BE49-F238E27FC236}">
                <a16:creationId xmlns:a16="http://schemas.microsoft.com/office/drawing/2014/main" id="{9FF608F3-9835-45E4-A048-BE93BEF1CB20}"/>
              </a:ext>
            </a:extLst>
          </p:cNvPr>
          <p:cNvSpPr/>
          <p:nvPr/>
        </p:nvSpPr>
        <p:spPr>
          <a:xfrm>
            <a:off x="1421024" y="1911924"/>
            <a:ext cx="371901" cy="371901"/>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66" name="椭圆 65">
            <a:extLst>
              <a:ext uri="{FF2B5EF4-FFF2-40B4-BE49-F238E27FC236}">
                <a16:creationId xmlns:a16="http://schemas.microsoft.com/office/drawing/2014/main" id="{F47EF26C-0857-49F5-A3E9-0F889026C99B}"/>
              </a:ext>
            </a:extLst>
          </p:cNvPr>
          <p:cNvSpPr/>
          <p:nvPr/>
        </p:nvSpPr>
        <p:spPr>
          <a:xfrm>
            <a:off x="2901150" y="1977453"/>
            <a:ext cx="168301" cy="168301"/>
          </a:xfrm>
          <a:prstGeom prst="ellipse">
            <a:avLst/>
          </a:prstGeom>
          <a:solidFill>
            <a:srgbClr val="0293F2"/>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7" name="椭圆 66">
            <a:extLst>
              <a:ext uri="{FF2B5EF4-FFF2-40B4-BE49-F238E27FC236}">
                <a16:creationId xmlns:a16="http://schemas.microsoft.com/office/drawing/2014/main" id="{09A085CA-149B-4C71-8D25-B77870E27B57}"/>
              </a:ext>
            </a:extLst>
          </p:cNvPr>
          <p:cNvSpPr/>
          <p:nvPr/>
        </p:nvSpPr>
        <p:spPr>
          <a:xfrm>
            <a:off x="2921470" y="5807773"/>
            <a:ext cx="168301" cy="168301"/>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8" name="椭圆 67">
            <a:extLst>
              <a:ext uri="{FF2B5EF4-FFF2-40B4-BE49-F238E27FC236}">
                <a16:creationId xmlns:a16="http://schemas.microsoft.com/office/drawing/2014/main" id="{37382F1B-038F-42D1-B596-57CD862C9EF3}"/>
              </a:ext>
            </a:extLst>
          </p:cNvPr>
          <p:cNvSpPr/>
          <p:nvPr/>
        </p:nvSpPr>
        <p:spPr>
          <a:xfrm>
            <a:off x="6065968" y="3344296"/>
            <a:ext cx="523501" cy="523501"/>
          </a:xfrm>
          <a:prstGeom prst="ellipse">
            <a:avLst/>
          </a:prstGeom>
          <a:gradFill>
            <a:gsLst>
              <a:gs pos="30000">
                <a:srgbClr val="0293F2">
                  <a:alpha val="0"/>
                </a:srgbClr>
              </a:gs>
              <a:gs pos="100000">
                <a:srgbClr val="0293F2">
                  <a:alpha val="25000"/>
                </a:srgb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69" name="椭圆 68">
            <a:extLst>
              <a:ext uri="{FF2B5EF4-FFF2-40B4-BE49-F238E27FC236}">
                <a16:creationId xmlns:a16="http://schemas.microsoft.com/office/drawing/2014/main" id="{F41C2F4D-2253-43A8-B4FB-A8E6DA9B0B96}"/>
              </a:ext>
            </a:extLst>
          </p:cNvPr>
          <p:cNvSpPr/>
          <p:nvPr/>
        </p:nvSpPr>
        <p:spPr>
          <a:xfrm>
            <a:off x="2170901" y="4118039"/>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0" name="椭圆 69">
            <a:extLst>
              <a:ext uri="{FF2B5EF4-FFF2-40B4-BE49-F238E27FC236}">
                <a16:creationId xmlns:a16="http://schemas.microsoft.com/office/drawing/2014/main" id="{F57E82E3-9D31-4ACF-B8AB-525EB3174F0B}"/>
              </a:ext>
            </a:extLst>
          </p:cNvPr>
          <p:cNvSpPr/>
          <p:nvPr/>
        </p:nvSpPr>
        <p:spPr>
          <a:xfrm>
            <a:off x="4336333" y="2452884"/>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1" name="椭圆 70">
            <a:extLst>
              <a:ext uri="{FF2B5EF4-FFF2-40B4-BE49-F238E27FC236}">
                <a16:creationId xmlns:a16="http://schemas.microsoft.com/office/drawing/2014/main" id="{A9CA3707-C0FD-459E-9113-1F62EE5639F0}"/>
              </a:ext>
            </a:extLst>
          </p:cNvPr>
          <p:cNvSpPr/>
          <p:nvPr/>
        </p:nvSpPr>
        <p:spPr>
          <a:xfrm>
            <a:off x="4641133" y="5230374"/>
            <a:ext cx="94006" cy="94006"/>
          </a:xfrm>
          <a:prstGeom prst="ellipse">
            <a:avLst/>
          </a:prstGeom>
          <a:solidFill>
            <a:srgbClr val="0293F2"/>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2" name="椭圆 71">
            <a:extLst>
              <a:ext uri="{FF2B5EF4-FFF2-40B4-BE49-F238E27FC236}">
                <a16:creationId xmlns:a16="http://schemas.microsoft.com/office/drawing/2014/main" id="{5308E877-9BDF-4F22-A548-DEDFD4858ED0}"/>
              </a:ext>
            </a:extLst>
          </p:cNvPr>
          <p:cNvSpPr/>
          <p:nvPr/>
        </p:nvSpPr>
        <p:spPr>
          <a:xfrm>
            <a:off x="5021850" y="1492658"/>
            <a:ext cx="263580" cy="263580"/>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73" name="椭圆 72">
            <a:extLst>
              <a:ext uri="{FF2B5EF4-FFF2-40B4-BE49-F238E27FC236}">
                <a16:creationId xmlns:a16="http://schemas.microsoft.com/office/drawing/2014/main" id="{93C68E16-3364-4BE6-93C8-2E85AEEB6F9F}"/>
              </a:ext>
            </a:extLst>
          </p:cNvPr>
          <p:cNvSpPr/>
          <p:nvPr/>
        </p:nvSpPr>
        <p:spPr>
          <a:xfrm>
            <a:off x="922205" y="4686575"/>
            <a:ext cx="94006" cy="94006"/>
          </a:xfrm>
          <a:prstGeom prst="ellipse">
            <a:avLst/>
          </a:prstGeom>
          <a:solidFill>
            <a:schemeClr val="accent3"/>
          </a:solidFill>
          <a:ln w="12700" cap="flat" cmpd="sng" algn="ctr">
            <a:noFill/>
            <a:prstDash val="solid"/>
            <a:miter lim="800000"/>
          </a:ln>
          <a:effectLst>
            <a:outerShdw blurRad="266700" dist="38100" dir="5400000" algn="t" rotWithShape="0">
              <a:srgbClr val="0293F2">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28246"/>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战略目标</a:t>
            </a:r>
          </a:p>
        </p:txBody>
      </p:sp>
      <p:sp>
        <p:nvSpPr>
          <p:cNvPr id="85" name="PA-矩形 36+">
            <a:extLst>
              <a:ext uri="{FF2B5EF4-FFF2-40B4-BE49-F238E27FC236}">
                <a16:creationId xmlns:a16="http://schemas.microsoft.com/office/drawing/2014/main" id="{2FAE52A7-7194-40A3-AB8C-1DD1BE07C62A}"/>
              </a:ext>
            </a:extLst>
          </p:cNvPr>
          <p:cNvSpPr/>
          <p:nvPr>
            <p:custDataLst>
              <p:tags r:id="rId1"/>
            </p:custDataLst>
          </p:nvPr>
        </p:nvSpPr>
        <p:spPr>
          <a:xfrm>
            <a:off x="7081876" y="4205624"/>
            <a:ext cx="1992893" cy="953723"/>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86" name="PA-矩形 36+">
            <a:extLst>
              <a:ext uri="{FF2B5EF4-FFF2-40B4-BE49-F238E27FC236}">
                <a16:creationId xmlns:a16="http://schemas.microsoft.com/office/drawing/2014/main" id="{93D19982-3492-4C31-ADBA-CCF0E2DCECE9}"/>
              </a:ext>
            </a:extLst>
          </p:cNvPr>
          <p:cNvSpPr/>
          <p:nvPr>
            <p:custDataLst>
              <p:tags r:id="rId2"/>
            </p:custDataLst>
          </p:nvPr>
        </p:nvSpPr>
        <p:spPr>
          <a:xfrm>
            <a:off x="8872663" y="4205624"/>
            <a:ext cx="1822753" cy="953723"/>
          </a:xfrm>
          <a:prstGeom prst="rect">
            <a:avLst/>
          </a:prstGeom>
        </p:spPr>
        <p:txBody>
          <a:bodyPr wrap="square">
            <a:spAutoFit/>
          </a:bodyPr>
          <a:lstStyle/>
          <a:p>
            <a:pPr algn="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gn="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89" name="PA-矩形 36+">
            <a:extLst>
              <a:ext uri="{FF2B5EF4-FFF2-40B4-BE49-F238E27FC236}">
                <a16:creationId xmlns:a16="http://schemas.microsoft.com/office/drawing/2014/main" id="{A36E1DEB-0C21-4499-AD78-5B08372F9194}"/>
              </a:ext>
            </a:extLst>
          </p:cNvPr>
          <p:cNvSpPr/>
          <p:nvPr>
            <p:custDataLst>
              <p:tags r:id="rId3"/>
            </p:custDataLst>
          </p:nvPr>
        </p:nvSpPr>
        <p:spPr>
          <a:xfrm>
            <a:off x="7081876" y="2283825"/>
            <a:ext cx="1992893" cy="953723"/>
          </a:xfrm>
          <a:prstGeom prst="rect">
            <a:avLst/>
          </a:prstGeom>
        </p:spPr>
        <p:txBody>
          <a:bodyPr wrap="square">
            <a:spAutoFit/>
          </a:bodyPr>
          <a:lstStyle/>
          <a:p>
            <a:pP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90" name="PA-矩形 36+">
            <a:extLst>
              <a:ext uri="{FF2B5EF4-FFF2-40B4-BE49-F238E27FC236}">
                <a16:creationId xmlns:a16="http://schemas.microsoft.com/office/drawing/2014/main" id="{999859CB-B154-4754-98C0-323B00C03F5A}"/>
              </a:ext>
            </a:extLst>
          </p:cNvPr>
          <p:cNvSpPr/>
          <p:nvPr>
            <p:custDataLst>
              <p:tags r:id="rId4"/>
            </p:custDataLst>
          </p:nvPr>
        </p:nvSpPr>
        <p:spPr>
          <a:xfrm>
            <a:off x="8872663" y="2283825"/>
            <a:ext cx="1822753" cy="953723"/>
          </a:xfrm>
          <a:prstGeom prst="rect">
            <a:avLst/>
          </a:prstGeom>
        </p:spPr>
        <p:txBody>
          <a:bodyPr wrap="square">
            <a:spAutoFit/>
          </a:bodyPr>
          <a:lstStyle/>
          <a:p>
            <a:pPr algn="r">
              <a:lnSpc>
                <a:spcPct val="120000"/>
              </a:lnSpc>
              <a:spcBef>
                <a:spcPct val="0"/>
              </a:spcBef>
              <a:defRPr/>
            </a:pPr>
            <a:r>
              <a:rPr lang="zh-CN" altLang="en-US" sz="1600" dirty="0">
                <a:latin typeface="+mj-ea"/>
                <a:ea typeface="+mj-ea"/>
              </a:rPr>
              <a:t>输入内容输入内容输入内容输入内容</a:t>
            </a:r>
            <a:endParaRPr lang="en-US" altLang="zh-CN" sz="1600" dirty="0">
              <a:latin typeface="+mj-ea"/>
              <a:ea typeface="+mj-ea"/>
            </a:endParaRPr>
          </a:p>
          <a:p>
            <a:pPr algn="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91" name="文本框 90">
            <a:extLst>
              <a:ext uri="{FF2B5EF4-FFF2-40B4-BE49-F238E27FC236}">
                <a16:creationId xmlns:a16="http://schemas.microsoft.com/office/drawing/2014/main" id="{17E137E3-FD0B-4F3A-BEA9-ABDAC2F58542}"/>
              </a:ext>
            </a:extLst>
          </p:cNvPr>
          <p:cNvSpPr txBox="1"/>
          <p:nvPr/>
        </p:nvSpPr>
        <p:spPr>
          <a:xfrm>
            <a:off x="7141161" y="1874319"/>
            <a:ext cx="1179811"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融资上市</a:t>
            </a:r>
          </a:p>
        </p:txBody>
      </p:sp>
      <p:sp>
        <p:nvSpPr>
          <p:cNvPr id="92" name="TextBox 90+">
            <a:extLst>
              <a:ext uri="{FF2B5EF4-FFF2-40B4-BE49-F238E27FC236}">
                <a16:creationId xmlns:a16="http://schemas.microsoft.com/office/drawing/2014/main" id="{BFC7FDF3-008C-41F4-BCF1-D4065FBA33BF}"/>
              </a:ext>
            </a:extLst>
          </p:cNvPr>
          <p:cNvSpPr txBox="1"/>
          <p:nvPr/>
        </p:nvSpPr>
        <p:spPr>
          <a:xfrm>
            <a:off x="7141161" y="3857904"/>
            <a:ext cx="1179810" cy="361125"/>
          </a:xfrm>
          <a:prstGeom prst="rect">
            <a:avLst/>
          </a:prstGeom>
          <a:noFill/>
        </p:spPr>
        <p:txBody>
          <a:bodyPr wrap="none" lIns="0" tIns="0" rIns="0" bIns="0" rtlCol="0">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战略合作</a:t>
            </a:r>
          </a:p>
        </p:txBody>
      </p:sp>
      <p:pic>
        <p:nvPicPr>
          <p:cNvPr id="99" name="图片 98" descr="建筑与房屋的城市空拍图&#10;&#10;描述已自动生成">
            <a:extLst>
              <a:ext uri="{FF2B5EF4-FFF2-40B4-BE49-F238E27FC236}">
                <a16:creationId xmlns:a16="http://schemas.microsoft.com/office/drawing/2014/main" id="{11D4E9CB-459B-4D90-A94A-751BFC4ACBEE}"/>
              </a:ext>
            </a:extLst>
          </p:cNvPr>
          <p:cNvPicPr>
            <a:picLocks noChangeAspect="1"/>
          </p:cNvPicPr>
          <p:nvPr/>
        </p:nvPicPr>
        <p:blipFill>
          <a:blip r:embed="rId6" cstate="print">
            <a:extLst>
              <a:ext uri="{28A0092B-C50C-407E-A947-70E740481C1C}">
                <a14:useLocalDpi xmlns:a14="http://schemas.microsoft.com/office/drawing/2010/main" val="0"/>
              </a:ext>
            </a:extLst>
          </a:blip>
          <a:srcRect l="29371" t="32073" r="32026" b="5831"/>
          <a:stretch>
            <a:fillRect/>
          </a:stretch>
        </p:blipFill>
        <p:spPr>
          <a:xfrm>
            <a:off x="2342553" y="2566751"/>
            <a:ext cx="2845770" cy="2845770"/>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sp>
        <p:nvSpPr>
          <p:cNvPr id="83" name="椭圆 82">
            <a:extLst>
              <a:ext uri="{FF2B5EF4-FFF2-40B4-BE49-F238E27FC236}">
                <a16:creationId xmlns:a16="http://schemas.microsoft.com/office/drawing/2014/main" id="{5CCCE18C-2DAE-44A4-8765-E544E03E8862}"/>
              </a:ext>
            </a:extLst>
          </p:cNvPr>
          <p:cNvSpPr/>
          <p:nvPr/>
        </p:nvSpPr>
        <p:spPr>
          <a:xfrm>
            <a:off x="4611616" y="2113494"/>
            <a:ext cx="1220299" cy="1220299"/>
          </a:xfrm>
          <a:prstGeom prst="ellipse">
            <a:avLst/>
          </a:prstGeom>
          <a:gradFill>
            <a:gsLst>
              <a:gs pos="30000">
                <a:schemeClr val="accent2">
                  <a:alpha val="0"/>
                </a:schemeClr>
              </a:gs>
              <a:gs pos="100000">
                <a:schemeClr val="accent2">
                  <a:alpha val="57000"/>
                </a:scheme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a:ea typeface="微软雅黑"/>
              <a:cs typeface="+mn-cs"/>
            </a:endParaRPr>
          </a:p>
        </p:txBody>
      </p:sp>
      <p:sp>
        <p:nvSpPr>
          <p:cNvPr id="84" name="文本框 83">
            <a:extLst>
              <a:ext uri="{FF2B5EF4-FFF2-40B4-BE49-F238E27FC236}">
                <a16:creationId xmlns:a16="http://schemas.microsoft.com/office/drawing/2014/main" id="{6BD574B8-BA92-4C51-B5F5-E122E0A971BB}"/>
              </a:ext>
            </a:extLst>
          </p:cNvPr>
          <p:cNvSpPr txBox="1"/>
          <p:nvPr/>
        </p:nvSpPr>
        <p:spPr>
          <a:xfrm>
            <a:off x="4837046" y="2543081"/>
            <a:ext cx="769441"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北上广</a:t>
            </a:r>
          </a:p>
        </p:txBody>
      </p:sp>
      <p:sp>
        <p:nvSpPr>
          <p:cNvPr id="94" name="椭圆 93">
            <a:extLst>
              <a:ext uri="{FF2B5EF4-FFF2-40B4-BE49-F238E27FC236}">
                <a16:creationId xmlns:a16="http://schemas.microsoft.com/office/drawing/2014/main" id="{D78F0B6B-87D9-4AE8-B2AA-ABA2F60C4059}"/>
              </a:ext>
            </a:extLst>
          </p:cNvPr>
          <p:cNvSpPr/>
          <p:nvPr/>
        </p:nvSpPr>
        <p:spPr>
          <a:xfrm>
            <a:off x="1528518" y="4540269"/>
            <a:ext cx="1220299" cy="1220299"/>
          </a:xfrm>
          <a:prstGeom prst="ellipse">
            <a:avLst/>
          </a:prstGeom>
          <a:gradFill>
            <a:gsLst>
              <a:gs pos="30000">
                <a:schemeClr val="accent2">
                  <a:alpha val="0"/>
                </a:schemeClr>
              </a:gs>
              <a:gs pos="100000">
                <a:schemeClr val="accent2">
                  <a:alpha val="57000"/>
                </a:scheme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a:ea typeface="微软雅黑"/>
            </a:endParaRPr>
          </a:p>
        </p:txBody>
      </p:sp>
      <p:sp>
        <p:nvSpPr>
          <p:cNvPr id="95" name="文本框 94">
            <a:extLst>
              <a:ext uri="{FF2B5EF4-FFF2-40B4-BE49-F238E27FC236}">
                <a16:creationId xmlns:a16="http://schemas.microsoft.com/office/drawing/2014/main" id="{EEA0C7B7-04D8-460A-890C-7BA5D409380F}"/>
              </a:ext>
            </a:extLst>
          </p:cNvPr>
          <p:cNvSpPr txBox="1"/>
          <p:nvPr/>
        </p:nvSpPr>
        <p:spPr>
          <a:xfrm>
            <a:off x="1753947" y="4969856"/>
            <a:ext cx="769441"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新上市</a:t>
            </a:r>
          </a:p>
        </p:txBody>
      </p:sp>
      <p:sp>
        <p:nvSpPr>
          <p:cNvPr id="97" name="椭圆 96">
            <a:extLst>
              <a:ext uri="{FF2B5EF4-FFF2-40B4-BE49-F238E27FC236}">
                <a16:creationId xmlns:a16="http://schemas.microsoft.com/office/drawing/2014/main" id="{A2ECA7BB-174B-4DA1-9560-2EEF9D52ADB3}"/>
              </a:ext>
            </a:extLst>
          </p:cNvPr>
          <p:cNvSpPr/>
          <p:nvPr/>
        </p:nvSpPr>
        <p:spPr>
          <a:xfrm>
            <a:off x="4982190" y="4327140"/>
            <a:ext cx="1220299" cy="1220299"/>
          </a:xfrm>
          <a:prstGeom prst="ellipse">
            <a:avLst/>
          </a:prstGeom>
          <a:gradFill>
            <a:gsLst>
              <a:gs pos="30000">
                <a:schemeClr val="accent2">
                  <a:alpha val="0"/>
                </a:schemeClr>
              </a:gs>
              <a:gs pos="100000">
                <a:schemeClr val="accent2">
                  <a:alpha val="57000"/>
                </a:scheme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a:ea typeface="微软雅黑"/>
            </a:endParaRPr>
          </a:p>
        </p:txBody>
      </p:sp>
      <p:sp>
        <p:nvSpPr>
          <p:cNvPr id="98" name="文本框 97">
            <a:extLst>
              <a:ext uri="{FF2B5EF4-FFF2-40B4-BE49-F238E27FC236}">
                <a16:creationId xmlns:a16="http://schemas.microsoft.com/office/drawing/2014/main" id="{BE1676B1-3B20-4F62-8767-A1559EE6B47B}"/>
              </a:ext>
            </a:extLst>
          </p:cNvPr>
          <p:cNvSpPr txBox="1"/>
          <p:nvPr/>
        </p:nvSpPr>
        <p:spPr>
          <a:xfrm>
            <a:off x="5250097" y="4756727"/>
            <a:ext cx="684483" cy="360612"/>
          </a:xfrm>
          <a:prstGeom prst="rect">
            <a:avLst/>
          </a:prstGeom>
          <a:noFill/>
        </p:spPr>
        <p:txBody>
          <a:bodyPr wrap="none" lIns="0" tIns="0" rIns="0" bIns="0" rtlCol="0">
            <a:spAutoFit/>
          </a:bodyPr>
          <a:lstStyle/>
          <a:p>
            <a:pPr algn="ct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500</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强</a:t>
            </a:r>
          </a:p>
        </p:txBody>
      </p:sp>
      <p:sp>
        <p:nvSpPr>
          <p:cNvPr id="57" name="椭圆 56">
            <a:extLst>
              <a:ext uri="{FF2B5EF4-FFF2-40B4-BE49-F238E27FC236}">
                <a16:creationId xmlns:a16="http://schemas.microsoft.com/office/drawing/2014/main" id="{E83ADEAC-2617-4DE0-982B-3FEA41455EC5}"/>
              </a:ext>
            </a:extLst>
          </p:cNvPr>
          <p:cNvSpPr/>
          <p:nvPr/>
        </p:nvSpPr>
        <p:spPr>
          <a:xfrm>
            <a:off x="1721339" y="2113495"/>
            <a:ext cx="1220299" cy="1220299"/>
          </a:xfrm>
          <a:prstGeom prst="ellipse">
            <a:avLst/>
          </a:prstGeom>
          <a:gradFill>
            <a:gsLst>
              <a:gs pos="30000">
                <a:schemeClr val="accent2">
                  <a:alpha val="0"/>
                </a:schemeClr>
              </a:gs>
              <a:gs pos="100000">
                <a:schemeClr val="accent2">
                  <a:alpha val="57000"/>
                </a:schemeClr>
              </a:gs>
            </a:gsLst>
            <a:path path="circle">
              <a:fillToRect l="50000" t="50000" r="50000" b="5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a:ea typeface="微软雅黑"/>
            </a:endParaRPr>
          </a:p>
        </p:txBody>
      </p:sp>
      <p:sp>
        <p:nvSpPr>
          <p:cNvPr id="3" name="文本框 2">
            <a:extLst>
              <a:ext uri="{FF2B5EF4-FFF2-40B4-BE49-F238E27FC236}">
                <a16:creationId xmlns:a16="http://schemas.microsoft.com/office/drawing/2014/main" id="{5F158A36-A5D0-4E32-99BD-50923FB20F44}"/>
              </a:ext>
            </a:extLst>
          </p:cNvPr>
          <p:cNvSpPr txBox="1"/>
          <p:nvPr/>
        </p:nvSpPr>
        <p:spPr>
          <a:xfrm>
            <a:off x="1946767" y="2543082"/>
            <a:ext cx="769441"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新一线</a:t>
            </a:r>
          </a:p>
        </p:txBody>
      </p:sp>
      <p:cxnSp>
        <p:nvCxnSpPr>
          <p:cNvPr id="56" name="直接连接符 55">
            <a:extLst>
              <a:ext uri="{FF2B5EF4-FFF2-40B4-BE49-F238E27FC236}">
                <a16:creationId xmlns:a16="http://schemas.microsoft.com/office/drawing/2014/main" id="{AA74090A-0BEB-42FB-A4B1-883B4C5B07F6}"/>
              </a:ext>
            </a:extLst>
          </p:cNvPr>
          <p:cNvCxnSpPr>
            <a:cxnSpLocks/>
          </p:cNvCxnSpPr>
          <p:nvPr/>
        </p:nvCxnSpPr>
        <p:spPr>
          <a:xfrm>
            <a:off x="7157426" y="3344817"/>
            <a:ext cx="4591662" cy="0"/>
          </a:xfrm>
          <a:prstGeom prst="line">
            <a:avLst/>
          </a:prstGeom>
          <a:ln cap="rnd">
            <a:gradFill>
              <a:gsLst>
                <a:gs pos="0">
                  <a:schemeClr val="accent2"/>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8" name="Straight Connector 55+">
            <a:extLst>
              <a:ext uri="{FF2B5EF4-FFF2-40B4-BE49-F238E27FC236}">
                <a16:creationId xmlns:a16="http://schemas.microsoft.com/office/drawing/2014/main" id="{5E3E2F22-320D-460E-B274-6C6722F8F2E7}"/>
              </a:ext>
            </a:extLst>
          </p:cNvPr>
          <p:cNvCxnSpPr>
            <a:cxnSpLocks/>
          </p:cNvCxnSpPr>
          <p:nvPr/>
        </p:nvCxnSpPr>
        <p:spPr>
          <a:xfrm>
            <a:off x="7157426" y="5300989"/>
            <a:ext cx="4591662" cy="0"/>
          </a:xfrm>
          <a:prstGeom prst="line">
            <a:avLst/>
          </a:prstGeom>
          <a:ln cap="rnd">
            <a:gradFill>
              <a:gsLst>
                <a:gs pos="0">
                  <a:schemeClr val="accent2"/>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46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39181"/>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业务目标</a:t>
            </a:r>
          </a:p>
        </p:txBody>
      </p:sp>
      <p:sp>
        <p:nvSpPr>
          <p:cNvPr id="375" name="任意多边形: 形状 374">
            <a:extLst>
              <a:ext uri="{FF2B5EF4-FFF2-40B4-BE49-F238E27FC236}">
                <a16:creationId xmlns:a16="http://schemas.microsoft.com/office/drawing/2014/main" id="{8503EAFF-941E-4D28-AE41-9F4E4CE70C00}"/>
              </a:ext>
            </a:extLst>
          </p:cNvPr>
          <p:cNvSpPr/>
          <p:nvPr/>
        </p:nvSpPr>
        <p:spPr>
          <a:xfrm rot="1800000">
            <a:off x="4130741" y="2245544"/>
            <a:ext cx="3483975" cy="2478982"/>
          </a:xfrm>
          <a:custGeom>
            <a:avLst/>
            <a:gdLst>
              <a:gd name="connsiteX0" fmla="*/ 265973 w 3027594"/>
              <a:gd name="connsiteY0" fmla="*/ 1372210 h 2154249"/>
              <a:gd name="connsiteX1" fmla="*/ 1593457 w 3027594"/>
              <a:gd name="connsiteY1" fmla="*/ 1459544 h 2154249"/>
              <a:gd name="connsiteX2" fmla="*/ 2519203 w 3027594"/>
              <a:gd name="connsiteY2" fmla="*/ 469754 h 2154249"/>
              <a:gd name="connsiteX3" fmla="*/ 2396934 w 3027594"/>
              <a:gd name="connsiteY3" fmla="*/ 428997 h 2154249"/>
              <a:gd name="connsiteX4" fmla="*/ 2682227 w 3027594"/>
              <a:gd name="connsiteY4" fmla="*/ 265973 h 2154249"/>
              <a:gd name="connsiteX5" fmla="*/ 2804495 w 3027594"/>
              <a:gd name="connsiteY5" fmla="*/ 731757 h 2154249"/>
              <a:gd name="connsiteX6" fmla="*/ 2734628 w 3027594"/>
              <a:gd name="connsiteY6" fmla="*/ 632778 h 2154249"/>
              <a:gd name="connsiteX7" fmla="*/ 1424610 w 3027594"/>
              <a:gd name="connsiteY7" fmla="*/ 1820526 h 2154249"/>
              <a:gd name="connsiteX8" fmla="*/ 265973 w 3027594"/>
              <a:gd name="connsiteY8" fmla="*/ 1372210 h 21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7594" h="2154249">
                <a:moveTo>
                  <a:pt x="265973" y="1372210"/>
                </a:moveTo>
                <a:cubicBezTo>
                  <a:pt x="493043" y="1756481"/>
                  <a:pt x="1063628" y="1721548"/>
                  <a:pt x="1593457" y="1459544"/>
                </a:cubicBezTo>
                <a:cubicBezTo>
                  <a:pt x="2175687" y="1174252"/>
                  <a:pt x="2478446" y="679356"/>
                  <a:pt x="2519203" y="469754"/>
                </a:cubicBezTo>
                <a:lnTo>
                  <a:pt x="2396934" y="428997"/>
                </a:lnTo>
                <a:cubicBezTo>
                  <a:pt x="2554136" y="347485"/>
                  <a:pt x="2682227" y="265973"/>
                  <a:pt x="2682227" y="265973"/>
                </a:cubicBezTo>
                <a:cubicBezTo>
                  <a:pt x="2757917" y="382419"/>
                  <a:pt x="2804495" y="731757"/>
                  <a:pt x="2804495" y="731757"/>
                </a:cubicBezTo>
                <a:lnTo>
                  <a:pt x="2734628" y="632778"/>
                </a:lnTo>
                <a:cubicBezTo>
                  <a:pt x="2583248" y="1069450"/>
                  <a:pt x="2001018" y="1669147"/>
                  <a:pt x="1424610" y="1820526"/>
                </a:cubicBezTo>
                <a:cubicBezTo>
                  <a:pt x="848203" y="1966084"/>
                  <a:pt x="295085" y="1942795"/>
                  <a:pt x="265973" y="1372210"/>
                </a:cubicBezTo>
                <a:close/>
              </a:path>
            </a:pathLst>
          </a:custGeom>
          <a:gradFill>
            <a:gsLst>
              <a:gs pos="8000">
                <a:schemeClr val="accent2">
                  <a:alpha val="0"/>
                </a:schemeClr>
              </a:gs>
              <a:gs pos="100000">
                <a:schemeClr val="accent2">
                  <a:alpha val="40000"/>
                </a:schemeClr>
              </a:gs>
            </a:gsLst>
            <a:lin ang="16200000" scaled="0"/>
          </a:gradFill>
          <a:ln w="12700" cap="flat" cmpd="sng" algn="ctr">
            <a:noFill/>
            <a:prstDash val="solid"/>
            <a:miter lim="800000"/>
          </a:ln>
          <a:effectLst/>
        </p:spPr>
        <p:txBody>
          <a:bodyPr rtlCol="0" anchor="ctr"/>
          <a:lstStyle/>
          <a:p>
            <a:pPr algn="ctr"/>
            <a:endParaRPr lang="zh-CN" altLang="en-US" kern="0">
              <a:solidFill>
                <a:srgbClr val="151723"/>
              </a:solidFill>
              <a:latin typeface="DIN Light"/>
              <a:ea typeface="微软雅黑 Light"/>
            </a:endParaRPr>
          </a:p>
        </p:txBody>
      </p:sp>
      <p:sp>
        <p:nvSpPr>
          <p:cNvPr id="376" name="任意多边形: 形状 375">
            <a:extLst>
              <a:ext uri="{FF2B5EF4-FFF2-40B4-BE49-F238E27FC236}">
                <a16:creationId xmlns:a16="http://schemas.microsoft.com/office/drawing/2014/main" id="{67025C75-F2AE-47CC-B4BB-DDDE78EA169D}"/>
              </a:ext>
            </a:extLst>
          </p:cNvPr>
          <p:cNvSpPr/>
          <p:nvPr/>
        </p:nvSpPr>
        <p:spPr>
          <a:xfrm rot="1800000">
            <a:off x="4412012" y="1758368"/>
            <a:ext cx="3483975" cy="2478982"/>
          </a:xfrm>
          <a:custGeom>
            <a:avLst/>
            <a:gdLst>
              <a:gd name="connsiteX0" fmla="*/ 2804495 w 3027594"/>
              <a:gd name="connsiteY0" fmla="*/ 789759 h 2154249"/>
              <a:gd name="connsiteX1" fmla="*/ 1477011 w 3027594"/>
              <a:gd name="connsiteY1" fmla="*/ 702424 h 2154249"/>
              <a:gd name="connsiteX2" fmla="*/ 551266 w 3027594"/>
              <a:gd name="connsiteY2" fmla="*/ 1692215 h 2154249"/>
              <a:gd name="connsiteX3" fmla="*/ 673534 w 3027594"/>
              <a:gd name="connsiteY3" fmla="*/ 1738793 h 2154249"/>
              <a:gd name="connsiteX4" fmla="*/ 388241 w 3027594"/>
              <a:gd name="connsiteY4" fmla="*/ 1895995 h 2154249"/>
              <a:gd name="connsiteX5" fmla="*/ 265973 w 3027594"/>
              <a:gd name="connsiteY5" fmla="*/ 1430211 h 2154249"/>
              <a:gd name="connsiteX6" fmla="*/ 335841 w 3027594"/>
              <a:gd name="connsiteY6" fmla="*/ 1529190 h 2154249"/>
              <a:gd name="connsiteX7" fmla="*/ 1645858 w 3027594"/>
              <a:gd name="connsiteY7" fmla="*/ 341442 h 2154249"/>
              <a:gd name="connsiteX8" fmla="*/ 2804495 w 3027594"/>
              <a:gd name="connsiteY8" fmla="*/ 789759 h 21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7594" h="2154249">
                <a:moveTo>
                  <a:pt x="2804495" y="789759"/>
                </a:moveTo>
                <a:cubicBezTo>
                  <a:pt x="2577426" y="405487"/>
                  <a:pt x="2006840" y="440421"/>
                  <a:pt x="1477011" y="702424"/>
                </a:cubicBezTo>
                <a:cubicBezTo>
                  <a:pt x="894781" y="987717"/>
                  <a:pt x="592022" y="1482612"/>
                  <a:pt x="551266" y="1692215"/>
                </a:cubicBezTo>
                <a:lnTo>
                  <a:pt x="673534" y="1738793"/>
                </a:lnTo>
                <a:cubicBezTo>
                  <a:pt x="516332" y="1820305"/>
                  <a:pt x="388241" y="1895995"/>
                  <a:pt x="388241" y="1895995"/>
                </a:cubicBezTo>
                <a:cubicBezTo>
                  <a:pt x="312552" y="1779549"/>
                  <a:pt x="265973" y="1430211"/>
                  <a:pt x="265973" y="1430211"/>
                </a:cubicBezTo>
                <a:lnTo>
                  <a:pt x="335841" y="1529190"/>
                </a:lnTo>
                <a:cubicBezTo>
                  <a:pt x="487220" y="1092518"/>
                  <a:pt x="1069450" y="492821"/>
                  <a:pt x="1645858" y="341442"/>
                </a:cubicBezTo>
                <a:cubicBezTo>
                  <a:pt x="2222265" y="195884"/>
                  <a:pt x="2775384" y="219173"/>
                  <a:pt x="2804495" y="789759"/>
                </a:cubicBezTo>
                <a:close/>
              </a:path>
            </a:pathLst>
          </a:custGeom>
          <a:gradFill>
            <a:gsLst>
              <a:gs pos="87000">
                <a:schemeClr val="accent2">
                  <a:alpha val="0"/>
                </a:schemeClr>
              </a:gs>
              <a:gs pos="0">
                <a:schemeClr val="accent2">
                  <a:alpha val="50000"/>
                </a:schemeClr>
              </a:gs>
            </a:gsLst>
            <a:lin ang="1200000" scaled="0"/>
          </a:gradFill>
          <a:ln w="9525" cap="flat">
            <a:gradFill>
              <a:gsLst>
                <a:gs pos="0">
                  <a:srgbClr val="15D2FD"/>
                </a:gs>
                <a:gs pos="67000">
                  <a:srgbClr val="15D2FD">
                    <a:alpha val="0"/>
                  </a:srgbClr>
                </a:gs>
              </a:gsLst>
              <a:lin ang="2700000" scaled="0"/>
            </a:gra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endParaRPr>
          </a:p>
        </p:txBody>
      </p:sp>
      <p:sp>
        <p:nvSpPr>
          <p:cNvPr id="377" name="矩形 376">
            <a:extLst>
              <a:ext uri="{FF2B5EF4-FFF2-40B4-BE49-F238E27FC236}">
                <a16:creationId xmlns:a16="http://schemas.microsoft.com/office/drawing/2014/main" id="{4F4C4375-2046-44B1-86B1-C5C3A2C38108}"/>
              </a:ext>
            </a:extLst>
          </p:cNvPr>
          <p:cNvSpPr/>
          <p:nvPr/>
        </p:nvSpPr>
        <p:spPr>
          <a:xfrm>
            <a:off x="4794202" y="2914112"/>
            <a:ext cx="1338051" cy="416909"/>
          </a:xfrm>
          <a:prstGeom prst="rect">
            <a:avLst/>
          </a:prstGeom>
        </p:spPr>
        <p:txBody>
          <a:bodyPr wrap="squar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系统打通</a:t>
            </a:r>
          </a:p>
        </p:txBody>
      </p:sp>
      <p:sp>
        <p:nvSpPr>
          <p:cNvPr id="378" name="矩形 377">
            <a:extLst>
              <a:ext uri="{FF2B5EF4-FFF2-40B4-BE49-F238E27FC236}">
                <a16:creationId xmlns:a16="http://schemas.microsoft.com/office/drawing/2014/main" id="{B40E6431-5B05-4744-9BE4-3AC1089ADDBE}"/>
              </a:ext>
            </a:extLst>
          </p:cNvPr>
          <p:cNvSpPr/>
          <p:nvPr/>
        </p:nvSpPr>
        <p:spPr>
          <a:xfrm>
            <a:off x="5975285" y="2914112"/>
            <a:ext cx="1338051" cy="416909"/>
          </a:xfrm>
          <a:prstGeom prst="rect">
            <a:avLst/>
          </a:prstGeom>
        </p:spPr>
        <p:txBody>
          <a:bodyPr wrap="square">
            <a:spAutoFit/>
          </a:bodyPr>
          <a:lstStyle/>
          <a:p>
            <a:pPr marR="0" lvl="0" indent="0" algn="ctr" fontAlgn="auto">
              <a:lnSpc>
                <a:spcPct val="130000"/>
              </a:lnSpc>
              <a:spcBef>
                <a:spcPct val="0"/>
              </a:spcBef>
              <a:spcAft>
                <a:spcPts val="0"/>
              </a:spcAft>
              <a:buClrTx/>
              <a:buSzTx/>
              <a:buFontTx/>
              <a:buNone/>
              <a:tabLst/>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资源打通</a:t>
            </a:r>
          </a:p>
        </p:txBody>
      </p:sp>
      <p:sp>
        <p:nvSpPr>
          <p:cNvPr id="379" name="矩形 378">
            <a:extLst>
              <a:ext uri="{FF2B5EF4-FFF2-40B4-BE49-F238E27FC236}">
                <a16:creationId xmlns:a16="http://schemas.microsoft.com/office/drawing/2014/main" id="{307EBF13-D4B4-4ECB-A848-75A400CA48E5}"/>
              </a:ext>
            </a:extLst>
          </p:cNvPr>
          <p:cNvSpPr/>
          <p:nvPr/>
        </p:nvSpPr>
        <p:spPr>
          <a:xfrm>
            <a:off x="4794202" y="3292856"/>
            <a:ext cx="1338051" cy="417358"/>
          </a:xfrm>
          <a:prstGeom prst="rect">
            <a:avLst/>
          </a:prstGeom>
        </p:spPr>
        <p:txBody>
          <a:bodyPr wrap="squar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数据打通</a:t>
            </a:r>
          </a:p>
        </p:txBody>
      </p:sp>
      <p:sp>
        <p:nvSpPr>
          <p:cNvPr id="380" name="矩形 379">
            <a:extLst>
              <a:ext uri="{FF2B5EF4-FFF2-40B4-BE49-F238E27FC236}">
                <a16:creationId xmlns:a16="http://schemas.microsoft.com/office/drawing/2014/main" id="{521E188F-F8C3-4BD6-85D6-9CCC14C2136F}"/>
              </a:ext>
            </a:extLst>
          </p:cNvPr>
          <p:cNvSpPr/>
          <p:nvPr/>
        </p:nvSpPr>
        <p:spPr>
          <a:xfrm>
            <a:off x="5975285" y="3292856"/>
            <a:ext cx="1338051" cy="417358"/>
          </a:xfrm>
          <a:prstGeom prst="rect">
            <a:avLst/>
          </a:prstGeom>
        </p:spPr>
        <p:txBody>
          <a:bodyPr wrap="square">
            <a:spAutoFit/>
          </a:bodyPr>
          <a:lstStyle/>
          <a:p>
            <a:pPr algn="ctr">
              <a:lnSpc>
                <a:spcPct val="130000"/>
              </a:lnSpc>
              <a:spcBef>
                <a:spcPct val="0"/>
              </a:spcBef>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场景打通</a:t>
            </a:r>
          </a:p>
        </p:txBody>
      </p:sp>
      <p:pic>
        <p:nvPicPr>
          <p:cNvPr id="384" name="PA-图片 7">
            <a:extLst>
              <a:ext uri="{FF2B5EF4-FFF2-40B4-BE49-F238E27FC236}">
                <a16:creationId xmlns:a16="http://schemas.microsoft.com/office/drawing/2014/main" id="{4AA07987-D322-4D61-AA57-EE477DB5A1C5}"/>
              </a:ext>
            </a:extLst>
          </p:cNvPr>
          <p:cNvPicPr>
            <a:picLocks noChangeAspect="1"/>
          </p:cNvPicPr>
          <p:nvPr>
            <p:custDataLst>
              <p:tags r:id="rId1"/>
            </p:custDataLst>
          </p:nvPr>
        </p:nvPicPr>
        <p:blipFill rotWithShape="1">
          <a:blip r:embed="rId28">
            <a:duotone>
              <a:srgbClr val="15D2FD">
                <a:shade val="45000"/>
                <a:satMod val="135000"/>
              </a:srgbClr>
              <a:prstClr val="white"/>
            </a:duotone>
            <a:extLst>
              <a:ext uri="{28A0092B-C50C-407E-A947-70E740481C1C}">
                <a14:useLocalDpi xmlns:a14="http://schemas.microsoft.com/office/drawing/2010/main" val="0"/>
              </a:ext>
            </a:extLst>
          </a:blip>
          <a:srcRect t="55869" b="12547"/>
          <a:stretch/>
        </p:blipFill>
        <p:spPr>
          <a:xfrm rot="10831624">
            <a:off x="765064" y="390608"/>
            <a:ext cx="3327471" cy="3042391"/>
          </a:xfrm>
          <a:prstGeom prst="rect">
            <a:avLst/>
          </a:prstGeom>
        </p:spPr>
      </p:pic>
      <p:grpSp>
        <p:nvGrpSpPr>
          <p:cNvPr id="5" name="组合 4">
            <a:extLst>
              <a:ext uri="{FF2B5EF4-FFF2-40B4-BE49-F238E27FC236}">
                <a16:creationId xmlns:a16="http://schemas.microsoft.com/office/drawing/2014/main" id="{45B10FEE-9A77-452E-BEE1-6754B736B185}"/>
              </a:ext>
            </a:extLst>
          </p:cNvPr>
          <p:cNvGrpSpPr/>
          <p:nvPr/>
        </p:nvGrpSpPr>
        <p:grpSpPr>
          <a:xfrm>
            <a:off x="713541" y="1581829"/>
            <a:ext cx="3493911" cy="4494141"/>
            <a:chOff x="743426" y="1581829"/>
            <a:chExt cx="3493911" cy="4494141"/>
          </a:xfrm>
        </p:grpSpPr>
        <p:grpSp>
          <p:nvGrpSpPr>
            <p:cNvPr id="370" name="组合 369">
              <a:extLst>
                <a:ext uri="{FF2B5EF4-FFF2-40B4-BE49-F238E27FC236}">
                  <a16:creationId xmlns:a16="http://schemas.microsoft.com/office/drawing/2014/main" id="{0B40A3AB-ADA4-45D6-A53B-62F0A46CCFB6}"/>
                </a:ext>
              </a:extLst>
            </p:cNvPr>
            <p:cNvGrpSpPr/>
            <p:nvPr/>
          </p:nvGrpSpPr>
          <p:grpSpPr>
            <a:xfrm>
              <a:off x="2394867" y="4558644"/>
              <a:ext cx="220872" cy="941744"/>
              <a:chOff x="2853427" y="5352742"/>
              <a:chExt cx="220872" cy="941744"/>
            </a:xfrm>
          </p:grpSpPr>
          <p:cxnSp>
            <p:nvCxnSpPr>
              <p:cNvPr id="372" name="PA-StraightArrowConnector 102">
                <a:extLst>
                  <a:ext uri="{FF2B5EF4-FFF2-40B4-BE49-F238E27FC236}">
                    <a16:creationId xmlns:a16="http://schemas.microsoft.com/office/drawing/2014/main" id="{3E824980-138F-484D-B886-A551903F8FC1}"/>
                  </a:ext>
                </a:extLst>
              </p:cNvPr>
              <p:cNvCxnSpPr>
                <a:cxnSpLocks/>
              </p:cNvCxnSpPr>
              <p:nvPr>
                <p:custDataLst>
                  <p:tags r:id="rId25"/>
                </p:custDataLst>
              </p:nvPr>
            </p:nvCxnSpPr>
            <p:spPr>
              <a:xfrm>
                <a:off x="2969630" y="5352742"/>
                <a:ext cx="0" cy="870007"/>
              </a:xfrm>
              <a:prstGeom prst="straightConnector1">
                <a:avLst/>
              </a:prstGeom>
              <a:noFill/>
              <a:ln w="6350" cap="flat" cmpd="sng" algn="ctr">
                <a:solidFill>
                  <a:schemeClr val="accent2"/>
                </a:solidFill>
                <a:prstDash val="solid"/>
                <a:miter lim="800000"/>
                <a:tailEnd type="triangle"/>
              </a:ln>
              <a:effectLst/>
            </p:spPr>
          </p:cxnSp>
          <p:sp>
            <p:nvSpPr>
              <p:cNvPr id="373" name="PA-等腰三角形 104">
                <a:extLst>
                  <a:ext uri="{FF2B5EF4-FFF2-40B4-BE49-F238E27FC236}">
                    <a16:creationId xmlns:a16="http://schemas.microsoft.com/office/drawing/2014/main" id="{0CAFBD00-907B-4B89-968F-375F9ABA31C1}"/>
                  </a:ext>
                </a:extLst>
              </p:cNvPr>
              <p:cNvSpPr/>
              <p:nvPr>
                <p:custDataLst>
                  <p:tags r:id="rId26"/>
                </p:custDataLst>
              </p:nvPr>
            </p:nvSpPr>
            <p:spPr>
              <a:xfrm rot="10800000">
                <a:off x="2853427" y="6104079"/>
                <a:ext cx="220872" cy="190407"/>
              </a:xfrm>
              <a:prstGeom prst="triangle">
                <a:avLst/>
              </a:prstGeom>
              <a:gradFill>
                <a:gsLst>
                  <a:gs pos="0">
                    <a:srgbClr val="0FC2FC">
                      <a:alpha val="52000"/>
                    </a:srgbClr>
                  </a:gs>
                  <a:gs pos="100000">
                    <a:srgbClr val="0FC2FC">
                      <a:alpha val="0"/>
                    </a:srgbClr>
                  </a:gs>
                </a:gsLst>
                <a:lin ang="5400000" scaled="1"/>
              </a:gra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grpSp>
        <p:sp>
          <p:nvSpPr>
            <p:cNvPr id="371" name="PA-下箭头 117">
              <a:extLst>
                <a:ext uri="{FF2B5EF4-FFF2-40B4-BE49-F238E27FC236}">
                  <a16:creationId xmlns:a16="http://schemas.microsoft.com/office/drawing/2014/main" id="{A13F2A36-5545-4C60-B5C8-7FEFBBD37AF7}"/>
                </a:ext>
              </a:extLst>
            </p:cNvPr>
            <p:cNvSpPr/>
            <p:nvPr>
              <p:custDataLst>
                <p:tags r:id="rId15"/>
              </p:custDataLst>
            </p:nvPr>
          </p:nvSpPr>
          <p:spPr>
            <a:xfrm>
              <a:off x="1803538" y="4335969"/>
              <a:ext cx="1425504" cy="1229375"/>
            </a:xfrm>
            <a:prstGeom prst="downArrow">
              <a:avLst>
                <a:gd name="adj1" fmla="val 44655"/>
                <a:gd name="adj2" fmla="val 50000"/>
              </a:avLst>
            </a:prstGeom>
            <a:gradFill>
              <a:gsLst>
                <a:gs pos="20000">
                  <a:schemeClr val="accent3">
                    <a:lumMod val="75000"/>
                    <a:alpha val="0"/>
                  </a:schemeClr>
                </a:gs>
                <a:gs pos="100000">
                  <a:schemeClr val="accent2">
                    <a:alpha val="26000"/>
                  </a:schemeClr>
                </a:gs>
              </a:gsLst>
              <a:lin ang="5400000" scaled="0"/>
            </a:gradFill>
            <a:ln w="9525" cap="flat">
              <a:gradFill>
                <a:gsLst>
                  <a:gs pos="83000">
                    <a:srgbClr val="15D2FD">
                      <a:alpha val="41000"/>
                    </a:srgbClr>
                  </a:gs>
                  <a:gs pos="31000">
                    <a:srgbClr val="15D2FD">
                      <a:alpha val="0"/>
                    </a:srgbClr>
                  </a:gs>
                </a:gsLst>
                <a:lin ang="540000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endParaRPr>
            </a:p>
          </p:txBody>
        </p:sp>
        <p:sp>
          <p:nvSpPr>
            <p:cNvPr id="381" name="PA-任意多边形 3">
              <a:extLst>
                <a:ext uri="{FF2B5EF4-FFF2-40B4-BE49-F238E27FC236}">
                  <a16:creationId xmlns:a16="http://schemas.microsoft.com/office/drawing/2014/main" id="{AE12ACB4-0F70-4D8A-8B52-63BCFBBEA159}"/>
                </a:ext>
              </a:extLst>
            </p:cNvPr>
            <p:cNvSpPr/>
            <p:nvPr>
              <p:custDataLst>
                <p:tags r:id="rId16"/>
              </p:custDataLst>
            </p:nvPr>
          </p:nvSpPr>
          <p:spPr>
            <a:xfrm>
              <a:off x="1022162" y="1758367"/>
              <a:ext cx="2936439" cy="2059778"/>
            </a:xfrm>
            <a:custGeom>
              <a:avLst/>
              <a:gdLst>
                <a:gd name="connsiteX0" fmla="*/ 5054600 w 5054600"/>
                <a:gd name="connsiteY0" fmla="*/ 2527300 h 3545575"/>
                <a:gd name="connsiteX1" fmla="*/ 4840385 w 5054600"/>
                <a:gd name="connsiteY1" fmla="*/ 3545575 h 3545575"/>
                <a:gd name="connsiteX2" fmla="*/ 4581828 w 5054600"/>
                <a:gd name="connsiteY2" fmla="*/ 3431752 h 3545575"/>
                <a:gd name="connsiteX3" fmla="*/ 4772098 w 5054600"/>
                <a:gd name="connsiteY3" fmla="*/ 2527300 h 3545575"/>
                <a:gd name="connsiteX4" fmla="*/ 214215 w 5054600"/>
                <a:gd name="connsiteY4" fmla="*/ 1509025 h 3545575"/>
                <a:gd name="connsiteX5" fmla="*/ 472772 w 5054600"/>
                <a:gd name="connsiteY5" fmla="*/ 1622848 h 3545575"/>
                <a:gd name="connsiteX6" fmla="*/ 282502 w 5054600"/>
                <a:gd name="connsiteY6" fmla="*/ 2527300 h 3545575"/>
                <a:gd name="connsiteX7" fmla="*/ 0 w 5054600"/>
                <a:gd name="connsiteY7" fmla="*/ 2527300 h 3545575"/>
                <a:gd name="connsiteX8" fmla="*/ 214215 w 5054600"/>
                <a:gd name="connsiteY8" fmla="*/ 1509025 h 3545575"/>
                <a:gd name="connsiteX9" fmla="*/ 4716006 w 5054600"/>
                <a:gd name="connsiteY9" fmla="*/ 1263650 h 3545575"/>
                <a:gd name="connsiteX10" fmla="*/ 5039628 w 5054600"/>
                <a:gd name="connsiteY10" fmla="*/ 2252610 h 3545575"/>
                <a:gd name="connsiteX11" fmla="*/ 4758799 w 5054600"/>
                <a:gd name="connsiteY11" fmla="*/ 2283314 h 3545575"/>
                <a:gd name="connsiteX12" fmla="*/ 4471352 w 5054600"/>
                <a:gd name="connsiteY12" fmla="*/ 1404901 h 3545575"/>
                <a:gd name="connsiteX13" fmla="*/ 1033247 w 5054600"/>
                <a:gd name="connsiteY13" fmla="*/ 488905 h 3545575"/>
                <a:gd name="connsiteX14" fmla="*/ 1200252 w 5054600"/>
                <a:gd name="connsiteY14" fmla="*/ 716758 h 3545575"/>
                <a:gd name="connsiteX15" fmla="*/ 583248 w 5054600"/>
                <a:gd name="connsiteY15" fmla="*/ 1404901 h 3545575"/>
                <a:gd name="connsiteX16" fmla="*/ 338594 w 5054600"/>
                <a:gd name="connsiteY16" fmla="*/ 1263650 h 3545575"/>
                <a:gd name="connsiteX17" fmla="*/ 1033247 w 5054600"/>
                <a:gd name="connsiteY17" fmla="*/ 488905 h 3545575"/>
                <a:gd name="connsiteX18" fmla="*/ 3790950 w 5054600"/>
                <a:gd name="connsiteY18" fmla="*/ 338594 h 3545575"/>
                <a:gd name="connsiteX19" fmla="*/ 4565695 w 5054600"/>
                <a:gd name="connsiteY19" fmla="*/ 1033247 h 3545575"/>
                <a:gd name="connsiteX20" fmla="*/ 4337842 w 5054600"/>
                <a:gd name="connsiteY20" fmla="*/ 1200252 h 3545575"/>
                <a:gd name="connsiteX21" fmla="*/ 3649699 w 5054600"/>
                <a:gd name="connsiteY21" fmla="*/ 583248 h 3545575"/>
                <a:gd name="connsiteX22" fmla="*/ 2252610 w 5054600"/>
                <a:gd name="connsiteY22" fmla="*/ 14972 h 3545575"/>
                <a:gd name="connsiteX23" fmla="*/ 2283314 w 5054600"/>
                <a:gd name="connsiteY23" fmla="*/ 295801 h 3545575"/>
                <a:gd name="connsiteX24" fmla="*/ 1404901 w 5054600"/>
                <a:gd name="connsiteY24" fmla="*/ 583248 h 3545575"/>
                <a:gd name="connsiteX25" fmla="*/ 1263650 w 5054600"/>
                <a:gd name="connsiteY25" fmla="*/ 338594 h 3545575"/>
                <a:gd name="connsiteX26" fmla="*/ 2252610 w 5054600"/>
                <a:gd name="connsiteY26" fmla="*/ 14972 h 3545575"/>
                <a:gd name="connsiteX27" fmla="*/ 3047581 w 5054600"/>
                <a:gd name="connsiteY27" fmla="*/ 54134 h 3545575"/>
                <a:gd name="connsiteX28" fmla="*/ 3545575 w 5054600"/>
                <a:gd name="connsiteY28" fmla="*/ 214215 h 3545575"/>
                <a:gd name="connsiteX29" fmla="*/ 3431752 w 5054600"/>
                <a:gd name="connsiteY29" fmla="*/ 472772 h 3545575"/>
                <a:gd name="connsiteX30" fmla="*/ 2527300 w 5054600"/>
                <a:gd name="connsiteY30" fmla="*/ 282502 h 3545575"/>
                <a:gd name="connsiteX31" fmla="*/ 2527300 w 5054600"/>
                <a:gd name="connsiteY31" fmla="*/ 0 h 3545575"/>
                <a:gd name="connsiteX32" fmla="*/ 3047581 w 5054600"/>
                <a:gd name="connsiteY32" fmla="*/ 54134 h 354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54600" h="3545575">
                  <a:moveTo>
                    <a:pt x="5054600" y="2527300"/>
                  </a:moveTo>
                  <a:cubicBezTo>
                    <a:pt x="5054600" y="2877909"/>
                    <a:pt x="4981649" y="3224683"/>
                    <a:pt x="4840385" y="3545575"/>
                  </a:cubicBezTo>
                  <a:lnTo>
                    <a:pt x="4581828" y="3431752"/>
                  </a:lnTo>
                  <a:cubicBezTo>
                    <a:pt x="4707302" y="3146730"/>
                    <a:pt x="4772098" y="2838718"/>
                    <a:pt x="4772098" y="2527300"/>
                  </a:cubicBezTo>
                  <a:close/>
                  <a:moveTo>
                    <a:pt x="214215" y="1509025"/>
                  </a:moveTo>
                  <a:lnTo>
                    <a:pt x="472772" y="1622848"/>
                  </a:lnTo>
                  <a:cubicBezTo>
                    <a:pt x="347298" y="1907870"/>
                    <a:pt x="282502" y="2215882"/>
                    <a:pt x="282502" y="2527300"/>
                  </a:cubicBezTo>
                  <a:lnTo>
                    <a:pt x="0" y="2527300"/>
                  </a:lnTo>
                  <a:cubicBezTo>
                    <a:pt x="0" y="2176691"/>
                    <a:pt x="72951" y="1829917"/>
                    <a:pt x="214215" y="1509025"/>
                  </a:cubicBezTo>
                  <a:close/>
                  <a:moveTo>
                    <a:pt x="4716006" y="1263650"/>
                  </a:moveTo>
                  <a:cubicBezTo>
                    <a:pt x="4891311" y="1567286"/>
                    <a:pt x="5001520" y="1904077"/>
                    <a:pt x="5039628" y="2252610"/>
                  </a:cubicBezTo>
                  <a:lnTo>
                    <a:pt x="4758799" y="2283314"/>
                  </a:lnTo>
                  <a:cubicBezTo>
                    <a:pt x="4724952" y="1973741"/>
                    <a:pt x="4627061" y="1674597"/>
                    <a:pt x="4471352" y="1404901"/>
                  </a:cubicBezTo>
                  <a:close/>
                  <a:moveTo>
                    <a:pt x="1033247" y="488905"/>
                  </a:moveTo>
                  <a:lnTo>
                    <a:pt x="1200252" y="716758"/>
                  </a:lnTo>
                  <a:cubicBezTo>
                    <a:pt x="949078" y="900857"/>
                    <a:pt x="738957" y="1135205"/>
                    <a:pt x="583248" y="1404901"/>
                  </a:cubicBezTo>
                  <a:lnTo>
                    <a:pt x="338594" y="1263650"/>
                  </a:lnTo>
                  <a:cubicBezTo>
                    <a:pt x="513898" y="960014"/>
                    <a:pt x="750463" y="696174"/>
                    <a:pt x="1033247" y="488905"/>
                  </a:cubicBezTo>
                  <a:close/>
                  <a:moveTo>
                    <a:pt x="3790950" y="338594"/>
                  </a:moveTo>
                  <a:cubicBezTo>
                    <a:pt x="4094586" y="513899"/>
                    <a:pt x="4358426" y="750463"/>
                    <a:pt x="4565695" y="1033247"/>
                  </a:cubicBezTo>
                  <a:lnTo>
                    <a:pt x="4337842" y="1200252"/>
                  </a:lnTo>
                  <a:cubicBezTo>
                    <a:pt x="4153743" y="949078"/>
                    <a:pt x="3919395" y="738957"/>
                    <a:pt x="3649699" y="583248"/>
                  </a:cubicBezTo>
                  <a:close/>
                  <a:moveTo>
                    <a:pt x="2252610" y="14972"/>
                  </a:moveTo>
                  <a:lnTo>
                    <a:pt x="2283314" y="295801"/>
                  </a:lnTo>
                  <a:cubicBezTo>
                    <a:pt x="1973741" y="329648"/>
                    <a:pt x="1674597" y="427539"/>
                    <a:pt x="1404901" y="583248"/>
                  </a:cubicBezTo>
                  <a:lnTo>
                    <a:pt x="1263650" y="338594"/>
                  </a:lnTo>
                  <a:cubicBezTo>
                    <a:pt x="1567286" y="163290"/>
                    <a:pt x="1904077" y="53080"/>
                    <a:pt x="2252610" y="14972"/>
                  </a:cubicBezTo>
                  <a:close/>
                  <a:moveTo>
                    <a:pt x="3047581" y="54134"/>
                  </a:moveTo>
                  <a:cubicBezTo>
                    <a:pt x="3218213" y="90029"/>
                    <a:pt x="3385129" y="143583"/>
                    <a:pt x="3545575" y="214215"/>
                  </a:cubicBezTo>
                  <a:lnTo>
                    <a:pt x="3431752" y="472772"/>
                  </a:lnTo>
                  <a:cubicBezTo>
                    <a:pt x="3146730" y="347298"/>
                    <a:pt x="2838718" y="282502"/>
                    <a:pt x="2527300" y="282502"/>
                  </a:cubicBezTo>
                  <a:lnTo>
                    <a:pt x="2527300" y="0"/>
                  </a:lnTo>
                  <a:cubicBezTo>
                    <a:pt x="2702604" y="0"/>
                    <a:pt x="2876950" y="18238"/>
                    <a:pt x="3047581" y="54134"/>
                  </a:cubicBezTo>
                  <a:close/>
                </a:path>
              </a:pathLst>
            </a:custGeom>
            <a:gradFill>
              <a:gsLst>
                <a:gs pos="0">
                  <a:schemeClr val="accent2">
                    <a:alpha val="40000"/>
                  </a:schemeClr>
                </a:gs>
                <a:gs pos="77000">
                  <a:schemeClr val="accent2">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DIN Light"/>
                <a:ea typeface="微软雅黑 Light"/>
                <a:cs typeface="+mn-cs"/>
              </a:endParaRPr>
            </a:p>
          </p:txBody>
        </p:sp>
        <p:sp>
          <p:nvSpPr>
            <p:cNvPr id="382" name="PA-弧形 4">
              <a:extLst>
                <a:ext uri="{FF2B5EF4-FFF2-40B4-BE49-F238E27FC236}">
                  <a16:creationId xmlns:a16="http://schemas.microsoft.com/office/drawing/2014/main" id="{934BA784-8A26-4C91-98B4-3E042B02502A}"/>
                </a:ext>
              </a:extLst>
            </p:cNvPr>
            <p:cNvSpPr/>
            <p:nvPr>
              <p:custDataLst>
                <p:tags r:id="rId17"/>
              </p:custDataLst>
            </p:nvPr>
          </p:nvSpPr>
          <p:spPr>
            <a:xfrm>
              <a:off x="823049" y="1581829"/>
              <a:ext cx="3334667" cy="3334666"/>
            </a:xfrm>
            <a:prstGeom prst="arc">
              <a:avLst>
                <a:gd name="adj1" fmla="val 9204744"/>
                <a:gd name="adj2" fmla="val 1588167"/>
              </a:avLst>
            </a:prstGeom>
            <a:noFill/>
            <a:ln w="31750" cap="flat" cmpd="sng" algn="ctr">
              <a:gradFill>
                <a:gsLst>
                  <a:gs pos="0">
                    <a:schemeClr val="accent2">
                      <a:alpha val="44000"/>
                    </a:schemeClr>
                  </a:gs>
                  <a:gs pos="88000">
                    <a:schemeClr val="accent2">
                      <a:alpha val="0"/>
                    </a:scheme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DIN Light"/>
                <a:ea typeface="微软雅黑 Light"/>
                <a:cs typeface="+mn-cs"/>
              </a:endParaRPr>
            </a:p>
          </p:txBody>
        </p:sp>
        <p:sp>
          <p:nvSpPr>
            <p:cNvPr id="383" name="PA-弧形 5">
              <a:extLst>
                <a:ext uri="{FF2B5EF4-FFF2-40B4-BE49-F238E27FC236}">
                  <a16:creationId xmlns:a16="http://schemas.microsoft.com/office/drawing/2014/main" id="{EFDC4624-5B99-4790-9739-F87B3C96C1A7}"/>
                </a:ext>
              </a:extLst>
            </p:cNvPr>
            <p:cNvSpPr/>
            <p:nvPr>
              <p:custDataLst>
                <p:tags r:id="rId18"/>
              </p:custDataLst>
            </p:nvPr>
          </p:nvSpPr>
          <p:spPr>
            <a:xfrm>
              <a:off x="950886" y="3711536"/>
              <a:ext cx="3078990" cy="649112"/>
            </a:xfrm>
            <a:prstGeom prst="arc">
              <a:avLst>
                <a:gd name="adj1" fmla="val 9751143"/>
                <a:gd name="adj2" fmla="val 1232530"/>
              </a:avLst>
            </a:prstGeom>
            <a:noFill/>
            <a:ln w="19050" cap="flat" cmpd="sng" algn="ctr">
              <a:gradFill>
                <a:gsLst>
                  <a:gs pos="0">
                    <a:schemeClr val="accent2">
                      <a:alpha val="0"/>
                    </a:schemeClr>
                  </a:gs>
                  <a:gs pos="100000">
                    <a:schemeClr val="accent2"/>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DIN Light"/>
                <a:ea typeface="微软雅黑 Light"/>
                <a:cs typeface="+mn-cs"/>
              </a:endParaRPr>
            </a:p>
          </p:txBody>
        </p:sp>
        <p:sp>
          <p:nvSpPr>
            <p:cNvPr id="386" name="PA-椭圆 9">
              <a:extLst>
                <a:ext uri="{FF2B5EF4-FFF2-40B4-BE49-F238E27FC236}">
                  <a16:creationId xmlns:a16="http://schemas.microsoft.com/office/drawing/2014/main" id="{11991781-334E-479C-813D-83284D66CFEB}"/>
                </a:ext>
              </a:extLst>
            </p:cNvPr>
            <p:cNvSpPr/>
            <p:nvPr>
              <p:custDataLst>
                <p:tags r:id="rId19"/>
              </p:custDataLst>
            </p:nvPr>
          </p:nvSpPr>
          <p:spPr>
            <a:xfrm>
              <a:off x="1234191" y="3805997"/>
              <a:ext cx="2512382" cy="503183"/>
            </a:xfrm>
            <a:prstGeom prst="ellipse">
              <a:avLst/>
            </a:prstGeom>
            <a:noFill/>
            <a:ln w="19050" cap="flat" cmpd="sng" algn="ctr">
              <a:gradFill>
                <a:gsLst>
                  <a:gs pos="9000">
                    <a:schemeClr val="accent2">
                      <a:alpha val="0"/>
                    </a:schemeClr>
                  </a:gs>
                  <a:gs pos="100000">
                    <a:schemeClr val="accent2"/>
                  </a:gs>
                </a:gsLst>
                <a:lin ang="5400000" scaled="1"/>
              </a:gradFill>
              <a:prstDash val="solid"/>
              <a:miter lim="800000"/>
            </a:ln>
            <a:effectLst>
              <a:outerShdw blurRad="50800" algn="ctr" rotWithShape="0">
                <a:srgbClr val="15D2FD"/>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387" name="PA-椭圆 10">
              <a:extLst>
                <a:ext uri="{FF2B5EF4-FFF2-40B4-BE49-F238E27FC236}">
                  <a16:creationId xmlns:a16="http://schemas.microsoft.com/office/drawing/2014/main" id="{BF625C9D-5F94-4176-819A-CE01BBF91E08}"/>
                </a:ext>
              </a:extLst>
            </p:cNvPr>
            <p:cNvSpPr/>
            <p:nvPr>
              <p:custDataLst>
                <p:tags r:id="rId20"/>
              </p:custDataLst>
            </p:nvPr>
          </p:nvSpPr>
          <p:spPr>
            <a:xfrm>
              <a:off x="743426" y="3629743"/>
              <a:ext cx="3493911" cy="862391"/>
            </a:xfrm>
            <a:prstGeom prst="ellipse">
              <a:avLst/>
            </a:prstGeom>
            <a:gradFill>
              <a:gsLst>
                <a:gs pos="71000">
                  <a:schemeClr val="accent2">
                    <a:alpha val="0"/>
                  </a:schemeClr>
                </a:gs>
                <a:gs pos="100000">
                  <a:schemeClr val="accent2">
                    <a:alpha val="10000"/>
                  </a:schemeClr>
                </a:gs>
              </a:gsLst>
              <a:lin ang="5400000" scaled="1"/>
            </a:gradFill>
            <a:ln w="6350" cap="flat" cmpd="sng" algn="ctr">
              <a:gradFill>
                <a:gsLst>
                  <a:gs pos="13000">
                    <a:srgbClr val="15D2FD">
                      <a:alpha val="0"/>
                    </a:srgbClr>
                  </a:gs>
                  <a:gs pos="100000">
                    <a:srgbClr val="15D2FD">
                      <a:alpha val="40000"/>
                    </a:srgbClr>
                  </a:gs>
                </a:gsLst>
                <a:lin ang="5400000" scaled="1"/>
              </a:gradFill>
              <a:prstDash val="solid"/>
              <a:miter lim="800000"/>
            </a:ln>
            <a:effectLst>
              <a:outerShdw blurRad="50800" algn="ctr" rotWithShape="0">
                <a:srgbClr val="15D2FD"/>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388" name="PA-任意多边形 11">
              <a:extLst>
                <a:ext uri="{FF2B5EF4-FFF2-40B4-BE49-F238E27FC236}">
                  <a16:creationId xmlns:a16="http://schemas.microsoft.com/office/drawing/2014/main" id="{295F6B27-B716-40CC-A76D-4494AD2D7B0D}"/>
                </a:ext>
              </a:extLst>
            </p:cNvPr>
            <p:cNvSpPr/>
            <p:nvPr>
              <p:custDataLst>
                <p:tags r:id="rId21"/>
              </p:custDataLst>
            </p:nvPr>
          </p:nvSpPr>
          <p:spPr>
            <a:xfrm>
              <a:off x="1234191" y="3026829"/>
              <a:ext cx="2512382" cy="1295472"/>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4000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392" name="PA-椭圆 15">
              <a:extLst>
                <a:ext uri="{FF2B5EF4-FFF2-40B4-BE49-F238E27FC236}">
                  <a16:creationId xmlns:a16="http://schemas.microsoft.com/office/drawing/2014/main" id="{BB6B0D74-5ACF-425E-9935-B99C9D524E07}"/>
                </a:ext>
              </a:extLst>
            </p:cNvPr>
            <p:cNvSpPr/>
            <p:nvPr>
              <p:custDataLst>
                <p:tags r:id="rId22"/>
              </p:custDataLst>
            </p:nvPr>
          </p:nvSpPr>
          <p:spPr>
            <a:xfrm>
              <a:off x="1460808" y="3890476"/>
              <a:ext cx="2036730" cy="380687"/>
            </a:xfrm>
            <a:prstGeom prst="ellipse">
              <a:avLst/>
            </a:prstGeom>
            <a:solidFill>
              <a:srgbClr val="0E1152"/>
            </a:solidFill>
            <a:ln w="6350" cap="flat" cmpd="sng" algn="ctr">
              <a:gradFill>
                <a:gsLst>
                  <a:gs pos="36000">
                    <a:schemeClr val="accent2">
                      <a:alpha val="0"/>
                    </a:schemeClr>
                  </a:gs>
                  <a:gs pos="100000">
                    <a:schemeClr val="accent2">
                      <a:alpha val="27000"/>
                    </a:scheme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151723"/>
                </a:solidFill>
                <a:effectLst/>
                <a:uLnTx/>
                <a:uFillTx/>
                <a:latin typeface="DIN Light"/>
                <a:ea typeface="微软雅黑 Light"/>
                <a:cs typeface="+mn-cs"/>
              </a:endParaRPr>
            </a:p>
          </p:txBody>
        </p:sp>
        <p:sp>
          <p:nvSpPr>
            <p:cNvPr id="402" name="PA-任意多边形 25">
              <a:extLst>
                <a:ext uri="{FF2B5EF4-FFF2-40B4-BE49-F238E27FC236}">
                  <a16:creationId xmlns:a16="http://schemas.microsoft.com/office/drawing/2014/main" id="{5A92FFC3-DFE0-4882-BB8C-5A1C490B3392}"/>
                </a:ext>
              </a:extLst>
            </p:cNvPr>
            <p:cNvSpPr/>
            <p:nvPr>
              <p:custDataLst>
                <p:tags r:id="rId23"/>
              </p:custDataLst>
            </p:nvPr>
          </p:nvSpPr>
          <p:spPr>
            <a:xfrm>
              <a:off x="1053521" y="2853793"/>
              <a:ext cx="2873722" cy="1481792"/>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151723"/>
                </a:solidFill>
                <a:effectLst/>
                <a:uLnTx/>
                <a:uFillTx/>
                <a:latin typeface="DIN Light"/>
                <a:ea typeface="微软雅黑 Light"/>
                <a:cs typeface="+mn-cs"/>
              </a:endParaRPr>
            </a:p>
          </p:txBody>
        </p:sp>
        <p:sp>
          <p:nvSpPr>
            <p:cNvPr id="450" name="PA-椭圆 114">
              <a:extLst>
                <a:ext uri="{FF2B5EF4-FFF2-40B4-BE49-F238E27FC236}">
                  <a16:creationId xmlns:a16="http://schemas.microsoft.com/office/drawing/2014/main" id="{20ADCC55-818B-40CD-B4BF-A5ECCEBBB45E}"/>
                </a:ext>
              </a:extLst>
            </p:cNvPr>
            <p:cNvSpPr/>
            <p:nvPr>
              <p:custDataLst>
                <p:tags r:id="rId24"/>
              </p:custDataLst>
            </p:nvPr>
          </p:nvSpPr>
          <p:spPr>
            <a:xfrm flipV="1">
              <a:off x="1680728" y="5839558"/>
              <a:ext cx="1718253" cy="236412"/>
            </a:xfrm>
            <a:prstGeom prst="ellipse">
              <a:avLst/>
            </a:prstGeom>
            <a:gradFill>
              <a:gsLst>
                <a:gs pos="0">
                  <a:schemeClr val="accent2">
                    <a:alpha val="32000"/>
                  </a:schemeClr>
                </a:gs>
                <a:gs pos="100000">
                  <a:schemeClr val="accent2">
                    <a:alpha val="0"/>
                  </a:schemeClr>
                </a:gs>
              </a:gsLst>
              <a:lin ang="5400000" scaled="1"/>
            </a:gradFill>
            <a:ln w="12700" cap="flat" cmpd="sng" algn="ctr">
              <a:gradFill>
                <a:gsLst>
                  <a:gs pos="0">
                    <a:schemeClr val="accent2"/>
                  </a:gs>
                  <a:gs pos="89000">
                    <a:schemeClr val="accent2">
                      <a:alpha val="0"/>
                    </a:schemeClr>
                  </a:gs>
                </a:gsLst>
                <a:lin ang="5400000" scaled="1"/>
              </a:gradFill>
              <a:prstDash val="solid"/>
              <a:miter lim="800000"/>
            </a:ln>
            <a:effectLst/>
          </p:spPr>
          <p:txBody>
            <a:bodyPr rtlCol="0" anchor="ctr"/>
            <a:lstStyle/>
            <a:p>
              <a:pPr algn="ctr">
                <a:defRPr/>
              </a:pPr>
              <a:endParaRPr lang="zh-CN" altLang="en-US" kern="0" dirty="0">
                <a:solidFill>
                  <a:srgbClr val="151723"/>
                </a:solidFill>
                <a:latin typeface="DIN Light"/>
                <a:ea typeface="微软雅黑 Light"/>
              </a:endParaRPr>
            </a:p>
          </p:txBody>
        </p:sp>
        <p:pic>
          <p:nvPicPr>
            <p:cNvPr id="520" name="图片 519">
              <a:extLst>
                <a:ext uri="{FF2B5EF4-FFF2-40B4-BE49-F238E27FC236}">
                  <a16:creationId xmlns:a16="http://schemas.microsoft.com/office/drawing/2014/main" id="{4FC8301E-3C4B-4027-8F21-80C52A2E9490}"/>
                </a:ext>
              </a:extLst>
            </p:cNvPr>
            <p:cNvPicPr>
              <a:picLocks noChangeAspect="1"/>
            </p:cNvPicPr>
            <p:nvPr/>
          </p:nvPicPr>
          <p:blipFill>
            <a:blip r:embed="rId29">
              <a:biLevel thresh="25000"/>
              <a:extLst>
                <a:ext uri="{BEBA8EAE-BF5A-486C-A8C5-ECC9F3942E4B}">
                  <a14:imgProps xmlns:a14="http://schemas.microsoft.com/office/drawing/2010/main">
                    <a14:imgLayer r:embed="rId30">
                      <a14:imgEffect>
                        <a14:colorTemperature colorTemp="4700"/>
                      </a14:imgEffect>
                      <a14:imgEffect>
                        <a14:saturation sat="0"/>
                      </a14:imgEffect>
                    </a14:imgLayer>
                  </a14:imgProps>
                </a:ext>
              </a:extLst>
            </a:blip>
            <a:stretch>
              <a:fillRect/>
            </a:stretch>
          </p:blipFill>
          <p:spPr>
            <a:xfrm>
              <a:off x="1532244" y="2371609"/>
              <a:ext cx="1938200" cy="870377"/>
            </a:xfrm>
            <a:prstGeom prst="rect">
              <a:avLst/>
            </a:prstGeom>
          </p:spPr>
        </p:pic>
        <p:sp>
          <p:nvSpPr>
            <p:cNvPr id="522" name="文本框 521">
              <a:extLst>
                <a:ext uri="{FF2B5EF4-FFF2-40B4-BE49-F238E27FC236}">
                  <a16:creationId xmlns:a16="http://schemas.microsoft.com/office/drawing/2014/main" id="{65E16D33-BB8C-4CEE-97F8-2FECABF536AD}"/>
                </a:ext>
              </a:extLst>
            </p:cNvPr>
            <p:cNvSpPr txBox="1"/>
            <p:nvPr/>
          </p:nvSpPr>
          <p:spPr>
            <a:xfrm>
              <a:off x="1469010" y="3246712"/>
              <a:ext cx="2064669"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输入描述性文字</a:t>
              </a:r>
            </a:p>
          </p:txBody>
        </p:sp>
        <p:grpSp>
          <p:nvGrpSpPr>
            <p:cNvPr id="527" name="组合 526">
              <a:extLst>
                <a:ext uri="{FF2B5EF4-FFF2-40B4-BE49-F238E27FC236}">
                  <a16:creationId xmlns:a16="http://schemas.microsoft.com/office/drawing/2014/main" id="{8084FDD4-416C-45FE-B4C3-08951D880CF4}"/>
                </a:ext>
              </a:extLst>
            </p:cNvPr>
            <p:cNvGrpSpPr/>
            <p:nvPr/>
          </p:nvGrpSpPr>
          <p:grpSpPr>
            <a:xfrm>
              <a:off x="1937585" y="4992995"/>
              <a:ext cx="1157410" cy="252879"/>
              <a:chOff x="2063243" y="5115818"/>
              <a:chExt cx="1157410" cy="252879"/>
            </a:xfrm>
          </p:grpSpPr>
          <p:sp>
            <p:nvSpPr>
              <p:cNvPr id="525" name="文本框 524">
                <a:extLst>
                  <a:ext uri="{FF2B5EF4-FFF2-40B4-BE49-F238E27FC236}">
                    <a16:creationId xmlns:a16="http://schemas.microsoft.com/office/drawing/2014/main" id="{F3B14812-87F6-4A06-BB8F-4BA60A8EA357}"/>
                  </a:ext>
                </a:extLst>
              </p:cNvPr>
              <p:cNvSpPr txBox="1"/>
              <p:nvPr/>
            </p:nvSpPr>
            <p:spPr>
              <a:xfrm>
                <a:off x="2861580" y="513247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sp>
            <p:nvSpPr>
              <p:cNvPr id="526" name="文本框 525">
                <a:extLst>
                  <a:ext uri="{FF2B5EF4-FFF2-40B4-BE49-F238E27FC236}">
                    <a16:creationId xmlns:a16="http://schemas.microsoft.com/office/drawing/2014/main" id="{52D01AD2-C9B5-4B70-B235-D6259D81C7EC}"/>
                  </a:ext>
                </a:extLst>
              </p:cNvPr>
              <p:cNvSpPr txBox="1"/>
              <p:nvPr/>
            </p:nvSpPr>
            <p:spPr>
              <a:xfrm>
                <a:off x="2063243" y="511581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grpSp>
        <p:grpSp>
          <p:nvGrpSpPr>
            <p:cNvPr id="528" name="组合 527">
              <a:extLst>
                <a:ext uri="{FF2B5EF4-FFF2-40B4-BE49-F238E27FC236}">
                  <a16:creationId xmlns:a16="http://schemas.microsoft.com/office/drawing/2014/main" id="{C9732C69-5DC3-486C-A588-22BBBC87F2DD}"/>
                </a:ext>
              </a:extLst>
            </p:cNvPr>
            <p:cNvGrpSpPr/>
            <p:nvPr/>
          </p:nvGrpSpPr>
          <p:grpSpPr>
            <a:xfrm>
              <a:off x="1938184" y="5650794"/>
              <a:ext cx="1157410" cy="252879"/>
              <a:chOff x="2063243" y="5115818"/>
              <a:chExt cx="1157410" cy="252879"/>
            </a:xfrm>
          </p:grpSpPr>
          <p:sp>
            <p:nvSpPr>
              <p:cNvPr id="529" name="文本框 528">
                <a:extLst>
                  <a:ext uri="{FF2B5EF4-FFF2-40B4-BE49-F238E27FC236}">
                    <a16:creationId xmlns:a16="http://schemas.microsoft.com/office/drawing/2014/main" id="{D8AEE836-4CF1-472A-BC37-F1856D66AC35}"/>
                  </a:ext>
                </a:extLst>
              </p:cNvPr>
              <p:cNvSpPr txBox="1"/>
              <p:nvPr/>
            </p:nvSpPr>
            <p:spPr>
              <a:xfrm>
                <a:off x="2861580" y="513247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sp>
            <p:nvSpPr>
              <p:cNvPr id="530" name="文本框 529">
                <a:extLst>
                  <a:ext uri="{FF2B5EF4-FFF2-40B4-BE49-F238E27FC236}">
                    <a16:creationId xmlns:a16="http://schemas.microsoft.com/office/drawing/2014/main" id="{07E64B46-92FB-4FAA-B152-7028A41A0314}"/>
                  </a:ext>
                </a:extLst>
              </p:cNvPr>
              <p:cNvSpPr txBox="1"/>
              <p:nvPr/>
            </p:nvSpPr>
            <p:spPr>
              <a:xfrm>
                <a:off x="2063243" y="5115818"/>
                <a:ext cx="359073" cy="236603"/>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grpSp>
      </p:grpSp>
      <p:grpSp>
        <p:nvGrpSpPr>
          <p:cNvPr id="188" name="Group 4+">
            <a:extLst>
              <a:ext uri="{FF2B5EF4-FFF2-40B4-BE49-F238E27FC236}">
                <a16:creationId xmlns:a16="http://schemas.microsoft.com/office/drawing/2014/main" id="{581BE202-22E2-471A-9107-4D517A62CBBC}"/>
              </a:ext>
            </a:extLst>
          </p:cNvPr>
          <p:cNvGrpSpPr/>
          <p:nvPr/>
        </p:nvGrpSpPr>
        <p:grpSpPr>
          <a:xfrm>
            <a:off x="8379283" y="1581829"/>
            <a:ext cx="3493911" cy="4494141"/>
            <a:chOff x="743426" y="1581829"/>
            <a:chExt cx="3493911" cy="4494141"/>
          </a:xfrm>
        </p:grpSpPr>
        <p:grpSp>
          <p:nvGrpSpPr>
            <p:cNvPr id="189" name="组合 188">
              <a:extLst>
                <a:ext uri="{FF2B5EF4-FFF2-40B4-BE49-F238E27FC236}">
                  <a16:creationId xmlns:a16="http://schemas.microsoft.com/office/drawing/2014/main" id="{8EDE0631-C5EC-4253-9083-7E7C1667398A}"/>
                </a:ext>
              </a:extLst>
            </p:cNvPr>
            <p:cNvGrpSpPr/>
            <p:nvPr/>
          </p:nvGrpSpPr>
          <p:grpSpPr>
            <a:xfrm>
              <a:off x="2394867" y="4558644"/>
              <a:ext cx="220872" cy="941744"/>
              <a:chOff x="2853427" y="5352742"/>
              <a:chExt cx="220872" cy="941744"/>
            </a:xfrm>
          </p:grpSpPr>
          <p:cxnSp>
            <p:nvCxnSpPr>
              <p:cNvPr id="208" name="PA-StraightArrowConnector 102">
                <a:extLst>
                  <a:ext uri="{FF2B5EF4-FFF2-40B4-BE49-F238E27FC236}">
                    <a16:creationId xmlns:a16="http://schemas.microsoft.com/office/drawing/2014/main" id="{89191D36-6DCB-44DD-97DC-4057D017A30F}"/>
                  </a:ext>
                </a:extLst>
              </p:cNvPr>
              <p:cNvCxnSpPr>
                <a:cxnSpLocks/>
              </p:cNvCxnSpPr>
              <p:nvPr>
                <p:custDataLst>
                  <p:tags r:id="rId13"/>
                </p:custDataLst>
              </p:nvPr>
            </p:nvCxnSpPr>
            <p:spPr>
              <a:xfrm>
                <a:off x="2969630" y="5352742"/>
                <a:ext cx="0" cy="870007"/>
              </a:xfrm>
              <a:prstGeom prst="straightConnector1">
                <a:avLst/>
              </a:prstGeom>
              <a:noFill/>
              <a:ln w="6350" cap="flat" cmpd="sng" algn="ctr">
                <a:solidFill>
                  <a:schemeClr val="accent2"/>
                </a:solidFill>
                <a:prstDash val="solid"/>
                <a:miter lim="800000"/>
                <a:tailEnd type="triangle"/>
              </a:ln>
              <a:effectLst/>
            </p:spPr>
          </p:cxnSp>
          <p:sp>
            <p:nvSpPr>
              <p:cNvPr id="209" name="PA-等腰三角形 104">
                <a:extLst>
                  <a:ext uri="{FF2B5EF4-FFF2-40B4-BE49-F238E27FC236}">
                    <a16:creationId xmlns:a16="http://schemas.microsoft.com/office/drawing/2014/main" id="{BFFD3F80-78DB-4DBB-9514-5952CB4666F4}"/>
                  </a:ext>
                </a:extLst>
              </p:cNvPr>
              <p:cNvSpPr/>
              <p:nvPr>
                <p:custDataLst>
                  <p:tags r:id="rId14"/>
                </p:custDataLst>
              </p:nvPr>
            </p:nvSpPr>
            <p:spPr>
              <a:xfrm rot="10800000">
                <a:off x="2853427" y="6104079"/>
                <a:ext cx="220872" cy="190407"/>
              </a:xfrm>
              <a:prstGeom prst="triangle">
                <a:avLst/>
              </a:prstGeom>
              <a:gradFill>
                <a:gsLst>
                  <a:gs pos="0">
                    <a:srgbClr val="0FC2FC">
                      <a:alpha val="52000"/>
                    </a:srgbClr>
                  </a:gs>
                  <a:gs pos="100000">
                    <a:srgbClr val="0FC2FC">
                      <a:alpha val="0"/>
                    </a:srgbClr>
                  </a:gs>
                </a:gsLst>
                <a:lin ang="5400000" scaled="1"/>
              </a:gra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grpSp>
        <p:sp>
          <p:nvSpPr>
            <p:cNvPr id="190" name="PA-下箭头 117">
              <a:extLst>
                <a:ext uri="{FF2B5EF4-FFF2-40B4-BE49-F238E27FC236}">
                  <a16:creationId xmlns:a16="http://schemas.microsoft.com/office/drawing/2014/main" id="{14990DB1-A792-4CA7-9A9C-D24A371D7308}"/>
                </a:ext>
              </a:extLst>
            </p:cNvPr>
            <p:cNvSpPr/>
            <p:nvPr>
              <p:custDataLst>
                <p:tags r:id="rId3"/>
              </p:custDataLst>
            </p:nvPr>
          </p:nvSpPr>
          <p:spPr>
            <a:xfrm>
              <a:off x="1803538" y="4335969"/>
              <a:ext cx="1425504" cy="1229375"/>
            </a:xfrm>
            <a:prstGeom prst="downArrow">
              <a:avLst>
                <a:gd name="adj1" fmla="val 44655"/>
                <a:gd name="adj2" fmla="val 50000"/>
              </a:avLst>
            </a:prstGeom>
            <a:gradFill>
              <a:gsLst>
                <a:gs pos="20000">
                  <a:schemeClr val="accent3">
                    <a:lumMod val="75000"/>
                    <a:alpha val="0"/>
                  </a:schemeClr>
                </a:gs>
                <a:gs pos="100000">
                  <a:schemeClr val="accent2">
                    <a:alpha val="26000"/>
                  </a:schemeClr>
                </a:gs>
              </a:gsLst>
              <a:lin ang="5400000" scaled="0"/>
            </a:gradFill>
            <a:ln w="9525" cap="flat">
              <a:gradFill>
                <a:gsLst>
                  <a:gs pos="83000">
                    <a:srgbClr val="15D2FD">
                      <a:alpha val="41000"/>
                    </a:srgbClr>
                  </a:gs>
                  <a:gs pos="31000">
                    <a:srgbClr val="15D2FD">
                      <a:alpha val="0"/>
                    </a:srgbClr>
                  </a:gs>
                </a:gsLst>
                <a:lin ang="5400000" scaled="0"/>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endParaRPr>
            </a:p>
          </p:txBody>
        </p:sp>
        <p:sp>
          <p:nvSpPr>
            <p:cNvPr id="191" name="PA-任意多边形 3">
              <a:extLst>
                <a:ext uri="{FF2B5EF4-FFF2-40B4-BE49-F238E27FC236}">
                  <a16:creationId xmlns:a16="http://schemas.microsoft.com/office/drawing/2014/main" id="{AC9DD4A6-6549-41B7-93B0-F24745B0179C}"/>
                </a:ext>
              </a:extLst>
            </p:cNvPr>
            <p:cNvSpPr/>
            <p:nvPr>
              <p:custDataLst>
                <p:tags r:id="rId4"/>
              </p:custDataLst>
            </p:nvPr>
          </p:nvSpPr>
          <p:spPr>
            <a:xfrm>
              <a:off x="1022162" y="1758367"/>
              <a:ext cx="2936439" cy="2059778"/>
            </a:xfrm>
            <a:custGeom>
              <a:avLst/>
              <a:gdLst>
                <a:gd name="connsiteX0" fmla="*/ 5054600 w 5054600"/>
                <a:gd name="connsiteY0" fmla="*/ 2527300 h 3545575"/>
                <a:gd name="connsiteX1" fmla="*/ 4840385 w 5054600"/>
                <a:gd name="connsiteY1" fmla="*/ 3545575 h 3545575"/>
                <a:gd name="connsiteX2" fmla="*/ 4581828 w 5054600"/>
                <a:gd name="connsiteY2" fmla="*/ 3431752 h 3545575"/>
                <a:gd name="connsiteX3" fmla="*/ 4772098 w 5054600"/>
                <a:gd name="connsiteY3" fmla="*/ 2527300 h 3545575"/>
                <a:gd name="connsiteX4" fmla="*/ 214215 w 5054600"/>
                <a:gd name="connsiteY4" fmla="*/ 1509025 h 3545575"/>
                <a:gd name="connsiteX5" fmla="*/ 472772 w 5054600"/>
                <a:gd name="connsiteY5" fmla="*/ 1622848 h 3545575"/>
                <a:gd name="connsiteX6" fmla="*/ 282502 w 5054600"/>
                <a:gd name="connsiteY6" fmla="*/ 2527300 h 3545575"/>
                <a:gd name="connsiteX7" fmla="*/ 0 w 5054600"/>
                <a:gd name="connsiteY7" fmla="*/ 2527300 h 3545575"/>
                <a:gd name="connsiteX8" fmla="*/ 214215 w 5054600"/>
                <a:gd name="connsiteY8" fmla="*/ 1509025 h 3545575"/>
                <a:gd name="connsiteX9" fmla="*/ 4716006 w 5054600"/>
                <a:gd name="connsiteY9" fmla="*/ 1263650 h 3545575"/>
                <a:gd name="connsiteX10" fmla="*/ 5039628 w 5054600"/>
                <a:gd name="connsiteY10" fmla="*/ 2252610 h 3545575"/>
                <a:gd name="connsiteX11" fmla="*/ 4758799 w 5054600"/>
                <a:gd name="connsiteY11" fmla="*/ 2283314 h 3545575"/>
                <a:gd name="connsiteX12" fmla="*/ 4471352 w 5054600"/>
                <a:gd name="connsiteY12" fmla="*/ 1404901 h 3545575"/>
                <a:gd name="connsiteX13" fmla="*/ 1033247 w 5054600"/>
                <a:gd name="connsiteY13" fmla="*/ 488905 h 3545575"/>
                <a:gd name="connsiteX14" fmla="*/ 1200252 w 5054600"/>
                <a:gd name="connsiteY14" fmla="*/ 716758 h 3545575"/>
                <a:gd name="connsiteX15" fmla="*/ 583248 w 5054600"/>
                <a:gd name="connsiteY15" fmla="*/ 1404901 h 3545575"/>
                <a:gd name="connsiteX16" fmla="*/ 338594 w 5054600"/>
                <a:gd name="connsiteY16" fmla="*/ 1263650 h 3545575"/>
                <a:gd name="connsiteX17" fmla="*/ 1033247 w 5054600"/>
                <a:gd name="connsiteY17" fmla="*/ 488905 h 3545575"/>
                <a:gd name="connsiteX18" fmla="*/ 3790950 w 5054600"/>
                <a:gd name="connsiteY18" fmla="*/ 338594 h 3545575"/>
                <a:gd name="connsiteX19" fmla="*/ 4565695 w 5054600"/>
                <a:gd name="connsiteY19" fmla="*/ 1033247 h 3545575"/>
                <a:gd name="connsiteX20" fmla="*/ 4337842 w 5054600"/>
                <a:gd name="connsiteY20" fmla="*/ 1200252 h 3545575"/>
                <a:gd name="connsiteX21" fmla="*/ 3649699 w 5054600"/>
                <a:gd name="connsiteY21" fmla="*/ 583248 h 3545575"/>
                <a:gd name="connsiteX22" fmla="*/ 2252610 w 5054600"/>
                <a:gd name="connsiteY22" fmla="*/ 14972 h 3545575"/>
                <a:gd name="connsiteX23" fmla="*/ 2283314 w 5054600"/>
                <a:gd name="connsiteY23" fmla="*/ 295801 h 3545575"/>
                <a:gd name="connsiteX24" fmla="*/ 1404901 w 5054600"/>
                <a:gd name="connsiteY24" fmla="*/ 583248 h 3545575"/>
                <a:gd name="connsiteX25" fmla="*/ 1263650 w 5054600"/>
                <a:gd name="connsiteY25" fmla="*/ 338594 h 3545575"/>
                <a:gd name="connsiteX26" fmla="*/ 2252610 w 5054600"/>
                <a:gd name="connsiteY26" fmla="*/ 14972 h 3545575"/>
                <a:gd name="connsiteX27" fmla="*/ 3047581 w 5054600"/>
                <a:gd name="connsiteY27" fmla="*/ 54134 h 3545575"/>
                <a:gd name="connsiteX28" fmla="*/ 3545575 w 5054600"/>
                <a:gd name="connsiteY28" fmla="*/ 214215 h 3545575"/>
                <a:gd name="connsiteX29" fmla="*/ 3431752 w 5054600"/>
                <a:gd name="connsiteY29" fmla="*/ 472772 h 3545575"/>
                <a:gd name="connsiteX30" fmla="*/ 2527300 w 5054600"/>
                <a:gd name="connsiteY30" fmla="*/ 282502 h 3545575"/>
                <a:gd name="connsiteX31" fmla="*/ 2527300 w 5054600"/>
                <a:gd name="connsiteY31" fmla="*/ 0 h 3545575"/>
                <a:gd name="connsiteX32" fmla="*/ 3047581 w 5054600"/>
                <a:gd name="connsiteY32" fmla="*/ 54134 h 354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54600" h="3545575">
                  <a:moveTo>
                    <a:pt x="5054600" y="2527300"/>
                  </a:moveTo>
                  <a:cubicBezTo>
                    <a:pt x="5054600" y="2877909"/>
                    <a:pt x="4981649" y="3224683"/>
                    <a:pt x="4840385" y="3545575"/>
                  </a:cubicBezTo>
                  <a:lnTo>
                    <a:pt x="4581828" y="3431752"/>
                  </a:lnTo>
                  <a:cubicBezTo>
                    <a:pt x="4707302" y="3146730"/>
                    <a:pt x="4772098" y="2838718"/>
                    <a:pt x="4772098" y="2527300"/>
                  </a:cubicBezTo>
                  <a:close/>
                  <a:moveTo>
                    <a:pt x="214215" y="1509025"/>
                  </a:moveTo>
                  <a:lnTo>
                    <a:pt x="472772" y="1622848"/>
                  </a:lnTo>
                  <a:cubicBezTo>
                    <a:pt x="347298" y="1907870"/>
                    <a:pt x="282502" y="2215882"/>
                    <a:pt x="282502" y="2527300"/>
                  </a:cubicBezTo>
                  <a:lnTo>
                    <a:pt x="0" y="2527300"/>
                  </a:lnTo>
                  <a:cubicBezTo>
                    <a:pt x="0" y="2176691"/>
                    <a:pt x="72951" y="1829917"/>
                    <a:pt x="214215" y="1509025"/>
                  </a:cubicBezTo>
                  <a:close/>
                  <a:moveTo>
                    <a:pt x="4716006" y="1263650"/>
                  </a:moveTo>
                  <a:cubicBezTo>
                    <a:pt x="4891311" y="1567286"/>
                    <a:pt x="5001520" y="1904077"/>
                    <a:pt x="5039628" y="2252610"/>
                  </a:cubicBezTo>
                  <a:lnTo>
                    <a:pt x="4758799" y="2283314"/>
                  </a:lnTo>
                  <a:cubicBezTo>
                    <a:pt x="4724952" y="1973741"/>
                    <a:pt x="4627061" y="1674597"/>
                    <a:pt x="4471352" y="1404901"/>
                  </a:cubicBezTo>
                  <a:close/>
                  <a:moveTo>
                    <a:pt x="1033247" y="488905"/>
                  </a:moveTo>
                  <a:lnTo>
                    <a:pt x="1200252" y="716758"/>
                  </a:lnTo>
                  <a:cubicBezTo>
                    <a:pt x="949078" y="900857"/>
                    <a:pt x="738957" y="1135205"/>
                    <a:pt x="583248" y="1404901"/>
                  </a:cubicBezTo>
                  <a:lnTo>
                    <a:pt x="338594" y="1263650"/>
                  </a:lnTo>
                  <a:cubicBezTo>
                    <a:pt x="513898" y="960014"/>
                    <a:pt x="750463" y="696174"/>
                    <a:pt x="1033247" y="488905"/>
                  </a:cubicBezTo>
                  <a:close/>
                  <a:moveTo>
                    <a:pt x="3790950" y="338594"/>
                  </a:moveTo>
                  <a:cubicBezTo>
                    <a:pt x="4094586" y="513899"/>
                    <a:pt x="4358426" y="750463"/>
                    <a:pt x="4565695" y="1033247"/>
                  </a:cubicBezTo>
                  <a:lnTo>
                    <a:pt x="4337842" y="1200252"/>
                  </a:lnTo>
                  <a:cubicBezTo>
                    <a:pt x="4153743" y="949078"/>
                    <a:pt x="3919395" y="738957"/>
                    <a:pt x="3649699" y="583248"/>
                  </a:cubicBezTo>
                  <a:close/>
                  <a:moveTo>
                    <a:pt x="2252610" y="14972"/>
                  </a:moveTo>
                  <a:lnTo>
                    <a:pt x="2283314" y="295801"/>
                  </a:lnTo>
                  <a:cubicBezTo>
                    <a:pt x="1973741" y="329648"/>
                    <a:pt x="1674597" y="427539"/>
                    <a:pt x="1404901" y="583248"/>
                  </a:cubicBezTo>
                  <a:lnTo>
                    <a:pt x="1263650" y="338594"/>
                  </a:lnTo>
                  <a:cubicBezTo>
                    <a:pt x="1567286" y="163290"/>
                    <a:pt x="1904077" y="53080"/>
                    <a:pt x="2252610" y="14972"/>
                  </a:cubicBezTo>
                  <a:close/>
                  <a:moveTo>
                    <a:pt x="3047581" y="54134"/>
                  </a:moveTo>
                  <a:cubicBezTo>
                    <a:pt x="3218213" y="90029"/>
                    <a:pt x="3385129" y="143583"/>
                    <a:pt x="3545575" y="214215"/>
                  </a:cubicBezTo>
                  <a:lnTo>
                    <a:pt x="3431752" y="472772"/>
                  </a:lnTo>
                  <a:cubicBezTo>
                    <a:pt x="3146730" y="347298"/>
                    <a:pt x="2838718" y="282502"/>
                    <a:pt x="2527300" y="282502"/>
                  </a:cubicBezTo>
                  <a:lnTo>
                    <a:pt x="2527300" y="0"/>
                  </a:lnTo>
                  <a:cubicBezTo>
                    <a:pt x="2702604" y="0"/>
                    <a:pt x="2876950" y="18238"/>
                    <a:pt x="3047581" y="54134"/>
                  </a:cubicBezTo>
                  <a:close/>
                </a:path>
              </a:pathLst>
            </a:custGeom>
            <a:gradFill>
              <a:gsLst>
                <a:gs pos="0">
                  <a:schemeClr val="accent2">
                    <a:alpha val="40000"/>
                  </a:schemeClr>
                </a:gs>
                <a:gs pos="77000">
                  <a:schemeClr val="accent2">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DIN Light"/>
                <a:ea typeface="微软雅黑 Light"/>
                <a:cs typeface="+mn-cs"/>
              </a:endParaRPr>
            </a:p>
          </p:txBody>
        </p:sp>
        <p:sp>
          <p:nvSpPr>
            <p:cNvPr id="192" name="PA-弧形 4">
              <a:extLst>
                <a:ext uri="{FF2B5EF4-FFF2-40B4-BE49-F238E27FC236}">
                  <a16:creationId xmlns:a16="http://schemas.microsoft.com/office/drawing/2014/main" id="{60E422F6-E55A-4BDA-AC74-A6BD7C6D15E4}"/>
                </a:ext>
              </a:extLst>
            </p:cNvPr>
            <p:cNvSpPr/>
            <p:nvPr>
              <p:custDataLst>
                <p:tags r:id="rId5"/>
              </p:custDataLst>
            </p:nvPr>
          </p:nvSpPr>
          <p:spPr>
            <a:xfrm>
              <a:off x="823049" y="1581829"/>
              <a:ext cx="3334667" cy="3334666"/>
            </a:xfrm>
            <a:prstGeom prst="arc">
              <a:avLst>
                <a:gd name="adj1" fmla="val 9204744"/>
                <a:gd name="adj2" fmla="val 1588167"/>
              </a:avLst>
            </a:prstGeom>
            <a:noFill/>
            <a:ln w="31750" cap="flat" cmpd="sng" algn="ctr">
              <a:gradFill>
                <a:gsLst>
                  <a:gs pos="0">
                    <a:schemeClr val="accent2">
                      <a:alpha val="44000"/>
                    </a:schemeClr>
                  </a:gs>
                  <a:gs pos="88000">
                    <a:schemeClr val="accent2">
                      <a:alpha val="0"/>
                    </a:scheme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DIN Light"/>
                <a:ea typeface="微软雅黑 Light"/>
                <a:cs typeface="+mn-cs"/>
              </a:endParaRPr>
            </a:p>
          </p:txBody>
        </p:sp>
        <p:sp>
          <p:nvSpPr>
            <p:cNvPr id="193" name="PA-弧形 5">
              <a:extLst>
                <a:ext uri="{FF2B5EF4-FFF2-40B4-BE49-F238E27FC236}">
                  <a16:creationId xmlns:a16="http://schemas.microsoft.com/office/drawing/2014/main" id="{AD77E25B-134C-4284-8C53-4850693ABCF4}"/>
                </a:ext>
              </a:extLst>
            </p:cNvPr>
            <p:cNvSpPr/>
            <p:nvPr>
              <p:custDataLst>
                <p:tags r:id="rId6"/>
              </p:custDataLst>
            </p:nvPr>
          </p:nvSpPr>
          <p:spPr>
            <a:xfrm>
              <a:off x="950886" y="3711536"/>
              <a:ext cx="3078990" cy="649112"/>
            </a:xfrm>
            <a:prstGeom prst="arc">
              <a:avLst>
                <a:gd name="adj1" fmla="val 9751143"/>
                <a:gd name="adj2" fmla="val 1232530"/>
              </a:avLst>
            </a:prstGeom>
            <a:noFill/>
            <a:ln w="19050" cap="flat" cmpd="sng" algn="ctr">
              <a:gradFill>
                <a:gsLst>
                  <a:gs pos="0">
                    <a:schemeClr val="accent2">
                      <a:alpha val="0"/>
                    </a:schemeClr>
                  </a:gs>
                  <a:gs pos="100000">
                    <a:schemeClr val="accent2"/>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DIN Light"/>
                <a:ea typeface="微软雅黑 Light"/>
                <a:cs typeface="+mn-cs"/>
              </a:endParaRPr>
            </a:p>
          </p:txBody>
        </p:sp>
        <p:sp>
          <p:nvSpPr>
            <p:cNvPr id="194" name="PA-椭圆 9">
              <a:extLst>
                <a:ext uri="{FF2B5EF4-FFF2-40B4-BE49-F238E27FC236}">
                  <a16:creationId xmlns:a16="http://schemas.microsoft.com/office/drawing/2014/main" id="{A7AAD0B0-C043-4453-AC6A-FA0D4C88A2A1}"/>
                </a:ext>
              </a:extLst>
            </p:cNvPr>
            <p:cNvSpPr/>
            <p:nvPr>
              <p:custDataLst>
                <p:tags r:id="rId7"/>
              </p:custDataLst>
            </p:nvPr>
          </p:nvSpPr>
          <p:spPr>
            <a:xfrm>
              <a:off x="1234191" y="3805997"/>
              <a:ext cx="2512382" cy="503183"/>
            </a:xfrm>
            <a:prstGeom prst="ellipse">
              <a:avLst/>
            </a:prstGeom>
            <a:noFill/>
            <a:ln w="19050" cap="flat" cmpd="sng" algn="ctr">
              <a:gradFill>
                <a:gsLst>
                  <a:gs pos="9000">
                    <a:schemeClr val="accent2">
                      <a:alpha val="0"/>
                    </a:schemeClr>
                  </a:gs>
                  <a:gs pos="100000">
                    <a:schemeClr val="accent2"/>
                  </a:gs>
                </a:gsLst>
                <a:lin ang="5400000" scaled="1"/>
              </a:gradFill>
              <a:prstDash val="solid"/>
              <a:miter lim="800000"/>
            </a:ln>
            <a:effectLst>
              <a:outerShdw blurRad="50800" algn="ctr" rotWithShape="0">
                <a:srgbClr val="15D2FD"/>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195" name="PA-椭圆 10">
              <a:extLst>
                <a:ext uri="{FF2B5EF4-FFF2-40B4-BE49-F238E27FC236}">
                  <a16:creationId xmlns:a16="http://schemas.microsoft.com/office/drawing/2014/main" id="{EDFB21C1-7AFA-4B39-AB85-34FFE5813601}"/>
                </a:ext>
              </a:extLst>
            </p:cNvPr>
            <p:cNvSpPr/>
            <p:nvPr>
              <p:custDataLst>
                <p:tags r:id="rId8"/>
              </p:custDataLst>
            </p:nvPr>
          </p:nvSpPr>
          <p:spPr>
            <a:xfrm>
              <a:off x="743426" y="3629743"/>
              <a:ext cx="3493911" cy="862391"/>
            </a:xfrm>
            <a:prstGeom prst="ellipse">
              <a:avLst/>
            </a:prstGeom>
            <a:gradFill>
              <a:gsLst>
                <a:gs pos="71000">
                  <a:schemeClr val="accent2">
                    <a:alpha val="0"/>
                  </a:schemeClr>
                </a:gs>
                <a:gs pos="100000">
                  <a:schemeClr val="accent2">
                    <a:alpha val="10000"/>
                  </a:schemeClr>
                </a:gs>
              </a:gsLst>
              <a:lin ang="5400000" scaled="1"/>
            </a:gradFill>
            <a:ln w="6350" cap="flat" cmpd="sng" algn="ctr">
              <a:gradFill>
                <a:gsLst>
                  <a:gs pos="13000">
                    <a:srgbClr val="15D2FD">
                      <a:alpha val="0"/>
                    </a:srgbClr>
                  </a:gs>
                  <a:gs pos="100000">
                    <a:srgbClr val="15D2FD">
                      <a:alpha val="40000"/>
                    </a:srgbClr>
                  </a:gs>
                </a:gsLst>
                <a:lin ang="5400000" scaled="1"/>
              </a:gradFill>
              <a:prstDash val="solid"/>
              <a:miter lim="800000"/>
            </a:ln>
            <a:effectLst>
              <a:outerShdw blurRad="50800" algn="ctr" rotWithShape="0">
                <a:srgbClr val="15D2FD"/>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196" name="PA-任意多边形 11">
              <a:extLst>
                <a:ext uri="{FF2B5EF4-FFF2-40B4-BE49-F238E27FC236}">
                  <a16:creationId xmlns:a16="http://schemas.microsoft.com/office/drawing/2014/main" id="{8355E29B-1909-4029-B47A-9B068FB9560C}"/>
                </a:ext>
              </a:extLst>
            </p:cNvPr>
            <p:cNvSpPr/>
            <p:nvPr>
              <p:custDataLst>
                <p:tags r:id="rId9"/>
              </p:custDataLst>
            </p:nvPr>
          </p:nvSpPr>
          <p:spPr>
            <a:xfrm>
              <a:off x="1234191" y="3026829"/>
              <a:ext cx="2512382" cy="1295472"/>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4000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197" name="PA-椭圆 15">
              <a:extLst>
                <a:ext uri="{FF2B5EF4-FFF2-40B4-BE49-F238E27FC236}">
                  <a16:creationId xmlns:a16="http://schemas.microsoft.com/office/drawing/2014/main" id="{80F57B27-1DB5-45AB-88C8-10D2085D9422}"/>
                </a:ext>
              </a:extLst>
            </p:cNvPr>
            <p:cNvSpPr/>
            <p:nvPr>
              <p:custDataLst>
                <p:tags r:id="rId10"/>
              </p:custDataLst>
            </p:nvPr>
          </p:nvSpPr>
          <p:spPr>
            <a:xfrm>
              <a:off x="1460808" y="3890476"/>
              <a:ext cx="2036730" cy="380687"/>
            </a:xfrm>
            <a:prstGeom prst="ellipse">
              <a:avLst/>
            </a:prstGeom>
            <a:solidFill>
              <a:srgbClr val="0E1152"/>
            </a:solidFill>
            <a:ln w="6350" cap="flat" cmpd="sng" algn="ctr">
              <a:gradFill>
                <a:gsLst>
                  <a:gs pos="36000">
                    <a:schemeClr val="accent2">
                      <a:alpha val="0"/>
                    </a:schemeClr>
                  </a:gs>
                  <a:gs pos="100000">
                    <a:schemeClr val="accent2">
                      <a:alpha val="27000"/>
                    </a:scheme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151723"/>
                </a:solidFill>
                <a:effectLst/>
                <a:uLnTx/>
                <a:uFillTx/>
                <a:latin typeface="DIN Light"/>
                <a:ea typeface="微软雅黑 Light"/>
                <a:cs typeface="+mn-cs"/>
              </a:endParaRPr>
            </a:p>
          </p:txBody>
        </p:sp>
        <p:sp>
          <p:nvSpPr>
            <p:cNvPr id="198" name="PA-任意多边形 25">
              <a:extLst>
                <a:ext uri="{FF2B5EF4-FFF2-40B4-BE49-F238E27FC236}">
                  <a16:creationId xmlns:a16="http://schemas.microsoft.com/office/drawing/2014/main" id="{66C2ECD3-0EF3-4827-BF3B-8D22F46D5720}"/>
                </a:ext>
              </a:extLst>
            </p:cNvPr>
            <p:cNvSpPr/>
            <p:nvPr>
              <p:custDataLst>
                <p:tags r:id="rId11"/>
              </p:custDataLst>
            </p:nvPr>
          </p:nvSpPr>
          <p:spPr>
            <a:xfrm>
              <a:off x="1053521" y="2853793"/>
              <a:ext cx="2873722" cy="1481792"/>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151723"/>
                </a:solidFill>
                <a:effectLst/>
                <a:uLnTx/>
                <a:uFillTx/>
                <a:latin typeface="DIN Light"/>
                <a:ea typeface="微软雅黑 Light"/>
                <a:cs typeface="+mn-cs"/>
              </a:endParaRPr>
            </a:p>
          </p:txBody>
        </p:sp>
        <p:sp>
          <p:nvSpPr>
            <p:cNvPr id="199" name="PA-椭圆 114">
              <a:extLst>
                <a:ext uri="{FF2B5EF4-FFF2-40B4-BE49-F238E27FC236}">
                  <a16:creationId xmlns:a16="http://schemas.microsoft.com/office/drawing/2014/main" id="{68F985AD-19AA-4481-AF76-D9A2D906E5BF}"/>
                </a:ext>
              </a:extLst>
            </p:cNvPr>
            <p:cNvSpPr/>
            <p:nvPr>
              <p:custDataLst>
                <p:tags r:id="rId12"/>
              </p:custDataLst>
            </p:nvPr>
          </p:nvSpPr>
          <p:spPr>
            <a:xfrm flipV="1">
              <a:off x="1680728" y="5839558"/>
              <a:ext cx="1718253" cy="236412"/>
            </a:xfrm>
            <a:prstGeom prst="ellipse">
              <a:avLst/>
            </a:prstGeom>
            <a:gradFill>
              <a:gsLst>
                <a:gs pos="0">
                  <a:schemeClr val="accent2">
                    <a:alpha val="32000"/>
                  </a:schemeClr>
                </a:gs>
                <a:gs pos="100000">
                  <a:schemeClr val="accent2">
                    <a:alpha val="0"/>
                  </a:schemeClr>
                </a:gs>
              </a:gsLst>
              <a:lin ang="5400000" scaled="1"/>
            </a:gradFill>
            <a:ln w="12700" cap="flat" cmpd="sng" algn="ctr">
              <a:gradFill>
                <a:gsLst>
                  <a:gs pos="0">
                    <a:schemeClr val="accent2"/>
                  </a:gs>
                  <a:gs pos="89000">
                    <a:schemeClr val="accent2">
                      <a:alpha val="0"/>
                    </a:schemeClr>
                  </a:gs>
                </a:gsLst>
                <a:lin ang="5400000" scaled="1"/>
              </a:gradFill>
              <a:prstDash val="solid"/>
              <a:miter lim="800000"/>
            </a:ln>
            <a:effectLst/>
          </p:spPr>
          <p:txBody>
            <a:bodyPr rtlCol="0" anchor="ctr"/>
            <a:lstStyle/>
            <a:p>
              <a:pPr algn="ctr">
                <a:defRPr/>
              </a:pPr>
              <a:endParaRPr lang="zh-CN" altLang="en-US" kern="0" dirty="0">
                <a:solidFill>
                  <a:srgbClr val="151723"/>
                </a:solidFill>
                <a:latin typeface="DIN Light"/>
                <a:ea typeface="微软雅黑 Light"/>
              </a:endParaRPr>
            </a:p>
          </p:txBody>
        </p:sp>
        <p:pic>
          <p:nvPicPr>
            <p:cNvPr id="200" name="图片 199">
              <a:extLst>
                <a:ext uri="{FF2B5EF4-FFF2-40B4-BE49-F238E27FC236}">
                  <a16:creationId xmlns:a16="http://schemas.microsoft.com/office/drawing/2014/main" id="{04F8A162-A896-47EA-996D-2E470BA0B015}"/>
                </a:ext>
              </a:extLst>
            </p:cNvPr>
            <p:cNvPicPr>
              <a:picLocks noChangeAspect="1"/>
            </p:cNvPicPr>
            <p:nvPr/>
          </p:nvPicPr>
          <p:blipFill>
            <a:blip r:embed="rId29">
              <a:biLevel thresh="25000"/>
              <a:extLst>
                <a:ext uri="{BEBA8EAE-BF5A-486C-A8C5-ECC9F3942E4B}">
                  <a14:imgProps xmlns:a14="http://schemas.microsoft.com/office/drawing/2010/main">
                    <a14:imgLayer r:embed="rId30">
                      <a14:imgEffect>
                        <a14:colorTemperature colorTemp="4700"/>
                      </a14:imgEffect>
                      <a14:imgEffect>
                        <a14:saturation sat="0"/>
                      </a14:imgEffect>
                    </a14:imgLayer>
                  </a14:imgProps>
                </a:ext>
              </a:extLst>
            </a:blip>
            <a:stretch>
              <a:fillRect/>
            </a:stretch>
          </p:blipFill>
          <p:spPr>
            <a:xfrm>
              <a:off x="1532244" y="2371609"/>
              <a:ext cx="1938200" cy="870377"/>
            </a:xfrm>
            <a:prstGeom prst="rect">
              <a:avLst/>
            </a:prstGeom>
          </p:spPr>
        </p:pic>
        <p:sp>
          <p:nvSpPr>
            <p:cNvPr id="201" name="文本框 200">
              <a:extLst>
                <a:ext uri="{FF2B5EF4-FFF2-40B4-BE49-F238E27FC236}">
                  <a16:creationId xmlns:a16="http://schemas.microsoft.com/office/drawing/2014/main" id="{FF6F47BB-1322-411B-ABEA-3663F97C7F2B}"/>
                </a:ext>
              </a:extLst>
            </p:cNvPr>
            <p:cNvSpPr txBox="1"/>
            <p:nvPr/>
          </p:nvSpPr>
          <p:spPr>
            <a:xfrm>
              <a:off x="1469010" y="3246712"/>
              <a:ext cx="2064669" cy="360612"/>
            </a:xfrm>
            <a:prstGeom prst="rect">
              <a:avLst/>
            </a:prstGeom>
            <a:noFill/>
          </p:spPr>
          <p:txBody>
            <a:bodyPr wrap="none" lIns="0" tIns="0" rIns="0" bIns="0" rtlCol="0">
              <a:spAutoFit/>
            </a:bodyPr>
            <a:lstStyle/>
            <a:p>
              <a:pPr algn="ct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输入描述性文字</a:t>
              </a:r>
            </a:p>
          </p:txBody>
        </p:sp>
        <p:grpSp>
          <p:nvGrpSpPr>
            <p:cNvPr id="202" name="组合 201">
              <a:extLst>
                <a:ext uri="{FF2B5EF4-FFF2-40B4-BE49-F238E27FC236}">
                  <a16:creationId xmlns:a16="http://schemas.microsoft.com/office/drawing/2014/main" id="{28512E1E-0D64-4C1C-A623-AFB433C725ED}"/>
                </a:ext>
              </a:extLst>
            </p:cNvPr>
            <p:cNvGrpSpPr/>
            <p:nvPr/>
          </p:nvGrpSpPr>
          <p:grpSpPr>
            <a:xfrm>
              <a:off x="1937585" y="4992995"/>
              <a:ext cx="1157410" cy="252879"/>
              <a:chOff x="2063243" y="5115818"/>
              <a:chExt cx="1157410" cy="252879"/>
            </a:xfrm>
          </p:grpSpPr>
          <p:sp>
            <p:nvSpPr>
              <p:cNvPr id="206" name="文本框 205">
                <a:extLst>
                  <a:ext uri="{FF2B5EF4-FFF2-40B4-BE49-F238E27FC236}">
                    <a16:creationId xmlns:a16="http://schemas.microsoft.com/office/drawing/2014/main" id="{1696E9B2-AE8E-4298-B093-ED0E1C5D1D35}"/>
                  </a:ext>
                </a:extLst>
              </p:cNvPr>
              <p:cNvSpPr txBox="1"/>
              <p:nvPr/>
            </p:nvSpPr>
            <p:spPr>
              <a:xfrm>
                <a:off x="2861580" y="513247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sp>
            <p:nvSpPr>
              <p:cNvPr id="207" name="文本框 206">
                <a:extLst>
                  <a:ext uri="{FF2B5EF4-FFF2-40B4-BE49-F238E27FC236}">
                    <a16:creationId xmlns:a16="http://schemas.microsoft.com/office/drawing/2014/main" id="{759CC655-4FD9-44C9-8D98-D5DB9A69098B}"/>
                  </a:ext>
                </a:extLst>
              </p:cNvPr>
              <p:cNvSpPr txBox="1"/>
              <p:nvPr/>
            </p:nvSpPr>
            <p:spPr>
              <a:xfrm>
                <a:off x="2063243" y="511581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grpSp>
        <p:grpSp>
          <p:nvGrpSpPr>
            <p:cNvPr id="203" name="组合 202">
              <a:extLst>
                <a:ext uri="{FF2B5EF4-FFF2-40B4-BE49-F238E27FC236}">
                  <a16:creationId xmlns:a16="http://schemas.microsoft.com/office/drawing/2014/main" id="{38412581-6CEA-444F-B974-0788ED816A35}"/>
                </a:ext>
              </a:extLst>
            </p:cNvPr>
            <p:cNvGrpSpPr/>
            <p:nvPr/>
          </p:nvGrpSpPr>
          <p:grpSpPr>
            <a:xfrm>
              <a:off x="1938184" y="5650794"/>
              <a:ext cx="1157410" cy="252879"/>
              <a:chOff x="2063243" y="5115818"/>
              <a:chExt cx="1157410" cy="252879"/>
            </a:xfrm>
          </p:grpSpPr>
          <p:sp>
            <p:nvSpPr>
              <p:cNvPr id="204" name="文本框 203">
                <a:extLst>
                  <a:ext uri="{FF2B5EF4-FFF2-40B4-BE49-F238E27FC236}">
                    <a16:creationId xmlns:a16="http://schemas.microsoft.com/office/drawing/2014/main" id="{F115A561-C935-4AFA-B049-7601A6648D7C}"/>
                  </a:ext>
                </a:extLst>
              </p:cNvPr>
              <p:cNvSpPr txBox="1"/>
              <p:nvPr/>
            </p:nvSpPr>
            <p:spPr>
              <a:xfrm>
                <a:off x="2861580" y="5132478"/>
                <a:ext cx="359073" cy="236219"/>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sp>
            <p:nvSpPr>
              <p:cNvPr id="205" name="文本框 204">
                <a:extLst>
                  <a:ext uri="{FF2B5EF4-FFF2-40B4-BE49-F238E27FC236}">
                    <a16:creationId xmlns:a16="http://schemas.microsoft.com/office/drawing/2014/main" id="{51A1F53F-31A6-4669-8CD3-C0FAAD3EFAAF}"/>
                  </a:ext>
                </a:extLst>
              </p:cNvPr>
              <p:cNvSpPr txBox="1"/>
              <p:nvPr/>
            </p:nvSpPr>
            <p:spPr>
              <a:xfrm>
                <a:off x="2063243" y="5115818"/>
                <a:ext cx="359073" cy="236603"/>
              </a:xfrm>
              <a:prstGeom prst="rect">
                <a:avLst/>
              </a:prstGeom>
              <a:noFill/>
            </p:spPr>
            <p:txBody>
              <a:bodyPr wrap="none" lIns="0" tIns="0" rIns="0" bIns="0" rtlCol="0">
                <a:spAutoFit/>
              </a:bodyPr>
              <a:lstStyle/>
              <a:p>
                <a:pPr>
                  <a:lnSpc>
                    <a:spcPct val="120000"/>
                  </a:lnSpc>
                  <a:spcBef>
                    <a:spcPct val="0"/>
                  </a:spcBef>
                  <a:defRPr/>
                </a:pPr>
                <a:r>
                  <a:rPr lang="zh-CN" altLang="en-US" sz="14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文字</a:t>
                </a:r>
              </a:p>
            </p:txBody>
          </p:sp>
        </p:grpSp>
      </p:grpSp>
      <p:pic>
        <p:nvPicPr>
          <p:cNvPr id="211" name="PA-图片 7+">
            <a:extLst>
              <a:ext uri="{FF2B5EF4-FFF2-40B4-BE49-F238E27FC236}">
                <a16:creationId xmlns:a16="http://schemas.microsoft.com/office/drawing/2014/main" id="{84F92861-CC55-4BBB-8CC9-5DB5F1EBB3EE}"/>
              </a:ext>
            </a:extLst>
          </p:cNvPr>
          <p:cNvPicPr>
            <a:picLocks noChangeAspect="1"/>
          </p:cNvPicPr>
          <p:nvPr>
            <p:custDataLst>
              <p:tags r:id="rId2"/>
            </p:custDataLst>
          </p:nvPr>
        </p:nvPicPr>
        <p:blipFill rotWithShape="1">
          <a:blip r:embed="rId28">
            <a:duotone>
              <a:srgbClr val="15D2FD">
                <a:shade val="45000"/>
                <a:satMod val="135000"/>
              </a:srgbClr>
              <a:prstClr val="white"/>
            </a:duotone>
            <a:extLst>
              <a:ext uri="{28A0092B-C50C-407E-A947-70E740481C1C}">
                <a14:useLocalDpi xmlns:a14="http://schemas.microsoft.com/office/drawing/2010/main" val="0"/>
              </a:ext>
            </a:extLst>
          </a:blip>
          <a:srcRect t="55869" b="12547"/>
          <a:stretch/>
        </p:blipFill>
        <p:spPr>
          <a:xfrm rot="10831624">
            <a:off x="8447608" y="390608"/>
            <a:ext cx="3327471" cy="3042391"/>
          </a:xfrm>
          <a:prstGeom prst="rect">
            <a:avLst/>
          </a:prstGeom>
        </p:spPr>
      </p:pic>
    </p:spTree>
    <p:extLst>
      <p:ext uri="{BB962C8B-B14F-4D97-AF65-F5344CB8AC3E}">
        <p14:creationId xmlns:p14="http://schemas.microsoft.com/office/powerpoint/2010/main" val="329025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38120"/>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融资计划</a:t>
            </a:r>
          </a:p>
        </p:txBody>
      </p:sp>
      <p:grpSp>
        <p:nvGrpSpPr>
          <p:cNvPr id="303" name="图形 6">
            <a:extLst>
              <a:ext uri="{FF2B5EF4-FFF2-40B4-BE49-F238E27FC236}">
                <a16:creationId xmlns:a16="http://schemas.microsoft.com/office/drawing/2014/main" id="{ACC1CE5E-5BBF-487F-9DD5-0C916008A395}"/>
              </a:ext>
            </a:extLst>
          </p:cNvPr>
          <p:cNvGrpSpPr/>
          <p:nvPr/>
        </p:nvGrpSpPr>
        <p:grpSpPr>
          <a:xfrm>
            <a:off x="731286" y="1945674"/>
            <a:ext cx="1648117" cy="1186282"/>
            <a:chOff x="1733670" y="2303643"/>
            <a:chExt cx="1733550" cy="1247775"/>
          </a:xfrm>
        </p:grpSpPr>
        <p:sp>
          <p:nvSpPr>
            <p:cNvPr id="305" name="PA-任意多边形 10">
              <a:extLst>
                <a:ext uri="{FF2B5EF4-FFF2-40B4-BE49-F238E27FC236}">
                  <a16:creationId xmlns:a16="http://schemas.microsoft.com/office/drawing/2014/main" id="{4BA58DED-065D-42A0-AAFD-ACAAD53D2783}"/>
                </a:ext>
              </a:extLst>
            </p:cNvPr>
            <p:cNvSpPr/>
            <p:nvPr>
              <p:custDataLst>
                <p:tags r:id="rId173"/>
              </p:custDataLst>
            </p:nvPr>
          </p:nvSpPr>
          <p:spPr>
            <a:xfrm>
              <a:off x="1726526" y="2541292"/>
              <a:ext cx="1743075" cy="1009650"/>
            </a:xfrm>
            <a:custGeom>
              <a:avLst/>
              <a:gdLst>
                <a:gd name="connsiteX0" fmla="*/ 1737836 w 1743075"/>
                <a:gd name="connsiteY0" fmla="*/ 558641 h 1009650"/>
                <a:gd name="connsiteX1" fmla="*/ 956786 w 1743075"/>
                <a:gd name="connsiteY1" fmla="*/ 1012031 h 1009650"/>
                <a:gd name="connsiteX2" fmla="*/ 7144 w 1743075"/>
                <a:gd name="connsiteY2" fmla="*/ 458629 h 1009650"/>
                <a:gd name="connsiteX3" fmla="*/ 784384 w 1743075"/>
                <a:gd name="connsiteY3" fmla="*/ 7144 h 1009650"/>
              </a:gdLst>
              <a:ahLst/>
              <a:cxnLst>
                <a:cxn ang="0">
                  <a:pos x="connsiteX0" y="connsiteY0"/>
                </a:cxn>
                <a:cxn ang="0">
                  <a:pos x="connsiteX1" y="connsiteY1"/>
                </a:cxn>
                <a:cxn ang="0">
                  <a:pos x="connsiteX2" y="connsiteY2"/>
                </a:cxn>
                <a:cxn ang="0">
                  <a:pos x="connsiteX3" y="connsiteY3"/>
                </a:cxn>
              </a:cxnLst>
              <a:rect l="l" t="t" r="r" b="b"/>
              <a:pathLst>
                <a:path w="1743075" h="1009650">
                  <a:moveTo>
                    <a:pt x="1737836" y="558641"/>
                  </a:moveTo>
                  <a:lnTo>
                    <a:pt x="956786" y="1012031"/>
                  </a:lnTo>
                  <a:lnTo>
                    <a:pt x="7144" y="458629"/>
                  </a:lnTo>
                  <a:lnTo>
                    <a:pt x="78438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06" name="PA-任意多边形 11">
              <a:extLst>
                <a:ext uri="{FF2B5EF4-FFF2-40B4-BE49-F238E27FC236}">
                  <a16:creationId xmlns:a16="http://schemas.microsoft.com/office/drawing/2014/main" id="{C3D9A33E-8BC5-428A-B34B-2B549F349A75}"/>
                </a:ext>
              </a:extLst>
            </p:cNvPr>
            <p:cNvSpPr/>
            <p:nvPr>
              <p:custDataLst>
                <p:tags r:id="rId174"/>
              </p:custDataLst>
            </p:nvPr>
          </p:nvSpPr>
          <p:spPr>
            <a:xfrm>
              <a:off x="2712364" y="2791799"/>
              <a:ext cx="552450" cy="628650"/>
            </a:xfrm>
            <a:custGeom>
              <a:avLst/>
              <a:gdLst>
                <a:gd name="connsiteX0" fmla="*/ 547211 w 552450"/>
                <a:gd name="connsiteY0" fmla="*/ 7144 h 628650"/>
                <a:gd name="connsiteX1" fmla="*/ 546259 w 552450"/>
                <a:gd name="connsiteY1" fmla="*/ 313849 h 628650"/>
                <a:gd name="connsiteX2" fmla="*/ 7144 w 552450"/>
                <a:gd name="connsiteY2" fmla="*/ 627221 h 628650"/>
                <a:gd name="connsiteX3" fmla="*/ 8096 w 552450"/>
                <a:gd name="connsiteY3" fmla="*/ 319564 h 628650"/>
              </a:gdLst>
              <a:ahLst/>
              <a:cxnLst>
                <a:cxn ang="0">
                  <a:pos x="connsiteX0" y="connsiteY0"/>
                </a:cxn>
                <a:cxn ang="0">
                  <a:pos x="connsiteX1" y="connsiteY1"/>
                </a:cxn>
                <a:cxn ang="0">
                  <a:pos x="connsiteX2" y="connsiteY2"/>
                </a:cxn>
                <a:cxn ang="0">
                  <a:pos x="connsiteX3" y="connsiteY3"/>
                </a:cxn>
              </a:cxnLst>
              <a:rect l="l" t="t" r="r" b="b"/>
              <a:pathLst>
                <a:path w="552450" h="628650">
                  <a:moveTo>
                    <a:pt x="547211" y="7144"/>
                  </a:moveTo>
                  <a:lnTo>
                    <a:pt x="546259" y="313849"/>
                  </a:lnTo>
                  <a:lnTo>
                    <a:pt x="7144" y="627221"/>
                  </a:lnTo>
                  <a:lnTo>
                    <a:pt x="8096" y="31956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07" name="PA-任意多边形 12">
              <a:extLst>
                <a:ext uri="{FF2B5EF4-FFF2-40B4-BE49-F238E27FC236}">
                  <a16:creationId xmlns:a16="http://schemas.microsoft.com/office/drawing/2014/main" id="{4B5DA81C-0FE1-405F-ACFB-E5586D831152}"/>
                </a:ext>
              </a:extLst>
            </p:cNvPr>
            <p:cNvSpPr/>
            <p:nvPr>
              <p:custDataLst>
                <p:tags r:id="rId175"/>
              </p:custDataLst>
            </p:nvPr>
          </p:nvSpPr>
          <p:spPr>
            <a:xfrm>
              <a:off x="1931314" y="2653687"/>
              <a:ext cx="790575" cy="771525"/>
            </a:xfrm>
            <a:custGeom>
              <a:avLst/>
              <a:gdLst>
                <a:gd name="connsiteX0" fmla="*/ 789146 w 790575"/>
                <a:gd name="connsiteY0" fmla="*/ 457676 h 771525"/>
                <a:gd name="connsiteX1" fmla="*/ 788194 w 790575"/>
                <a:gd name="connsiteY1" fmla="*/ 765334 h 771525"/>
                <a:gd name="connsiteX2" fmla="*/ 7144 w 790575"/>
                <a:gd name="connsiteY2" fmla="*/ 314801 h 771525"/>
                <a:gd name="connsiteX3" fmla="*/ 8096 w 790575"/>
                <a:gd name="connsiteY3" fmla="*/ 7144 h 771525"/>
              </a:gdLst>
              <a:ahLst/>
              <a:cxnLst>
                <a:cxn ang="0">
                  <a:pos x="connsiteX0" y="connsiteY0"/>
                </a:cxn>
                <a:cxn ang="0">
                  <a:pos x="connsiteX1" y="connsiteY1"/>
                </a:cxn>
                <a:cxn ang="0">
                  <a:pos x="connsiteX2" y="connsiteY2"/>
                </a:cxn>
                <a:cxn ang="0">
                  <a:pos x="connsiteX3" y="connsiteY3"/>
                </a:cxn>
              </a:cxnLst>
              <a:rect l="l" t="t" r="r" b="b"/>
              <a:pathLst>
                <a:path w="790575" h="771525">
                  <a:moveTo>
                    <a:pt x="789146" y="457676"/>
                  </a:moveTo>
                  <a:lnTo>
                    <a:pt x="788194" y="765334"/>
                  </a:lnTo>
                  <a:lnTo>
                    <a:pt x="7144" y="314801"/>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08" name="PA-任意多边形 13">
              <a:extLst>
                <a:ext uri="{FF2B5EF4-FFF2-40B4-BE49-F238E27FC236}">
                  <a16:creationId xmlns:a16="http://schemas.microsoft.com/office/drawing/2014/main" id="{59C656DE-B1BD-4647-B05A-A17BA3BA6EFF}"/>
                </a:ext>
              </a:extLst>
            </p:cNvPr>
            <p:cNvSpPr/>
            <p:nvPr>
              <p:custDataLst>
                <p:tags r:id="rId176"/>
              </p:custDataLst>
            </p:nvPr>
          </p:nvSpPr>
          <p:spPr>
            <a:xfrm>
              <a:off x="1932266" y="2340314"/>
              <a:ext cx="1333500" cy="771525"/>
            </a:xfrm>
            <a:custGeom>
              <a:avLst/>
              <a:gdLst>
                <a:gd name="connsiteX0" fmla="*/ 1327309 w 1333500"/>
                <a:gd name="connsiteY0" fmla="*/ 458629 h 771525"/>
                <a:gd name="connsiteX1" fmla="*/ 788194 w 1333500"/>
                <a:gd name="connsiteY1" fmla="*/ 771049 h 771525"/>
                <a:gd name="connsiteX2" fmla="*/ 7144 w 1333500"/>
                <a:gd name="connsiteY2" fmla="*/ 320516 h 771525"/>
                <a:gd name="connsiteX3" fmla="*/ 546259 w 1333500"/>
                <a:gd name="connsiteY3" fmla="*/ 7144 h 771525"/>
              </a:gdLst>
              <a:ahLst/>
              <a:cxnLst>
                <a:cxn ang="0">
                  <a:pos x="connsiteX0" y="connsiteY0"/>
                </a:cxn>
                <a:cxn ang="0">
                  <a:pos x="connsiteX1" y="connsiteY1"/>
                </a:cxn>
                <a:cxn ang="0">
                  <a:pos x="connsiteX2" y="connsiteY2"/>
                </a:cxn>
                <a:cxn ang="0">
                  <a:pos x="connsiteX3" y="connsiteY3"/>
                </a:cxn>
              </a:cxnLst>
              <a:rect l="l" t="t" r="r" b="b"/>
              <a:pathLst>
                <a:path w="1333500" h="771525">
                  <a:moveTo>
                    <a:pt x="1327309" y="458629"/>
                  </a:moveTo>
                  <a:lnTo>
                    <a:pt x="788194" y="771049"/>
                  </a:lnTo>
                  <a:lnTo>
                    <a:pt x="7144" y="320516"/>
                  </a:lnTo>
                  <a:lnTo>
                    <a:pt x="54625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09" name="PA-任意多边形 14">
              <a:extLst>
                <a:ext uri="{FF2B5EF4-FFF2-40B4-BE49-F238E27FC236}">
                  <a16:creationId xmlns:a16="http://schemas.microsoft.com/office/drawing/2014/main" id="{AF50A49C-4622-4107-829E-DA2165586B45}"/>
                </a:ext>
              </a:extLst>
            </p:cNvPr>
            <p:cNvSpPr/>
            <p:nvPr>
              <p:custDataLst>
                <p:tags r:id="rId177"/>
              </p:custDataLst>
            </p:nvPr>
          </p:nvSpPr>
          <p:spPr>
            <a:xfrm>
              <a:off x="2712364" y="2747032"/>
              <a:ext cx="552450" cy="628650"/>
            </a:xfrm>
            <a:custGeom>
              <a:avLst/>
              <a:gdLst>
                <a:gd name="connsiteX0" fmla="*/ 547211 w 552450"/>
                <a:gd name="connsiteY0" fmla="*/ 7144 h 628650"/>
                <a:gd name="connsiteX1" fmla="*/ 546259 w 552450"/>
                <a:gd name="connsiteY1" fmla="*/ 314801 h 628650"/>
                <a:gd name="connsiteX2" fmla="*/ 7144 w 552450"/>
                <a:gd name="connsiteY2" fmla="*/ 628174 h 628650"/>
                <a:gd name="connsiteX3" fmla="*/ 8096 w 552450"/>
                <a:gd name="connsiteY3" fmla="*/ 320516 h 628650"/>
              </a:gdLst>
              <a:ahLst/>
              <a:cxnLst>
                <a:cxn ang="0">
                  <a:pos x="connsiteX0" y="connsiteY0"/>
                </a:cxn>
                <a:cxn ang="0">
                  <a:pos x="connsiteX1" y="connsiteY1"/>
                </a:cxn>
                <a:cxn ang="0">
                  <a:pos x="connsiteX2" y="connsiteY2"/>
                </a:cxn>
                <a:cxn ang="0">
                  <a:pos x="connsiteX3" y="connsiteY3"/>
                </a:cxn>
              </a:cxnLst>
              <a:rect l="l" t="t" r="r" b="b"/>
              <a:pathLst>
                <a:path w="552450" h="628650">
                  <a:moveTo>
                    <a:pt x="547211" y="7144"/>
                  </a:moveTo>
                  <a:lnTo>
                    <a:pt x="546259" y="314801"/>
                  </a:lnTo>
                  <a:lnTo>
                    <a:pt x="7144" y="628174"/>
                  </a:lnTo>
                  <a:lnTo>
                    <a:pt x="8096" y="32051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0" name="PA-任意多边形 15">
              <a:extLst>
                <a:ext uri="{FF2B5EF4-FFF2-40B4-BE49-F238E27FC236}">
                  <a16:creationId xmlns:a16="http://schemas.microsoft.com/office/drawing/2014/main" id="{1A03AD0A-F394-4C1A-BAC9-C233379A0347}"/>
                </a:ext>
              </a:extLst>
            </p:cNvPr>
            <p:cNvSpPr/>
            <p:nvPr>
              <p:custDataLst>
                <p:tags r:id="rId178"/>
              </p:custDataLst>
            </p:nvPr>
          </p:nvSpPr>
          <p:spPr>
            <a:xfrm>
              <a:off x="1931314" y="2609872"/>
              <a:ext cx="790575" cy="771525"/>
            </a:xfrm>
            <a:custGeom>
              <a:avLst/>
              <a:gdLst>
                <a:gd name="connsiteX0" fmla="*/ 789146 w 790575"/>
                <a:gd name="connsiteY0" fmla="*/ 457676 h 771525"/>
                <a:gd name="connsiteX1" fmla="*/ 788194 w 790575"/>
                <a:gd name="connsiteY1" fmla="*/ 765334 h 771525"/>
                <a:gd name="connsiteX2" fmla="*/ 7144 w 790575"/>
                <a:gd name="connsiteY2" fmla="*/ 313849 h 771525"/>
                <a:gd name="connsiteX3" fmla="*/ 8096 w 790575"/>
                <a:gd name="connsiteY3" fmla="*/ 7144 h 771525"/>
              </a:gdLst>
              <a:ahLst/>
              <a:cxnLst>
                <a:cxn ang="0">
                  <a:pos x="connsiteX0" y="connsiteY0"/>
                </a:cxn>
                <a:cxn ang="0">
                  <a:pos x="connsiteX1" y="connsiteY1"/>
                </a:cxn>
                <a:cxn ang="0">
                  <a:pos x="connsiteX2" y="connsiteY2"/>
                </a:cxn>
                <a:cxn ang="0">
                  <a:pos x="connsiteX3" y="connsiteY3"/>
                </a:cxn>
              </a:cxnLst>
              <a:rect l="l" t="t" r="r" b="b"/>
              <a:pathLst>
                <a:path w="790575" h="771525">
                  <a:moveTo>
                    <a:pt x="789146" y="457676"/>
                  </a:moveTo>
                  <a:lnTo>
                    <a:pt x="788194" y="765334"/>
                  </a:lnTo>
                  <a:lnTo>
                    <a:pt x="7144" y="313849"/>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1" name="PA-任意多边形 16">
              <a:extLst>
                <a:ext uri="{FF2B5EF4-FFF2-40B4-BE49-F238E27FC236}">
                  <a16:creationId xmlns:a16="http://schemas.microsoft.com/office/drawing/2014/main" id="{F28D37A5-BE8C-4B9D-81B2-EEC77C083435}"/>
                </a:ext>
              </a:extLst>
            </p:cNvPr>
            <p:cNvSpPr/>
            <p:nvPr>
              <p:custDataLst>
                <p:tags r:id="rId179"/>
              </p:custDataLst>
            </p:nvPr>
          </p:nvSpPr>
          <p:spPr>
            <a:xfrm>
              <a:off x="1932266" y="2296499"/>
              <a:ext cx="1333500" cy="771525"/>
            </a:xfrm>
            <a:custGeom>
              <a:avLst/>
              <a:gdLst>
                <a:gd name="connsiteX0" fmla="*/ 1327309 w 1333500"/>
                <a:gd name="connsiteY0" fmla="*/ 457676 h 771525"/>
                <a:gd name="connsiteX1" fmla="*/ 788194 w 1333500"/>
                <a:gd name="connsiteY1" fmla="*/ 771049 h 771525"/>
                <a:gd name="connsiteX2" fmla="*/ 7144 w 1333500"/>
                <a:gd name="connsiteY2" fmla="*/ 320516 h 771525"/>
                <a:gd name="connsiteX3" fmla="*/ 546259 w 1333500"/>
                <a:gd name="connsiteY3" fmla="*/ 7144 h 771525"/>
              </a:gdLst>
              <a:ahLst/>
              <a:cxnLst>
                <a:cxn ang="0">
                  <a:pos x="connsiteX0" y="connsiteY0"/>
                </a:cxn>
                <a:cxn ang="0">
                  <a:pos x="connsiteX1" y="connsiteY1"/>
                </a:cxn>
                <a:cxn ang="0">
                  <a:pos x="connsiteX2" y="connsiteY2"/>
                </a:cxn>
                <a:cxn ang="0">
                  <a:pos x="connsiteX3" y="connsiteY3"/>
                </a:cxn>
              </a:cxnLst>
              <a:rect l="l" t="t" r="r" b="b"/>
              <a:pathLst>
                <a:path w="1333500" h="771525">
                  <a:moveTo>
                    <a:pt x="1327309" y="457676"/>
                  </a:moveTo>
                  <a:lnTo>
                    <a:pt x="788194" y="771049"/>
                  </a:lnTo>
                  <a:lnTo>
                    <a:pt x="7144" y="320516"/>
                  </a:lnTo>
                  <a:lnTo>
                    <a:pt x="54625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2" name="PA-任意多边形 17">
              <a:extLst>
                <a:ext uri="{FF2B5EF4-FFF2-40B4-BE49-F238E27FC236}">
                  <a16:creationId xmlns:a16="http://schemas.microsoft.com/office/drawing/2014/main" id="{6DE1CE8E-9DC1-48A6-980F-7805D0979566}"/>
                </a:ext>
              </a:extLst>
            </p:cNvPr>
            <p:cNvSpPr/>
            <p:nvPr>
              <p:custDataLst>
                <p:tags r:id="rId180"/>
              </p:custDataLst>
            </p:nvPr>
          </p:nvSpPr>
          <p:spPr>
            <a:xfrm>
              <a:off x="2691409" y="2700359"/>
              <a:ext cx="447675" cy="314325"/>
            </a:xfrm>
            <a:custGeom>
              <a:avLst/>
              <a:gdLst>
                <a:gd name="connsiteX0" fmla="*/ 448151 w 447675"/>
                <a:gd name="connsiteY0" fmla="*/ 7144 h 314325"/>
                <a:gd name="connsiteX1" fmla="*/ 448151 w 447675"/>
                <a:gd name="connsiteY1" fmla="*/ 50006 h 314325"/>
                <a:gd name="connsiteX2" fmla="*/ 7144 w 447675"/>
                <a:gd name="connsiteY2" fmla="*/ 307181 h 314325"/>
                <a:gd name="connsiteX3" fmla="*/ 7144 w 447675"/>
                <a:gd name="connsiteY3" fmla="*/ 263366 h 314325"/>
              </a:gdLst>
              <a:ahLst/>
              <a:cxnLst>
                <a:cxn ang="0">
                  <a:pos x="connsiteX0" y="connsiteY0"/>
                </a:cxn>
                <a:cxn ang="0">
                  <a:pos x="connsiteX1" y="connsiteY1"/>
                </a:cxn>
                <a:cxn ang="0">
                  <a:pos x="connsiteX2" y="connsiteY2"/>
                </a:cxn>
                <a:cxn ang="0">
                  <a:pos x="connsiteX3" y="connsiteY3"/>
                </a:cxn>
              </a:cxnLst>
              <a:rect l="l" t="t" r="r" b="b"/>
              <a:pathLst>
                <a:path w="447675" h="314325">
                  <a:moveTo>
                    <a:pt x="448151" y="7144"/>
                  </a:moveTo>
                  <a:lnTo>
                    <a:pt x="448151" y="50006"/>
                  </a:lnTo>
                  <a:lnTo>
                    <a:pt x="7144" y="307181"/>
                  </a:lnTo>
                  <a:lnTo>
                    <a:pt x="7144" y="26336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3" name="PA-任意多边形 18">
              <a:extLst>
                <a:ext uri="{FF2B5EF4-FFF2-40B4-BE49-F238E27FC236}">
                  <a16:creationId xmlns:a16="http://schemas.microsoft.com/office/drawing/2014/main" id="{16F5E1D0-85AA-45DF-87DA-1255B3675C72}"/>
                </a:ext>
              </a:extLst>
            </p:cNvPr>
            <p:cNvSpPr/>
            <p:nvPr>
              <p:custDataLst>
                <p:tags r:id="rId181"/>
              </p:custDataLst>
            </p:nvPr>
          </p:nvSpPr>
          <p:spPr>
            <a:xfrm>
              <a:off x="2051329" y="2587964"/>
              <a:ext cx="647700" cy="419100"/>
            </a:xfrm>
            <a:custGeom>
              <a:avLst/>
              <a:gdLst>
                <a:gd name="connsiteX0" fmla="*/ 647224 w 647700"/>
                <a:gd name="connsiteY0" fmla="*/ 375761 h 419100"/>
                <a:gd name="connsiteX1" fmla="*/ 647224 w 647700"/>
                <a:gd name="connsiteY1" fmla="*/ 419576 h 419100"/>
                <a:gd name="connsiteX2" fmla="*/ 7144 w 647700"/>
                <a:gd name="connsiteY2" fmla="*/ 50006 h 419100"/>
                <a:gd name="connsiteX3" fmla="*/ 7144 w 647700"/>
                <a:gd name="connsiteY3" fmla="*/ 7144 h 419100"/>
              </a:gdLst>
              <a:ahLst/>
              <a:cxnLst>
                <a:cxn ang="0">
                  <a:pos x="connsiteX0" y="connsiteY0"/>
                </a:cxn>
                <a:cxn ang="0">
                  <a:pos x="connsiteX1" y="connsiteY1"/>
                </a:cxn>
                <a:cxn ang="0">
                  <a:pos x="connsiteX2" y="connsiteY2"/>
                </a:cxn>
                <a:cxn ang="0">
                  <a:pos x="connsiteX3" y="connsiteY3"/>
                </a:cxn>
              </a:cxnLst>
              <a:rect l="l" t="t" r="r" b="b"/>
              <a:pathLst>
                <a:path w="647700" h="419100">
                  <a:moveTo>
                    <a:pt x="647224" y="375761"/>
                  </a:moveTo>
                  <a:lnTo>
                    <a:pt x="647224" y="419576"/>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4" name="PA-任意多边形 19">
              <a:extLst>
                <a:ext uri="{FF2B5EF4-FFF2-40B4-BE49-F238E27FC236}">
                  <a16:creationId xmlns:a16="http://schemas.microsoft.com/office/drawing/2014/main" id="{07C5C31C-8EFA-4836-8644-FDE13E8AA122}"/>
                </a:ext>
              </a:extLst>
            </p:cNvPr>
            <p:cNvSpPr/>
            <p:nvPr>
              <p:custDataLst>
                <p:tags r:id="rId182"/>
              </p:custDataLst>
            </p:nvPr>
          </p:nvSpPr>
          <p:spPr>
            <a:xfrm>
              <a:off x="2051329" y="2330789"/>
              <a:ext cx="1095375" cy="638175"/>
            </a:xfrm>
            <a:custGeom>
              <a:avLst/>
              <a:gdLst>
                <a:gd name="connsiteX0" fmla="*/ 1088231 w 1095375"/>
                <a:gd name="connsiteY0" fmla="*/ 376714 h 638175"/>
                <a:gd name="connsiteX1" fmla="*/ 647224 w 1095375"/>
                <a:gd name="connsiteY1" fmla="*/ 632936 h 638175"/>
                <a:gd name="connsiteX2" fmla="*/ 7144 w 1095375"/>
                <a:gd name="connsiteY2" fmla="*/ 264319 h 638175"/>
                <a:gd name="connsiteX3" fmla="*/ 448151 w 1095375"/>
                <a:gd name="connsiteY3" fmla="*/ 7144 h 638175"/>
              </a:gdLst>
              <a:ahLst/>
              <a:cxnLst>
                <a:cxn ang="0">
                  <a:pos x="connsiteX0" y="connsiteY0"/>
                </a:cxn>
                <a:cxn ang="0">
                  <a:pos x="connsiteX1" y="connsiteY1"/>
                </a:cxn>
                <a:cxn ang="0">
                  <a:pos x="connsiteX2" y="connsiteY2"/>
                </a:cxn>
                <a:cxn ang="0">
                  <a:pos x="connsiteX3" y="connsiteY3"/>
                </a:cxn>
              </a:cxnLst>
              <a:rect l="l" t="t" r="r" b="b"/>
              <a:pathLst>
                <a:path w="1095375" h="638175">
                  <a:moveTo>
                    <a:pt x="1088231" y="376714"/>
                  </a:moveTo>
                  <a:lnTo>
                    <a:pt x="647224" y="632936"/>
                  </a:lnTo>
                  <a:lnTo>
                    <a:pt x="7144" y="264319"/>
                  </a:lnTo>
                  <a:lnTo>
                    <a:pt x="448151"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5" name="PA-任意多边形 20">
              <a:extLst>
                <a:ext uri="{FF2B5EF4-FFF2-40B4-BE49-F238E27FC236}">
                  <a16:creationId xmlns:a16="http://schemas.microsoft.com/office/drawing/2014/main" id="{C60EE966-B60B-47C8-A178-10C47FFDE4C8}"/>
                </a:ext>
              </a:extLst>
            </p:cNvPr>
            <p:cNvSpPr/>
            <p:nvPr>
              <p:custDataLst>
                <p:tags r:id="rId183"/>
              </p:custDataLst>
            </p:nvPr>
          </p:nvSpPr>
          <p:spPr>
            <a:xfrm>
              <a:off x="2067521" y="2340314"/>
              <a:ext cx="438150" cy="295275"/>
            </a:xfrm>
            <a:custGeom>
              <a:avLst/>
              <a:gdLst>
                <a:gd name="connsiteX0" fmla="*/ 432911 w 438150"/>
                <a:gd name="connsiteY0" fmla="*/ 7144 h 295275"/>
                <a:gd name="connsiteX1" fmla="*/ 431959 w 438150"/>
                <a:gd name="connsiteY1" fmla="*/ 50006 h 295275"/>
                <a:gd name="connsiteX2" fmla="*/ 7144 w 438150"/>
                <a:gd name="connsiteY2" fmla="*/ 297656 h 295275"/>
                <a:gd name="connsiteX3" fmla="*/ 7144 w 438150"/>
                <a:gd name="connsiteY3" fmla="*/ 254794 h 295275"/>
              </a:gdLst>
              <a:ahLst/>
              <a:cxnLst>
                <a:cxn ang="0">
                  <a:pos x="connsiteX0" y="connsiteY0"/>
                </a:cxn>
                <a:cxn ang="0">
                  <a:pos x="connsiteX1" y="connsiteY1"/>
                </a:cxn>
                <a:cxn ang="0">
                  <a:pos x="connsiteX2" y="connsiteY2"/>
                </a:cxn>
                <a:cxn ang="0">
                  <a:pos x="connsiteX3" y="connsiteY3"/>
                </a:cxn>
              </a:cxnLst>
              <a:rect l="l" t="t" r="r" b="b"/>
              <a:pathLst>
                <a:path w="438150" h="295275">
                  <a:moveTo>
                    <a:pt x="432911" y="7144"/>
                  </a:moveTo>
                  <a:lnTo>
                    <a:pt x="431959" y="50006"/>
                  </a:lnTo>
                  <a:lnTo>
                    <a:pt x="7144" y="297656"/>
                  </a:lnTo>
                  <a:lnTo>
                    <a:pt x="7144" y="25479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6" name="PA-任意多边形 21">
              <a:extLst>
                <a:ext uri="{FF2B5EF4-FFF2-40B4-BE49-F238E27FC236}">
                  <a16:creationId xmlns:a16="http://schemas.microsoft.com/office/drawing/2014/main" id="{852C59EB-3C19-42AC-A8DA-B00E96702346}"/>
                </a:ext>
              </a:extLst>
            </p:cNvPr>
            <p:cNvSpPr/>
            <p:nvPr>
              <p:custDataLst>
                <p:tags r:id="rId184"/>
              </p:custDataLst>
            </p:nvPr>
          </p:nvSpPr>
          <p:spPr>
            <a:xfrm>
              <a:off x="2492336" y="2340314"/>
              <a:ext cx="628650" cy="409575"/>
            </a:xfrm>
            <a:custGeom>
              <a:avLst/>
              <a:gdLst>
                <a:gd name="connsiteX0" fmla="*/ 631031 w 628650"/>
                <a:gd name="connsiteY0" fmla="*/ 367189 h 409575"/>
                <a:gd name="connsiteX1" fmla="*/ 631031 w 628650"/>
                <a:gd name="connsiteY1" fmla="*/ 410051 h 409575"/>
                <a:gd name="connsiteX2" fmla="*/ 7144 w 628650"/>
                <a:gd name="connsiteY2" fmla="*/ 50006 h 409575"/>
                <a:gd name="connsiteX3" fmla="*/ 8096 w 628650"/>
                <a:gd name="connsiteY3" fmla="*/ 7144 h 409575"/>
              </a:gdLst>
              <a:ahLst/>
              <a:cxnLst>
                <a:cxn ang="0">
                  <a:pos x="connsiteX0" y="connsiteY0"/>
                </a:cxn>
                <a:cxn ang="0">
                  <a:pos x="connsiteX1" y="connsiteY1"/>
                </a:cxn>
                <a:cxn ang="0">
                  <a:pos x="connsiteX2" y="connsiteY2"/>
                </a:cxn>
                <a:cxn ang="0">
                  <a:pos x="connsiteX3" y="connsiteY3"/>
                </a:cxn>
              </a:cxnLst>
              <a:rect l="l" t="t" r="r" b="b"/>
              <a:pathLst>
                <a:path w="628650" h="409575">
                  <a:moveTo>
                    <a:pt x="631031" y="367189"/>
                  </a:moveTo>
                  <a:lnTo>
                    <a:pt x="631031" y="410051"/>
                  </a:lnTo>
                  <a:lnTo>
                    <a:pt x="7144" y="50006"/>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7" name="PA-任意多边形 22">
              <a:extLst>
                <a:ext uri="{FF2B5EF4-FFF2-40B4-BE49-F238E27FC236}">
                  <a16:creationId xmlns:a16="http://schemas.microsoft.com/office/drawing/2014/main" id="{5DFC5BAF-2678-4744-87C1-1EA6008A936F}"/>
                </a:ext>
              </a:extLst>
            </p:cNvPr>
            <p:cNvSpPr/>
            <p:nvPr>
              <p:custDataLst>
                <p:tags r:id="rId185"/>
              </p:custDataLst>
            </p:nvPr>
          </p:nvSpPr>
          <p:spPr>
            <a:xfrm>
              <a:off x="2035136" y="2587964"/>
              <a:ext cx="666750" cy="428625"/>
            </a:xfrm>
            <a:custGeom>
              <a:avLst/>
              <a:gdLst>
                <a:gd name="connsiteX0" fmla="*/ 663416 w 666750"/>
                <a:gd name="connsiteY0" fmla="*/ 385286 h 428625"/>
                <a:gd name="connsiteX1" fmla="*/ 663416 w 666750"/>
                <a:gd name="connsiteY1" fmla="*/ 428149 h 428625"/>
                <a:gd name="connsiteX2" fmla="*/ 7144 w 666750"/>
                <a:gd name="connsiteY2" fmla="*/ 50006 h 428625"/>
                <a:gd name="connsiteX3" fmla="*/ 8096 w 666750"/>
                <a:gd name="connsiteY3" fmla="*/ 7144 h 428625"/>
              </a:gdLst>
              <a:ahLst/>
              <a:cxnLst>
                <a:cxn ang="0">
                  <a:pos x="connsiteX0" y="connsiteY0"/>
                </a:cxn>
                <a:cxn ang="0">
                  <a:pos x="connsiteX1" y="connsiteY1"/>
                </a:cxn>
                <a:cxn ang="0">
                  <a:pos x="connsiteX2" y="connsiteY2"/>
                </a:cxn>
                <a:cxn ang="0">
                  <a:pos x="connsiteX3" y="connsiteY3"/>
                </a:cxn>
              </a:cxnLst>
              <a:rect l="l" t="t" r="r" b="b"/>
              <a:pathLst>
                <a:path w="666750" h="428625">
                  <a:moveTo>
                    <a:pt x="663416" y="385286"/>
                  </a:moveTo>
                  <a:lnTo>
                    <a:pt x="663416" y="428149"/>
                  </a:lnTo>
                  <a:lnTo>
                    <a:pt x="7144" y="50006"/>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8" name="PA-任意多边形 23">
              <a:extLst>
                <a:ext uri="{FF2B5EF4-FFF2-40B4-BE49-F238E27FC236}">
                  <a16:creationId xmlns:a16="http://schemas.microsoft.com/office/drawing/2014/main" id="{4CFDA972-7842-43E3-ABE2-4664A93B469D}"/>
                </a:ext>
              </a:extLst>
            </p:cNvPr>
            <p:cNvSpPr/>
            <p:nvPr>
              <p:custDataLst>
                <p:tags r:id="rId186"/>
              </p:custDataLst>
            </p:nvPr>
          </p:nvSpPr>
          <p:spPr>
            <a:xfrm>
              <a:off x="2691409" y="2700359"/>
              <a:ext cx="466725" cy="314325"/>
            </a:xfrm>
            <a:custGeom>
              <a:avLst/>
              <a:gdLst>
                <a:gd name="connsiteX0" fmla="*/ 464344 w 466725"/>
                <a:gd name="connsiteY0" fmla="*/ 7144 h 314325"/>
                <a:gd name="connsiteX1" fmla="*/ 463391 w 466725"/>
                <a:gd name="connsiteY1" fmla="*/ 50006 h 314325"/>
                <a:gd name="connsiteX2" fmla="*/ 7144 w 466725"/>
                <a:gd name="connsiteY2" fmla="*/ 315754 h 314325"/>
                <a:gd name="connsiteX3" fmla="*/ 7144 w 466725"/>
                <a:gd name="connsiteY3" fmla="*/ 272891 h 314325"/>
              </a:gdLst>
              <a:ahLst/>
              <a:cxnLst>
                <a:cxn ang="0">
                  <a:pos x="connsiteX0" y="connsiteY0"/>
                </a:cxn>
                <a:cxn ang="0">
                  <a:pos x="connsiteX1" y="connsiteY1"/>
                </a:cxn>
                <a:cxn ang="0">
                  <a:pos x="connsiteX2" y="connsiteY2"/>
                </a:cxn>
                <a:cxn ang="0">
                  <a:pos x="connsiteX3" y="connsiteY3"/>
                </a:cxn>
              </a:cxnLst>
              <a:rect l="l" t="t" r="r" b="b"/>
              <a:pathLst>
                <a:path w="466725" h="314325">
                  <a:moveTo>
                    <a:pt x="464344" y="7144"/>
                  </a:moveTo>
                  <a:lnTo>
                    <a:pt x="463391" y="50006"/>
                  </a:lnTo>
                  <a:lnTo>
                    <a:pt x="7144" y="315754"/>
                  </a:lnTo>
                  <a:lnTo>
                    <a:pt x="7144" y="27289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19" name="PA-任意多边形 24">
              <a:extLst>
                <a:ext uri="{FF2B5EF4-FFF2-40B4-BE49-F238E27FC236}">
                  <a16:creationId xmlns:a16="http://schemas.microsoft.com/office/drawing/2014/main" id="{1160A433-68A4-491B-88D4-BB813B266B18}"/>
                </a:ext>
              </a:extLst>
            </p:cNvPr>
            <p:cNvSpPr/>
            <p:nvPr>
              <p:custDataLst>
                <p:tags r:id="rId187"/>
              </p:custDataLst>
            </p:nvPr>
          </p:nvSpPr>
          <p:spPr>
            <a:xfrm>
              <a:off x="2036089" y="2322217"/>
              <a:ext cx="1123950" cy="657225"/>
            </a:xfrm>
            <a:custGeom>
              <a:avLst/>
              <a:gdLst>
                <a:gd name="connsiteX0" fmla="*/ 463391 w 1123950"/>
                <a:gd name="connsiteY0" fmla="*/ 7144 h 657225"/>
                <a:gd name="connsiteX1" fmla="*/ 1118711 w 1123950"/>
                <a:gd name="connsiteY1" fmla="*/ 385286 h 657225"/>
                <a:gd name="connsiteX2" fmla="*/ 661511 w 1123950"/>
                <a:gd name="connsiteY2" fmla="*/ 651034 h 657225"/>
                <a:gd name="connsiteX3" fmla="*/ 7144 w 1123950"/>
                <a:gd name="connsiteY3" fmla="*/ 272891 h 657225"/>
                <a:gd name="connsiteX4" fmla="*/ 463391 w 1123950"/>
                <a:gd name="connsiteY4" fmla="*/ 7144 h 657225"/>
                <a:gd name="connsiteX5" fmla="*/ 662464 w 1123950"/>
                <a:gd name="connsiteY5" fmla="*/ 632936 h 657225"/>
                <a:gd name="connsiteX6" fmla="*/ 1088231 w 1123950"/>
                <a:gd name="connsiteY6" fmla="*/ 385286 h 657225"/>
                <a:gd name="connsiteX7" fmla="*/ 464344 w 1123950"/>
                <a:gd name="connsiteY7" fmla="*/ 25241 h 657225"/>
                <a:gd name="connsiteX8" fmla="*/ 38576 w 1123950"/>
                <a:gd name="connsiteY8" fmla="*/ 272891 h 657225"/>
                <a:gd name="connsiteX9" fmla="*/ 662464 w 1123950"/>
                <a:gd name="connsiteY9" fmla="*/ 6329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950" h="657225">
                  <a:moveTo>
                    <a:pt x="463391" y="7144"/>
                  </a:moveTo>
                  <a:lnTo>
                    <a:pt x="1118711" y="385286"/>
                  </a:lnTo>
                  <a:lnTo>
                    <a:pt x="661511" y="651034"/>
                  </a:lnTo>
                  <a:lnTo>
                    <a:pt x="7144" y="272891"/>
                  </a:lnTo>
                  <a:lnTo>
                    <a:pt x="463391" y="7144"/>
                  </a:lnTo>
                  <a:close/>
                  <a:moveTo>
                    <a:pt x="662464" y="632936"/>
                  </a:moveTo>
                  <a:lnTo>
                    <a:pt x="1088231" y="385286"/>
                  </a:lnTo>
                  <a:lnTo>
                    <a:pt x="464344" y="25241"/>
                  </a:lnTo>
                  <a:lnTo>
                    <a:pt x="38576" y="272891"/>
                  </a:lnTo>
                  <a:lnTo>
                    <a:pt x="662464" y="632936"/>
                  </a:lnTo>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0" name="PA-任意多边形 25">
              <a:extLst>
                <a:ext uri="{FF2B5EF4-FFF2-40B4-BE49-F238E27FC236}">
                  <a16:creationId xmlns:a16="http://schemas.microsoft.com/office/drawing/2014/main" id="{1D8A2452-319B-4AAC-92E8-8A4378799BA7}"/>
                </a:ext>
              </a:extLst>
            </p:cNvPr>
            <p:cNvSpPr/>
            <p:nvPr>
              <p:custDataLst>
                <p:tags r:id="rId188"/>
              </p:custDataLst>
            </p:nvPr>
          </p:nvSpPr>
          <p:spPr>
            <a:xfrm>
              <a:off x="2466619" y="2564152"/>
              <a:ext cx="171450" cy="152400"/>
            </a:xfrm>
            <a:custGeom>
              <a:avLst/>
              <a:gdLst>
                <a:gd name="connsiteX0" fmla="*/ 168116 w 171450"/>
                <a:gd name="connsiteY0" fmla="*/ 7144 h 152400"/>
                <a:gd name="connsiteX1" fmla="*/ 168116 w 171450"/>
                <a:gd name="connsiteY1" fmla="*/ 54769 h 152400"/>
                <a:gd name="connsiteX2" fmla="*/ 7144 w 171450"/>
                <a:gd name="connsiteY2" fmla="*/ 148114 h 152400"/>
                <a:gd name="connsiteX3" fmla="*/ 7144 w 171450"/>
                <a:gd name="connsiteY3" fmla="*/ 100489 h 152400"/>
              </a:gdLst>
              <a:ahLst/>
              <a:cxnLst>
                <a:cxn ang="0">
                  <a:pos x="connsiteX0" y="connsiteY0"/>
                </a:cxn>
                <a:cxn ang="0">
                  <a:pos x="connsiteX1" y="connsiteY1"/>
                </a:cxn>
                <a:cxn ang="0">
                  <a:pos x="connsiteX2" y="connsiteY2"/>
                </a:cxn>
                <a:cxn ang="0">
                  <a:pos x="connsiteX3" y="connsiteY3"/>
                </a:cxn>
              </a:cxnLst>
              <a:rect l="l" t="t" r="r" b="b"/>
              <a:pathLst>
                <a:path w="171450" h="152400">
                  <a:moveTo>
                    <a:pt x="168116" y="7144"/>
                  </a:moveTo>
                  <a:lnTo>
                    <a:pt x="168116" y="54769"/>
                  </a:lnTo>
                  <a:lnTo>
                    <a:pt x="7144" y="148114"/>
                  </a:lnTo>
                  <a:lnTo>
                    <a:pt x="7144" y="10048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1" name="PA-任意多边形 26">
              <a:extLst>
                <a:ext uri="{FF2B5EF4-FFF2-40B4-BE49-F238E27FC236}">
                  <a16:creationId xmlns:a16="http://schemas.microsoft.com/office/drawing/2014/main" id="{A25FA8BF-9F45-4291-B57E-887867F45417}"/>
                </a:ext>
              </a:extLst>
            </p:cNvPr>
            <p:cNvSpPr/>
            <p:nvPr>
              <p:custDataLst>
                <p:tags r:id="rId189"/>
              </p:custDataLst>
            </p:nvPr>
          </p:nvSpPr>
          <p:spPr>
            <a:xfrm>
              <a:off x="2316124" y="2569867"/>
              <a:ext cx="161925" cy="142875"/>
            </a:xfrm>
            <a:custGeom>
              <a:avLst/>
              <a:gdLst>
                <a:gd name="connsiteX0" fmla="*/ 157639 w 161925"/>
                <a:gd name="connsiteY0" fmla="*/ 94774 h 142875"/>
                <a:gd name="connsiteX1" fmla="*/ 157639 w 161925"/>
                <a:gd name="connsiteY1" fmla="*/ 142399 h 142875"/>
                <a:gd name="connsiteX2" fmla="*/ 7144 w 161925"/>
                <a:gd name="connsiteY2" fmla="*/ 54769 h 142875"/>
                <a:gd name="connsiteX3" fmla="*/ 7144 w 161925"/>
                <a:gd name="connsiteY3" fmla="*/ 7144 h 142875"/>
              </a:gdLst>
              <a:ahLst/>
              <a:cxnLst>
                <a:cxn ang="0">
                  <a:pos x="connsiteX0" y="connsiteY0"/>
                </a:cxn>
                <a:cxn ang="0">
                  <a:pos x="connsiteX1" y="connsiteY1"/>
                </a:cxn>
                <a:cxn ang="0">
                  <a:pos x="connsiteX2" y="connsiteY2"/>
                </a:cxn>
                <a:cxn ang="0">
                  <a:pos x="connsiteX3" y="connsiteY3"/>
                </a:cxn>
              </a:cxnLst>
              <a:rect l="l" t="t" r="r" b="b"/>
              <a:pathLst>
                <a:path w="161925" h="142875">
                  <a:moveTo>
                    <a:pt x="157639" y="94774"/>
                  </a:moveTo>
                  <a:lnTo>
                    <a:pt x="157639" y="142399"/>
                  </a:lnTo>
                  <a:lnTo>
                    <a:pt x="7144" y="54769"/>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2" name="PA-任意多边形 27">
              <a:extLst>
                <a:ext uri="{FF2B5EF4-FFF2-40B4-BE49-F238E27FC236}">
                  <a16:creationId xmlns:a16="http://schemas.microsoft.com/office/drawing/2014/main" id="{AA4AA03F-4685-4065-9672-4596A1789666}"/>
                </a:ext>
              </a:extLst>
            </p:cNvPr>
            <p:cNvSpPr/>
            <p:nvPr>
              <p:custDataLst>
                <p:tags r:id="rId190"/>
              </p:custDataLst>
            </p:nvPr>
          </p:nvSpPr>
          <p:spPr>
            <a:xfrm>
              <a:off x="2316124" y="2477474"/>
              <a:ext cx="323850" cy="190500"/>
            </a:xfrm>
            <a:custGeom>
              <a:avLst/>
              <a:gdLst>
                <a:gd name="connsiteX0" fmla="*/ 318611 w 323850"/>
                <a:gd name="connsiteY0" fmla="*/ 93821 h 190500"/>
                <a:gd name="connsiteX1" fmla="*/ 157639 w 323850"/>
                <a:gd name="connsiteY1" fmla="*/ 187166 h 190500"/>
                <a:gd name="connsiteX2" fmla="*/ 7144 w 323850"/>
                <a:gd name="connsiteY2" fmla="*/ 99536 h 190500"/>
                <a:gd name="connsiteX3" fmla="*/ 167164 w 323850"/>
                <a:gd name="connsiteY3" fmla="*/ 7144 h 190500"/>
              </a:gdLst>
              <a:ahLst/>
              <a:cxnLst>
                <a:cxn ang="0">
                  <a:pos x="connsiteX0" y="connsiteY0"/>
                </a:cxn>
                <a:cxn ang="0">
                  <a:pos x="connsiteX1" y="connsiteY1"/>
                </a:cxn>
                <a:cxn ang="0">
                  <a:pos x="connsiteX2" y="connsiteY2"/>
                </a:cxn>
                <a:cxn ang="0">
                  <a:pos x="connsiteX3" y="connsiteY3"/>
                </a:cxn>
              </a:cxnLst>
              <a:rect l="l" t="t" r="r" b="b"/>
              <a:pathLst>
                <a:path w="323850" h="190500">
                  <a:moveTo>
                    <a:pt x="318611" y="93821"/>
                  </a:moveTo>
                  <a:lnTo>
                    <a:pt x="157639" y="187166"/>
                  </a:lnTo>
                  <a:lnTo>
                    <a:pt x="7144" y="99536"/>
                  </a:lnTo>
                  <a:lnTo>
                    <a:pt x="16716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3" name="PA-任意多边形 28">
              <a:extLst>
                <a:ext uri="{FF2B5EF4-FFF2-40B4-BE49-F238E27FC236}">
                  <a16:creationId xmlns:a16="http://schemas.microsoft.com/office/drawing/2014/main" id="{12A6800E-306E-4488-BEAC-79612D989AA5}"/>
                </a:ext>
              </a:extLst>
            </p:cNvPr>
            <p:cNvSpPr/>
            <p:nvPr>
              <p:custDataLst>
                <p:tags r:id="rId191"/>
              </p:custDataLst>
            </p:nvPr>
          </p:nvSpPr>
          <p:spPr>
            <a:xfrm>
              <a:off x="2838094" y="3043259"/>
              <a:ext cx="19050" cy="85725"/>
            </a:xfrm>
            <a:custGeom>
              <a:avLst/>
              <a:gdLst>
                <a:gd name="connsiteX0" fmla="*/ 18574 w 19050"/>
                <a:gd name="connsiteY0" fmla="*/ 85249 h 85725"/>
                <a:gd name="connsiteX1" fmla="*/ 7144 w 19050"/>
                <a:gd name="connsiteY1" fmla="*/ 78581 h 85725"/>
                <a:gd name="connsiteX2" fmla="*/ 7144 w 19050"/>
                <a:gd name="connsiteY2" fmla="*/ 7144 h 85725"/>
                <a:gd name="connsiteX3" fmla="*/ 18574 w 19050"/>
                <a:gd name="connsiteY3" fmla="*/ 13811 h 85725"/>
              </a:gdLst>
              <a:ahLst/>
              <a:cxnLst>
                <a:cxn ang="0">
                  <a:pos x="connsiteX0" y="connsiteY0"/>
                </a:cxn>
                <a:cxn ang="0">
                  <a:pos x="connsiteX1" y="connsiteY1"/>
                </a:cxn>
                <a:cxn ang="0">
                  <a:pos x="connsiteX2" y="connsiteY2"/>
                </a:cxn>
                <a:cxn ang="0">
                  <a:pos x="connsiteX3" y="connsiteY3"/>
                </a:cxn>
              </a:cxnLst>
              <a:rect l="l" t="t" r="r" b="b"/>
              <a:pathLst>
                <a:path w="19050" h="85725">
                  <a:moveTo>
                    <a:pt x="18574" y="85249"/>
                  </a:moveTo>
                  <a:lnTo>
                    <a:pt x="7144" y="78581"/>
                  </a:lnTo>
                  <a:lnTo>
                    <a:pt x="7144" y="7144"/>
                  </a:lnTo>
                  <a:lnTo>
                    <a:pt x="18574" y="1381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4" name="PA-任意多边形 29">
              <a:extLst>
                <a:ext uri="{FF2B5EF4-FFF2-40B4-BE49-F238E27FC236}">
                  <a16:creationId xmlns:a16="http://schemas.microsoft.com/office/drawing/2014/main" id="{6EE8F7E7-C4AC-4DCC-90C9-88D1D1CD9C4F}"/>
                </a:ext>
              </a:extLst>
            </p:cNvPr>
            <p:cNvSpPr/>
            <p:nvPr>
              <p:custDataLst>
                <p:tags r:id="rId192"/>
              </p:custDataLst>
            </p:nvPr>
          </p:nvSpPr>
          <p:spPr>
            <a:xfrm>
              <a:off x="2838094" y="2847044"/>
              <a:ext cx="361950" cy="209550"/>
            </a:xfrm>
            <a:custGeom>
              <a:avLst/>
              <a:gdLst>
                <a:gd name="connsiteX0" fmla="*/ 18574 w 361950"/>
                <a:gd name="connsiteY0" fmla="*/ 210026 h 209550"/>
                <a:gd name="connsiteX1" fmla="*/ 7144 w 361950"/>
                <a:gd name="connsiteY1" fmla="*/ 203359 h 209550"/>
                <a:gd name="connsiteX2" fmla="*/ 347186 w 361950"/>
                <a:gd name="connsiteY2" fmla="*/ 7144 h 209550"/>
                <a:gd name="connsiteX3" fmla="*/ 358616 w 361950"/>
                <a:gd name="connsiteY3" fmla="*/ 13811 h 209550"/>
              </a:gdLst>
              <a:ahLst/>
              <a:cxnLst>
                <a:cxn ang="0">
                  <a:pos x="connsiteX0" y="connsiteY0"/>
                </a:cxn>
                <a:cxn ang="0">
                  <a:pos x="connsiteX1" y="connsiteY1"/>
                </a:cxn>
                <a:cxn ang="0">
                  <a:pos x="connsiteX2" y="connsiteY2"/>
                </a:cxn>
                <a:cxn ang="0">
                  <a:pos x="connsiteX3" y="connsiteY3"/>
                </a:cxn>
              </a:cxnLst>
              <a:rect l="l" t="t" r="r" b="b"/>
              <a:pathLst>
                <a:path w="361950" h="209550">
                  <a:moveTo>
                    <a:pt x="18574" y="210026"/>
                  </a:moveTo>
                  <a:lnTo>
                    <a:pt x="7144" y="203359"/>
                  </a:lnTo>
                  <a:lnTo>
                    <a:pt x="347186" y="7144"/>
                  </a:lnTo>
                  <a:lnTo>
                    <a:pt x="358616" y="1381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5" name="PA-任意多边形 30">
              <a:extLst>
                <a:ext uri="{FF2B5EF4-FFF2-40B4-BE49-F238E27FC236}">
                  <a16:creationId xmlns:a16="http://schemas.microsoft.com/office/drawing/2014/main" id="{A12DD4C5-C0C2-468C-A8CE-E110CD81CF67}"/>
                </a:ext>
              </a:extLst>
            </p:cNvPr>
            <p:cNvSpPr/>
            <p:nvPr>
              <p:custDataLst>
                <p:tags r:id="rId193"/>
              </p:custDataLst>
            </p:nvPr>
          </p:nvSpPr>
          <p:spPr>
            <a:xfrm>
              <a:off x="2849524" y="2853712"/>
              <a:ext cx="352425" cy="276225"/>
            </a:xfrm>
            <a:custGeom>
              <a:avLst/>
              <a:gdLst>
                <a:gd name="connsiteX0" fmla="*/ 347186 w 352425"/>
                <a:gd name="connsiteY0" fmla="*/ 7144 h 276225"/>
                <a:gd name="connsiteX1" fmla="*/ 347186 w 352425"/>
                <a:gd name="connsiteY1" fmla="*/ 78581 h 276225"/>
                <a:gd name="connsiteX2" fmla="*/ 7144 w 352425"/>
                <a:gd name="connsiteY2" fmla="*/ 274796 h 276225"/>
                <a:gd name="connsiteX3" fmla="*/ 7144 w 352425"/>
                <a:gd name="connsiteY3" fmla="*/ 203359 h 276225"/>
              </a:gdLst>
              <a:ahLst/>
              <a:cxnLst>
                <a:cxn ang="0">
                  <a:pos x="connsiteX0" y="connsiteY0"/>
                </a:cxn>
                <a:cxn ang="0">
                  <a:pos x="connsiteX1" y="connsiteY1"/>
                </a:cxn>
                <a:cxn ang="0">
                  <a:pos x="connsiteX2" y="connsiteY2"/>
                </a:cxn>
                <a:cxn ang="0">
                  <a:pos x="connsiteX3" y="connsiteY3"/>
                </a:cxn>
              </a:cxnLst>
              <a:rect l="l" t="t" r="r" b="b"/>
              <a:pathLst>
                <a:path w="352425" h="276225">
                  <a:moveTo>
                    <a:pt x="347186" y="7144"/>
                  </a:moveTo>
                  <a:lnTo>
                    <a:pt x="347186" y="78581"/>
                  </a:lnTo>
                  <a:lnTo>
                    <a:pt x="7144" y="274796"/>
                  </a:lnTo>
                  <a:lnTo>
                    <a:pt x="7144" y="20335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6" name="PA-任意多边形 31">
              <a:extLst>
                <a:ext uri="{FF2B5EF4-FFF2-40B4-BE49-F238E27FC236}">
                  <a16:creationId xmlns:a16="http://schemas.microsoft.com/office/drawing/2014/main" id="{9CAA33CE-AA95-43F4-9995-3222C0F175E9}"/>
                </a:ext>
              </a:extLst>
            </p:cNvPr>
            <p:cNvSpPr/>
            <p:nvPr>
              <p:custDataLst>
                <p:tags r:id="rId194"/>
              </p:custDataLst>
            </p:nvPr>
          </p:nvSpPr>
          <p:spPr>
            <a:xfrm>
              <a:off x="3067646" y="3036592"/>
              <a:ext cx="66675" cy="209550"/>
            </a:xfrm>
            <a:custGeom>
              <a:avLst/>
              <a:gdLst>
                <a:gd name="connsiteX0" fmla="*/ 62389 w 66675"/>
                <a:gd name="connsiteY0" fmla="*/ 204311 h 209550"/>
                <a:gd name="connsiteX1" fmla="*/ 7144 w 66675"/>
                <a:gd name="connsiteY1" fmla="*/ 172879 h 209550"/>
                <a:gd name="connsiteX2" fmla="*/ 7144 w 66675"/>
                <a:gd name="connsiteY2" fmla="*/ 7144 h 209550"/>
                <a:gd name="connsiteX3" fmla="*/ 61436 w 66675"/>
                <a:gd name="connsiteY3" fmla="*/ 38576 h 209550"/>
              </a:gdLst>
              <a:ahLst/>
              <a:cxnLst>
                <a:cxn ang="0">
                  <a:pos x="connsiteX0" y="connsiteY0"/>
                </a:cxn>
                <a:cxn ang="0">
                  <a:pos x="connsiteX1" y="connsiteY1"/>
                </a:cxn>
                <a:cxn ang="0">
                  <a:pos x="connsiteX2" y="connsiteY2"/>
                </a:cxn>
                <a:cxn ang="0">
                  <a:pos x="connsiteX3" y="connsiteY3"/>
                </a:cxn>
              </a:cxnLst>
              <a:rect l="l" t="t" r="r" b="b"/>
              <a:pathLst>
                <a:path w="66675" h="209550">
                  <a:moveTo>
                    <a:pt x="62389" y="204311"/>
                  </a:moveTo>
                  <a:lnTo>
                    <a:pt x="7144" y="172879"/>
                  </a:lnTo>
                  <a:lnTo>
                    <a:pt x="7144" y="7144"/>
                  </a:lnTo>
                  <a:lnTo>
                    <a:pt x="61436"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7" name="PA-任意多边形 32">
              <a:extLst>
                <a:ext uri="{FF2B5EF4-FFF2-40B4-BE49-F238E27FC236}">
                  <a16:creationId xmlns:a16="http://schemas.microsoft.com/office/drawing/2014/main" id="{79A6A18C-47A6-4731-B115-2C848EFFC4F5}"/>
                </a:ext>
              </a:extLst>
            </p:cNvPr>
            <p:cNvSpPr/>
            <p:nvPr>
              <p:custDataLst>
                <p:tags r:id="rId195"/>
              </p:custDataLst>
            </p:nvPr>
          </p:nvSpPr>
          <p:spPr>
            <a:xfrm>
              <a:off x="2904769" y="3202327"/>
              <a:ext cx="228600" cy="133350"/>
            </a:xfrm>
            <a:custGeom>
              <a:avLst/>
              <a:gdLst>
                <a:gd name="connsiteX0" fmla="*/ 62389 w 228600"/>
                <a:gd name="connsiteY0" fmla="*/ 132874 h 133350"/>
                <a:gd name="connsiteX1" fmla="*/ 7144 w 228600"/>
                <a:gd name="connsiteY1" fmla="*/ 100489 h 133350"/>
                <a:gd name="connsiteX2" fmla="*/ 170021 w 228600"/>
                <a:gd name="connsiteY2" fmla="*/ 7144 h 133350"/>
                <a:gd name="connsiteX3" fmla="*/ 225266 w 228600"/>
                <a:gd name="connsiteY3" fmla="*/ 38576 h 133350"/>
              </a:gdLst>
              <a:ahLst/>
              <a:cxnLst>
                <a:cxn ang="0">
                  <a:pos x="connsiteX0" y="connsiteY0"/>
                </a:cxn>
                <a:cxn ang="0">
                  <a:pos x="connsiteX1" y="connsiteY1"/>
                </a:cxn>
                <a:cxn ang="0">
                  <a:pos x="connsiteX2" y="connsiteY2"/>
                </a:cxn>
                <a:cxn ang="0">
                  <a:pos x="connsiteX3" y="connsiteY3"/>
                </a:cxn>
              </a:cxnLst>
              <a:rect l="l" t="t" r="r" b="b"/>
              <a:pathLst>
                <a:path w="228600" h="133350">
                  <a:moveTo>
                    <a:pt x="62389" y="132874"/>
                  </a:moveTo>
                  <a:lnTo>
                    <a:pt x="7144" y="100489"/>
                  </a:lnTo>
                  <a:lnTo>
                    <a:pt x="170021" y="7144"/>
                  </a:lnTo>
                  <a:lnTo>
                    <a:pt x="225266"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8" name="PA-任意多边形 33">
              <a:extLst>
                <a:ext uri="{FF2B5EF4-FFF2-40B4-BE49-F238E27FC236}">
                  <a16:creationId xmlns:a16="http://schemas.microsoft.com/office/drawing/2014/main" id="{4C526827-8C7F-44B8-B2BF-B8A558D6B5C3}"/>
                </a:ext>
              </a:extLst>
            </p:cNvPr>
            <p:cNvSpPr/>
            <p:nvPr>
              <p:custDataLst>
                <p:tags r:id="rId196"/>
              </p:custDataLst>
            </p:nvPr>
          </p:nvSpPr>
          <p:spPr>
            <a:xfrm>
              <a:off x="2904769" y="3036592"/>
              <a:ext cx="228600" cy="133350"/>
            </a:xfrm>
            <a:custGeom>
              <a:avLst/>
              <a:gdLst>
                <a:gd name="connsiteX0" fmla="*/ 62389 w 228600"/>
                <a:gd name="connsiteY0" fmla="*/ 132874 h 133350"/>
                <a:gd name="connsiteX1" fmla="*/ 7144 w 228600"/>
                <a:gd name="connsiteY1" fmla="*/ 100489 h 133350"/>
                <a:gd name="connsiteX2" fmla="*/ 170021 w 228600"/>
                <a:gd name="connsiteY2" fmla="*/ 7144 h 133350"/>
                <a:gd name="connsiteX3" fmla="*/ 224314 w 228600"/>
                <a:gd name="connsiteY3" fmla="*/ 38576 h 133350"/>
              </a:gdLst>
              <a:ahLst/>
              <a:cxnLst>
                <a:cxn ang="0">
                  <a:pos x="connsiteX0" y="connsiteY0"/>
                </a:cxn>
                <a:cxn ang="0">
                  <a:pos x="connsiteX1" y="connsiteY1"/>
                </a:cxn>
                <a:cxn ang="0">
                  <a:pos x="connsiteX2" y="connsiteY2"/>
                </a:cxn>
                <a:cxn ang="0">
                  <a:pos x="connsiteX3" y="connsiteY3"/>
                </a:cxn>
              </a:cxnLst>
              <a:rect l="l" t="t" r="r" b="b"/>
              <a:pathLst>
                <a:path w="228600" h="133350">
                  <a:moveTo>
                    <a:pt x="62389" y="132874"/>
                  </a:moveTo>
                  <a:lnTo>
                    <a:pt x="7144" y="100489"/>
                  </a:lnTo>
                  <a:lnTo>
                    <a:pt x="170021" y="7144"/>
                  </a:lnTo>
                  <a:lnTo>
                    <a:pt x="224314"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29" name="PA-任意多边形 34">
              <a:extLst>
                <a:ext uri="{FF2B5EF4-FFF2-40B4-BE49-F238E27FC236}">
                  <a16:creationId xmlns:a16="http://schemas.microsoft.com/office/drawing/2014/main" id="{9521BDAF-732D-41E5-9DCD-78D304942530}"/>
                </a:ext>
              </a:extLst>
            </p:cNvPr>
            <p:cNvSpPr/>
            <p:nvPr>
              <p:custDataLst>
                <p:tags r:id="rId197"/>
              </p:custDataLst>
            </p:nvPr>
          </p:nvSpPr>
          <p:spPr>
            <a:xfrm>
              <a:off x="2904769" y="3129937"/>
              <a:ext cx="66675" cy="209550"/>
            </a:xfrm>
            <a:custGeom>
              <a:avLst/>
              <a:gdLst>
                <a:gd name="connsiteX0" fmla="*/ 62389 w 66675"/>
                <a:gd name="connsiteY0" fmla="*/ 205264 h 209550"/>
                <a:gd name="connsiteX1" fmla="*/ 7144 w 66675"/>
                <a:gd name="connsiteY1" fmla="*/ 172879 h 209550"/>
                <a:gd name="connsiteX2" fmla="*/ 7144 w 66675"/>
                <a:gd name="connsiteY2" fmla="*/ 7144 h 209550"/>
                <a:gd name="connsiteX3" fmla="*/ 62389 w 66675"/>
                <a:gd name="connsiteY3" fmla="*/ 39529 h 209550"/>
              </a:gdLst>
              <a:ahLst/>
              <a:cxnLst>
                <a:cxn ang="0">
                  <a:pos x="connsiteX0" y="connsiteY0"/>
                </a:cxn>
                <a:cxn ang="0">
                  <a:pos x="connsiteX1" y="connsiteY1"/>
                </a:cxn>
                <a:cxn ang="0">
                  <a:pos x="connsiteX2" y="connsiteY2"/>
                </a:cxn>
                <a:cxn ang="0">
                  <a:pos x="connsiteX3" y="connsiteY3"/>
                </a:cxn>
              </a:cxnLst>
              <a:rect l="l" t="t" r="r" b="b"/>
              <a:pathLst>
                <a:path w="66675" h="209550">
                  <a:moveTo>
                    <a:pt x="62389" y="205264"/>
                  </a:moveTo>
                  <a:lnTo>
                    <a:pt x="7144" y="172879"/>
                  </a:lnTo>
                  <a:lnTo>
                    <a:pt x="7144" y="7144"/>
                  </a:lnTo>
                  <a:lnTo>
                    <a:pt x="62389" y="3952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0" name="PA-任意多边形 35">
              <a:extLst>
                <a:ext uri="{FF2B5EF4-FFF2-40B4-BE49-F238E27FC236}">
                  <a16:creationId xmlns:a16="http://schemas.microsoft.com/office/drawing/2014/main" id="{C3E0C292-8D1B-4C6B-8412-DEB0BABEE957}"/>
                </a:ext>
              </a:extLst>
            </p:cNvPr>
            <p:cNvSpPr/>
            <p:nvPr>
              <p:custDataLst>
                <p:tags r:id="rId198"/>
              </p:custDataLst>
            </p:nvPr>
          </p:nvSpPr>
          <p:spPr>
            <a:xfrm>
              <a:off x="2960014" y="3068024"/>
              <a:ext cx="171450" cy="266700"/>
            </a:xfrm>
            <a:custGeom>
              <a:avLst/>
              <a:gdLst>
                <a:gd name="connsiteX0" fmla="*/ 169069 w 171450"/>
                <a:gd name="connsiteY0" fmla="*/ 7144 h 266700"/>
                <a:gd name="connsiteX1" fmla="*/ 170021 w 171450"/>
                <a:gd name="connsiteY1" fmla="*/ 172879 h 266700"/>
                <a:gd name="connsiteX2" fmla="*/ 7144 w 171450"/>
                <a:gd name="connsiteY2" fmla="*/ 267176 h 266700"/>
                <a:gd name="connsiteX3" fmla="*/ 7144 w 171450"/>
                <a:gd name="connsiteY3" fmla="*/ 101441 h 266700"/>
              </a:gdLst>
              <a:ahLst/>
              <a:cxnLst>
                <a:cxn ang="0">
                  <a:pos x="connsiteX0" y="connsiteY0"/>
                </a:cxn>
                <a:cxn ang="0">
                  <a:pos x="connsiteX1" y="connsiteY1"/>
                </a:cxn>
                <a:cxn ang="0">
                  <a:pos x="connsiteX2" y="connsiteY2"/>
                </a:cxn>
                <a:cxn ang="0">
                  <a:pos x="connsiteX3" y="connsiteY3"/>
                </a:cxn>
              </a:cxnLst>
              <a:rect l="l" t="t" r="r" b="b"/>
              <a:pathLst>
                <a:path w="171450" h="266700">
                  <a:moveTo>
                    <a:pt x="169069" y="7144"/>
                  </a:moveTo>
                  <a:lnTo>
                    <a:pt x="170021" y="172879"/>
                  </a:lnTo>
                  <a:lnTo>
                    <a:pt x="7144" y="267176"/>
                  </a:lnTo>
                  <a:lnTo>
                    <a:pt x="7144" y="10144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1" name="PA-任意多边形 36">
              <a:extLst>
                <a:ext uri="{FF2B5EF4-FFF2-40B4-BE49-F238E27FC236}">
                  <a16:creationId xmlns:a16="http://schemas.microsoft.com/office/drawing/2014/main" id="{4AA9F46F-2C59-4377-9CFF-7CC0837C9D7A}"/>
                </a:ext>
              </a:extLst>
            </p:cNvPr>
            <p:cNvSpPr/>
            <p:nvPr>
              <p:custDataLst>
                <p:tags r:id="rId199"/>
              </p:custDataLst>
            </p:nvPr>
          </p:nvSpPr>
          <p:spPr>
            <a:xfrm>
              <a:off x="2897149" y="3126127"/>
              <a:ext cx="66675" cy="228600"/>
            </a:xfrm>
            <a:custGeom>
              <a:avLst/>
              <a:gdLst>
                <a:gd name="connsiteX0" fmla="*/ 63341 w 66675"/>
                <a:gd name="connsiteY0" fmla="*/ 221456 h 228600"/>
                <a:gd name="connsiteX1" fmla="*/ 8096 w 66675"/>
                <a:gd name="connsiteY1" fmla="*/ 189071 h 228600"/>
                <a:gd name="connsiteX2" fmla="*/ 7144 w 66675"/>
                <a:gd name="connsiteY2" fmla="*/ 7144 h 228600"/>
                <a:gd name="connsiteX3" fmla="*/ 62389 w 66675"/>
                <a:gd name="connsiteY3" fmla="*/ 38576 h 228600"/>
              </a:gdLst>
              <a:ahLst/>
              <a:cxnLst>
                <a:cxn ang="0">
                  <a:pos x="connsiteX0" y="connsiteY0"/>
                </a:cxn>
                <a:cxn ang="0">
                  <a:pos x="connsiteX1" y="connsiteY1"/>
                </a:cxn>
                <a:cxn ang="0">
                  <a:pos x="connsiteX2" y="connsiteY2"/>
                </a:cxn>
                <a:cxn ang="0">
                  <a:pos x="connsiteX3" y="connsiteY3"/>
                </a:cxn>
              </a:cxnLst>
              <a:rect l="l" t="t" r="r" b="b"/>
              <a:pathLst>
                <a:path w="66675" h="228600">
                  <a:moveTo>
                    <a:pt x="63341" y="221456"/>
                  </a:moveTo>
                  <a:lnTo>
                    <a:pt x="8096" y="189071"/>
                  </a:lnTo>
                  <a:lnTo>
                    <a:pt x="7144" y="7144"/>
                  </a:lnTo>
                  <a:lnTo>
                    <a:pt x="62389"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2" name="PA-任意多边形 37">
              <a:extLst>
                <a:ext uri="{FF2B5EF4-FFF2-40B4-BE49-F238E27FC236}">
                  <a16:creationId xmlns:a16="http://schemas.microsoft.com/office/drawing/2014/main" id="{7742BE92-7D72-426E-84FD-D4A2FF8AA841}"/>
                </a:ext>
              </a:extLst>
            </p:cNvPr>
            <p:cNvSpPr/>
            <p:nvPr>
              <p:custDataLst>
                <p:tags r:id="rId200"/>
              </p:custDataLst>
            </p:nvPr>
          </p:nvSpPr>
          <p:spPr>
            <a:xfrm>
              <a:off x="2897149" y="3024209"/>
              <a:ext cx="238125" cy="142875"/>
            </a:xfrm>
            <a:custGeom>
              <a:avLst/>
              <a:gdLst>
                <a:gd name="connsiteX0" fmla="*/ 62389 w 238125"/>
                <a:gd name="connsiteY0" fmla="*/ 140494 h 142875"/>
                <a:gd name="connsiteX1" fmla="*/ 7144 w 238125"/>
                <a:gd name="connsiteY1" fmla="*/ 109061 h 142875"/>
                <a:gd name="connsiteX2" fmla="*/ 184309 w 238125"/>
                <a:gd name="connsiteY2" fmla="*/ 7144 h 142875"/>
                <a:gd name="connsiteX3" fmla="*/ 239554 w 238125"/>
                <a:gd name="connsiteY3" fmla="*/ 38576 h 142875"/>
              </a:gdLst>
              <a:ahLst/>
              <a:cxnLst>
                <a:cxn ang="0">
                  <a:pos x="connsiteX0" y="connsiteY0"/>
                </a:cxn>
                <a:cxn ang="0">
                  <a:pos x="connsiteX1" y="connsiteY1"/>
                </a:cxn>
                <a:cxn ang="0">
                  <a:pos x="connsiteX2" y="connsiteY2"/>
                </a:cxn>
                <a:cxn ang="0">
                  <a:pos x="connsiteX3" y="connsiteY3"/>
                </a:cxn>
              </a:cxnLst>
              <a:rect l="l" t="t" r="r" b="b"/>
              <a:pathLst>
                <a:path w="238125" h="142875">
                  <a:moveTo>
                    <a:pt x="62389" y="140494"/>
                  </a:moveTo>
                  <a:lnTo>
                    <a:pt x="7144" y="109061"/>
                  </a:lnTo>
                  <a:lnTo>
                    <a:pt x="184309" y="7144"/>
                  </a:lnTo>
                  <a:lnTo>
                    <a:pt x="239554"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3" name="PA-任意多边形 38">
              <a:extLst>
                <a:ext uri="{FF2B5EF4-FFF2-40B4-BE49-F238E27FC236}">
                  <a16:creationId xmlns:a16="http://schemas.microsoft.com/office/drawing/2014/main" id="{51934DF2-799D-4FB4-93E3-010ED8D0A60D}"/>
                </a:ext>
              </a:extLst>
            </p:cNvPr>
            <p:cNvSpPr/>
            <p:nvPr>
              <p:custDataLst>
                <p:tags r:id="rId201"/>
              </p:custDataLst>
            </p:nvPr>
          </p:nvSpPr>
          <p:spPr>
            <a:xfrm>
              <a:off x="2952394" y="3055642"/>
              <a:ext cx="190500" cy="295275"/>
            </a:xfrm>
            <a:custGeom>
              <a:avLst/>
              <a:gdLst>
                <a:gd name="connsiteX0" fmla="*/ 7144 w 190500"/>
                <a:gd name="connsiteY0" fmla="*/ 109061 h 295275"/>
                <a:gd name="connsiteX1" fmla="*/ 184309 w 190500"/>
                <a:gd name="connsiteY1" fmla="*/ 7144 h 295275"/>
                <a:gd name="connsiteX2" fmla="*/ 185261 w 190500"/>
                <a:gd name="connsiteY2" fmla="*/ 190024 h 295275"/>
                <a:gd name="connsiteX3" fmla="*/ 8096 w 190500"/>
                <a:gd name="connsiteY3" fmla="*/ 291941 h 295275"/>
                <a:gd name="connsiteX4" fmla="*/ 7144 w 190500"/>
                <a:gd name="connsiteY4" fmla="*/ 109061 h 295275"/>
                <a:gd name="connsiteX5" fmla="*/ 177641 w 190500"/>
                <a:gd name="connsiteY5" fmla="*/ 185261 h 295275"/>
                <a:gd name="connsiteX6" fmla="*/ 177641 w 190500"/>
                <a:gd name="connsiteY6" fmla="*/ 19526 h 295275"/>
                <a:gd name="connsiteX7" fmla="*/ 14764 w 190500"/>
                <a:gd name="connsiteY7" fmla="*/ 113824 h 295275"/>
                <a:gd name="connsiteX8" fmla="*/ 14764 w 190500"/>
                <a:gd name="connsiteY8" fmla="*/ 279559 h 295275"/>
                <a:gd name="connsiteX9" fmla="*/ 177641 w 190500"/>
                <a:gd name="connsiteY9" fmla="*/ 185261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295275">
                  <a:moveTo>
                    <a:pt x="7144" y="109061"/>
                  </a:moveTo>
                  <a:lnTo>
                    <a:pt x="184309" y="7144"/>
                  </a:lnTo>
                  <a:lnTo>
                    <a:pt x="185261" y="190024"/>
                  </a:lnTo>
                  <a:lnTo>
                    <a:pt x="8096" y="291941"/>
                  </a:lnTo>
                  <a:lnTo>
                    <a:pt x="7144" y="109061"/>
                  </a:lnTo>
                  <a:close/>
                  <a:moveTo>
                    <a:pt x="177641" y="185261"/>
                  </a:moveTo>
                  <a:lnTo>
                    <a:pt x="177641" y="19526"/>
                  </a:lnTo>
                  <a:lnTo>
                    <a:pt x="14764" y="113824"/>
                  </a:lnTo>
                  <a:lnTo>
                    <a:pt x="14764" y="279559"/>
                  </a:lnTo>
                  <a:lnTo>
                    <a:pt x="177641" y="185261"/>
                  </a:lnTo>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4" name="PA-任意多边形 39">
              <a:extLst>
                <a:ext uri="{FF2B5EF4-FFF2-40B4-BE49-F238E27FC236}">
                  <a16:creationId xmlns:a16="http://schemas.microsoft.com/office/drawing/2014/main" id="{1DB0FC22-7DB6-42B0-B3AE-C702D7B316B6}"/>
                </a:ext>
              </a:extLst>
            </p:cNvPr>
            <p:cNvSpPr/>
            <p:nvPr>
              <p:custDataLst>
                <p:tags r:id="rId202"/>
              </p:custDataLst>
            </p:nvPr>
          </p:nvSpPr>
          <p:spPr>
            <a:xfrm>
              <a:off x="2643784" y="3085169"/>
              <a:ext cx="19050" cy="38100"/>
            </a:xfrm>
            <a:custGeom>
              <a:avLst/>
              <a:gdLst>
                <a:gd name="connsiteX0" fmla="*/ 7144 w 19050"/>
                <a:gd name="connsiteY0" fmla="*/ 12859 h 38100"/>
                <a:gd name="connsiteX1" fmla="*/ 16669 w 19050"/>
                <a:gd name="connsiteY1" fmla="*/ 7144 h 38100"/>
                <a:gd name="connsiteX2" fmla="*/ 16669 w 19050"/>
                <a:gd name="connsiteY2" fmla="*/ 32861 h 38100"/>
                <a:gd name="connsiteX3" fmla="*/ 7144 w 19050"/>
                <a:gd name="connsiteY3" fmla="*/ 38576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12859"/>
                  </a:moveTo>
                  <a:lnTo>
                    <a:pt x="16669" y="7144"/>
                  </a:lnTo>
                  <a:lnTo>
                    <a:pt x="16669" y="32861"/>
                  </a:lnTo>
                  <a:lnTo>
                    <a:pt x="7144" y="3857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5" name="PA-任意多边形 40">
              <a:extLst>
                <a:ext uri="{FF2B5EF4-FFF2-40B4-BE49-F238E27FC236}">
                  <a16:creationId xmlns:a16="http://schemas.microsoft.com/office/drawing/2014/main" id="{6316A5C1-968D-448E-A1D4-E19A2E4E5987}"/>
                </a:ext>
              </a:extLst>
            </p:cNvPr>
            <p:cNvSpPr/>
            <p:nvPr>
              <p:custDataLst>
                <p:tags r:id="rId203"/>
              </p:custDataLst>
            </p:nvPr>
          </p:nvSpPr>
          <p:spPr>
            <a:xfrm>
              <a:off x="1961794" y="2690834"/>
              <a:ext cx="704850" cy="409575"/>
            </a:xfrm>
            <a:custGeom>
              <a:avLst/>
              <a:gdLst>
                <a:gd name="connsiteX0" fmla="*/ 7144 w 704850"/>
                <a:gd name="connsiteY0" fmla="*/ 12859 h 409575"/>
                <a:gd name="connsiteX1" fmla="*/ 16669 w 704850"/>
                <a:gd name="connsiteY1" fmla="*/ 7144 h 409575"/>
                <a:gd name="connsiteX2" fmla="*/ 698659 w 704850"/>
                <a:gd name="connsiteY2" fmla="*/ 401479 h 409575"/>
                <a:gd name="connsiteX3" fmla="*/ 689134 w 704850"/>
                <a:gd name="connsiteY3" fmla="*/ 407194 h 409575"/>
              </a:gdLst>
              <a:ahLst/>
              <a:cxnLst>
                <a:cxn ang="0">
                  <a:pos x="connsiteX0" y="connsiteY0"/>
                </a:cxn>
                <a:cxn ang="0">
                  <a:pos x="connsiteX1" y="connsiteY1"/>
                </a:cxn>
                <a:cxn ang="0">
                  <a:pos x="connsiteX2" y="connsiteY2"/>
                </a:cxn>
                <a:cxn ang="0">
                  <a:pos x="connsiteX3" y="connsiteY3"/>
                </a:cxn>
              </a:cxnLst>
              <a:rect l="l" t="t" r="r" b="b"/>
              <a:pathLst>
                <a:path w="704850" h="409575">
                  <a:moveTo>
                    <a:pt x="7144" y="12859"/>
                  </a:moveTo>
                  <a:lnTo>
                    <a:pt x="16669" y="7144"/>
                  </a:lnTo>
                  <a:lnTo>
                    <a:pt x="698659" y="401479"/>
                  </a:lnTo>
                  <a:lnTo>
                    <a:pt x="689134" y="40719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6" name="PA-任意多边形 41">
              <a:extLst>
                <a:ext uri="{FF2B5EF4-FFF2-40B4-BE49-F238E27FC236}">
                  <a16:creationId xmlns:a16="http://schemas.microsoft.com/office/drawing/2014/main" id="{8BC33AD1-7E8B-408A-B920-FFBDF8DD2F1A}"/>
                </a:ext>
              </a:extLst>
            </p:cNvPr>
            <p:cNvSpPr/>
            <p:nvPr>
              <p:custDataLst>
                <p:tags r:id="rId204"/>
              </p:custDataLst>
            </p:nvPr>
          </p:nvSpPr>
          <p:spPr>
            <a:xfrm>
              <a:off x="1961794" y="2696549"/>
              <a:ext cx="695325" cy="428625"/>
            </a:xfrm>
            <a:custGeom>
              <a:avLst/>
              <a:gdLst>
                <a:gd name="connsiteX0" fmla="*/ 689134 w 695325"/>
                <a:gd name="connsiteY0" fmla="*/ 401479 h 428625"/>
                <a:gd name="connsiteX1" fmla="*/ 689134 w 695325"/>
                <a:gd name="connsiteY1" fmla="*/ 427196 h 428625"/>
                <a:gd name="connsiteX2" fmla="*/ 7144 w 695325"/>
                <a:gd name="connsiteY2" fmla="*/ 33814 h 428625"/>
                <a:gd name="connsiteX3" fmla="*/ 7144 w 6953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695325" h="428625">
                  <a:moveTo>
                    <a:pt x="689134" y="401479"/>
                  </a:moveTo>
                  <a:lnTo>
                    <a:pt x="689134" y="427196"/>
                  </a:lnTo>
                  <a:lnTo>
                    <a:pt x="7144" y="3381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7" name="PA-任意多边形 42">
              <a:extLst>
                <a:ext uri="{FF2B5EF4-FFF2-40B4-BE49-F238E27FC236}">
                  <a16:creationId xmlns:a16="http://schemas.microsoft.com/office/drawing/2014/main" id="{C1E0D172-E908-4AE4-B30B-A3DEE52A9491}"/>
                </a:ext>
              </a:extLst>
            </p:cNvPr>
            <p:cNvSpPr/>
            <p:nvPr>
              <p:custDataLst>
                <p:tags r:id="rId205"/>
              </p:custDataLst>
            </p:nvPr>
          </p:nvSpPr>
          <p:spPr>
            <a:xfrm>
              <a:off x="2643784" y="3148034"/>
              <a:ext cx="19050" cy="38100"/>
            </a:xfrm>
            <a:custGeom>
              <a:avLst/>
              <a:gdLst>
                <a:gd name="connsiteX0" fmla="*/ 7144 w 19050"/>
                <a:gd name="connsiteY0" fmla="*/ 12859 h 38100"/>
                <a:gd name="connsiteX1" fmla="*/ 16669 w 19050"/>
                <a:gd name="connsiteY1" fmla="*/ 7144 h 38100"/>
                <a:gd name="connsiteX2" fmla="*/ 16669 w 19050"/>
                <a:gd name="connsiteY2" fmla="*/ 33814 h 38100"/>
                <a:gd name="connsiteX3" fmla="*/ 7144 w 19050"/>
                <a:gd name="connsiteY3" fmla="*/ 39529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12859"/>
                  </a:moveTo>
                  <a:lnTo>
                    <a:pt x="16669" y="7144"/>
                  </a:lnTo>
                  <a:lnTo>
                    <a:pt x="16669" y="33814"/>
                  </a:lnTo>
                  <a:lnTo>
                    <a:pt x="7144" y="3952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8" name="PA-任意多边形 43">
              <a:extLst>
                <a:ext uri="{FF2B5EF4-FFF2-40B4-BE49-F238E27FC236}">
                  <a16:creationId xmlns:a16="http://schemas.microsoft.com/office/drawing/2014/main" id="{46172203-CF60-4F54-B5B1-26E52BD019A1}"/>
                </a:ext>
              </a:extLst>
            </p:cNvPr>
            <p:cNvSpPr/>
            <p:nvPr>
              <p:custDataLst>
                <p:tags r:id="rId206"/>
              </p:custDataLst>
            </p:nvPr>
          </p:nvSpPr>
          <p:spPr>
            <a:xfrm>
              <a:off x="1961794" y="2753699"/>
              <a:ext cx="704850" cy="409575"/>
            </a:xfrm>
            <a:custGeom>
              <a:avLst/>
              <a:gdLst>
                <a:gd name="connsiteX0" fmla="*/ 7144 w 704850"/>
                <a:gd name="connsiteY0" fmla="*/ 12859 h 409575"/>
                <a:gd name="connsiteX1" fmla="*/ 16669 w 704850"/>
                <a:gd name="connsiteY1" fmla="*/ 7144 h 409575"/>
                <a:gd name="connsiteX2" fmla="*/ 698659 w 704850"/>
                <a:gd name="connsiteY2" fmla="*/ 401479 h 409575"/>
                <a:gd name="connsiteX3" fmla="*/ 689134 w 704850"/>
                <a:gd name="connsiteY3" fmla="*/ 407194 h 409575"/>
              </a:gdLst>
              <a:ahLst/>
              <a:cxnLst>
                <a:cxn ang="0">
                  <a:pos x="connsiteX0" y="connsiteY0"/>
                </a:cxn>
                <a:cxn ang="0">
                  <a:pos x="connsiteX1" y="connsiteY1"/>
                </a:cxn>
                <a:cxn ang="0">
                  <a:pos x="connsiteX2" y="connsiteY2"/>
                </a:cxn>
                <a:cxn ang="0">
                  <a:pos x="connsiteX3" y="connsiteY3"/>
                </a:cxn>
              </a:cxnLst>
              <a:rect l="l" t="t" r="r" b="b"/>
              <a:pathLst>
                <a:path w="704850" h="409575">
                  <a:moveTo>
                    <a:pt x="7144" y="12859"/>
                  </a:moveTo>
                  <a:lnTo>
                    <a:pt x="16669" y="7144"/>
                  </a:lnTo>
                  <a:lnTo>
                    <a:pt x="698659" y="401479"/>
                  </a:lnTo>
                  <a:lnTo>
                    <a:pt x="689134" y="40719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39" name="PA-任意多边形 44">
              <a:extLst>
                <a:ext uri="{FF2B5EF4-FFF2-40B4-BE49-F238E27FC236}">
                  <a16:creationId xmlns:a16="http://schemas.microsoft.com/office/drawing/2014/main" id="{6D296346-D98E-4AF7-9D18-DBD9CB091300}"/>
                </a:ext>
              </a:extLst>
            </p:cNvPr>
            <p:cNvSpPr/>
            <p:nvPr>
              <p:custDataLst>
                <p:tags r:id="rId207"/>
              </p:custDataLst>
            </p:nvPr>
          </p:nvSpPr>
          <p:spPr>
            <a:xfrm>
              <a:off x="1961794" y="2759414"/>
              <a:ext cx="695325" cy="428625"/>
            </a:xfrm>
            <a:custGeom>
              <a:avLst/>
              <a:gdLst>
                <a:gd name="connsiteX0" fmla="*/ 689134 w 695325"/>
                <a:gd name="connsiteY0" fmla="*/ 401479 h 428625"/>
                <a:gd name="connsiteX1" fmla="*/ 689134 w 695325"/>
                <a:gd name="connsiteY1" fmla="*/ 428149 h 428625"/>
                <a:gd name="connsiteX2" fmla="*/ 7144 w 695325"/>
                <a:gd name="connsiteY2" fmla="*/ 33814 h 428625"/>
                <a:gd name="connsiteX3" fmla="*/ 7144 w 6953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695325" h="428625">
                  <a:moveTo>
                    <a:pt x="689134" y="401479"/>
                  </a:moveTo>
                  <a:lnTo>
                    <a:pt x="689134" y="428149"/>
                  </a:lnTo>
                  <a:lnTo>
                    <a:pt x="7144" y="3381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0" name="PA-任意多边形 45">
              <a:extLst>
                <a:ext uri="{FF2B5EF4-FFF2-40B4-BE49-F238E27FC236}">
                  <a16:creationId xmlns:a16="http://schemas.microsoft.com/office/drawing/2014/main" id="{820EBC02-2FAF-4C48-A1F2-BB3991D50F33}"/>
                </a:ext>
              </a:extLst>
            </p:cNvPr>
            <p:cNvSpPr/>
            <p:nvPr>
              <p:custDataLst>
                <p:tags r:id="rId208"/>
              </p:custDataLst>
            </p:nvPr>
          </p:nvSpPr>
          <p:spPr>
            <a:xfrm>
              <a:off x="2643784" y="3210899"/>
              <a:ext cx="19050" cy="38100"/>
            </a:xfrm>
            <a:custGeom>
              <a:avLst/>
              <a:gdLst>
                <a:gd name="connsiteX0" fmla="*/ 7144 w 19050"/>
                <a:gd name="connsiteY0" fmla="*/ 12859 h 38100"/>
                <a:gd name="connsiteX1" fmla="*/ 16669 w 19050"/>
                <a:gd name="connsiteY1" fmla="*/ 7144 h 38100"/>
                <a:gd name="connsiteX2" fmla="*/ 16669 w 19050"/>
                <a:gd name="connsiteY2" fmla="*/ 33814 h 38100"/>
                <a:gd name="connsiteX3" fmla="*/ 7144 w 19050"/>
                <a:gd name="connsiteY3" fmla="*/ 39529 h 38100"/>
              </a:gdLst>
              <a:ahLst/>
              <a:cxnLst>
                <a:cxn ang="0">
                  <a:pos x="connsiteX0" y="connsiteY0"/>
                </a:cxn>
                <a:cxn ang="0">
                  <a:pos x="connsiteX1" y="connsiteY1"/>
                </a:cxn>
                <a:cxn ang="0">
                  <a:pos x="connsiteX2" y="connsiteY2"/>
                </a:cxn>
                <a:cxn ang="0">
                  <a:pos x="connsiteX3" y="connsiteY3"/>
                </a:cxn>
              </a:cxnLst>
              <a:rect l="l" t="t" r="r" b="b"/>
              <a:pathLst>
                <a:path w="19050" h="38100">
                  <a:moveTo>
                    <a:pt x="7144" y="12859"/>
                  </a:moveTo>
                  <a:lnTo>
                    <a:pt x="16669" y="7144"/>
                  </a:lnTo>
                  <a:lnTo>
                    <a:pt x="16669" y="33814"/>
                  </a:lnTo>
                  <a:lnTo>
                    <a:pt x="7144" y="3952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1" name="PA-任意多边形 46">
              <a:extLst>
                <a:ext uri="{FF2B5EF4-FFF2-40B4-BE49-F238E27FC236}">
                  <a16:creationId xmlns:a16="http://schemas.microsoft.com/office/drawing/2014/main" id="{C6B357E6-1CC1-4924-AEC8-94C189220C9C}"/>
                </a:ext>
              </a:extLst>
            </p:cNvPr>
            <p:cNvSpPr/>
            <p:nvPr>
              <p:custDataLst>
                <p:tags r:id="rId209"/>
              </p:custDataLst>
            </p:nvPr>
          </p:nvSpPr>
          <p:spPr>
            <a:xfrm>
              <a:off x="1961794" y="2816564"/>
              <a:ext cx="704850" cy="409575"/>
            </a:xfrm>
            <a:custGeom>
              <a:avLst/>
              <a:gdLst>
                <a:gd name="connsiteX0" fmla="*/ 7144 w 704850"/>
                <a:gd name="connsiteY0" fmla="*/ 12859 h 409575"/>
                <a:gd name="connsiteX1" fmla="*/ 16669 w 704850"/>
                <a:gd name="connsiteY1" fmla="*/ 7144 h 409575"/>
                <a:gd name="connsiteX2" fmla="*/ 698659 w 704850"/>
                <a:gd name="connsiteY2" fmla="*/ 401479 h 409575"/>
                <a:gd name="connsiteX3" fmla="*/ 689134 w 704850"/>
                <a:gd name="connsiteY3" fmla="*/ 407194 h 409575"/>
              </a:gdLst>
              <a:ahLst/>
              <a:cxnLst>
                <a:cxn ang="0">
                  <a:pos x="connsiteX0" y="connsiteY0"/>
                </a:cxn>
                <a:cxn ang="0">
                  <a:pos x="connsiteX1" y="connsiteY1"/>
                </a:cxn>
                <a:cxn ang="0">
                  <a:pos x="connsiteX2" y="connsiteY2"/>
                </a:cxn>
                <a:cxn ang="0">
                  <a:pos x="connsiteX3" y="connsiteY3"/>
                </a:cxn>
              </a:cxnLst>
              <a:rect l="l" t="t" r="r" b="b"/>
              <a:pathLst>
                <a:path w="704850" h="409575">
                  <a:moveTo>
                    <a:pt x="7144" y="12859"/>
                  </a:moveTo>
                  <a:lnTo>
                    <a:pt x="16669" y="7144"/>
                  </a:lnTo>
                  <a:lnTo>
                    <a:pt x="698659" y="401479"/>
                  </a:lnTo>
                  <a:lnTo>
                    <a:pt x="689134" y="40719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2" name="PA-任意多边形 47">
              <a:extLst>
                <a:ext uri="{FF2B5EF4-FFF2-40B4-BE49-F238E27FC236}">
                  <a16:creationId xmlns:a16="http://schemas.microsoft.com/office/drawing/2014/main" id="{61D376FC-B003-4C7A-AD2C-92F8D71AFE2B}"/>
                </a:ext>
              </a:extLst>
            </p:cNvPr>
            <p:cNvSpPr/>
            <p:nvPr>
              <p:custDataLst>
                <p:tags r:id="rId210"/>
              </p:custDataLst>
            </p:nvPr>
          </p:nvSpPr>
          <p:spPr>
            <a:xfrm>
              <a:off x="1961794" y="2822279"/>
              <a:ext cx="695325" cy="428625"/>
            </a:xfrm>
            <a:custGeom>
              <a:avLst/>
              <a:gdLst>
                <a:gd name="connsiteX0" fmla="*/ 689134 w 695325"/>
                <a:gd name="connsiteY0" fmla="*/ 401479 h 428625"/>
                <a:gd name="connsiteX1" fmla="*/ 689134 w 695325"/>
                <a:gd name="connsiteY1" fmla="*/ 428149 h 428625"/>
                <a:gd name="connsiteX2" fmla="*/ 7144 w 695325"/>
                <a:gd name="connsiteY2" fmla="*/ 33814 h 428625"/>
                <a:gd name="connsiteX3" fmla="*/ 7144 w 6953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695325" h="428625">
                  <a:moveTo>
                    <a:pt x="689134" y="401479"/>
                  </a:moveTo>
                  <a:lnTo>
                    <a:pt x="689134" y="428149"/>
                  </a:lnTo>
                  <a:lnTo>
                    <a:pt x="7144" y="3381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grpSp>
      <p:grpSp>
        <p:nvGrpSpPr>
          <p:cNvPr id="344" name="图形 7">
            <a:extLst>
              <a:ext uri="{FF2B5EF4-FFF2-40B4-BE49-F238E27FC236}">
                <a16:creationId xmlns:a16="http://schemas.microsoft.com/office/drawing/2014/main" id="{78B0784C-87D7-491E-8743-19A43391C285}"/>
              </a:ext>
            </a:extLst>
          </p:cNvPr>
          <p:cNvGrpSpPr/>
          <p:nvPr/>
        </p:nvGrpSpPr>
        <p:grpSpPr>
          <a:xfrm>
            <a:off x="3205485" y="1927563"/>
            <a:ext cx="1304004" cy="1204393"/>
            <a:chOff x="4724400" y="2111254"/>
            <a:chExt cx="1371600" cy="1266825"/>
          </a:xfrm>
        </p:grpSpPr>
        <p:sp>
          <p:nvSpPr>
            <p:cNvPr id="346" name="PA-任意多边形 49">
              <a:extLst>
                <a:ext uri="{FF2B5EF4-FFF2-40B4-BE49-F238E27FC236}">
                  <a16:creationId xmlns:a16="http://schemas.microsoft.com/office/drawing/2014/main" id="{C2384079-69E4-4E69-95AA-E26ABD8A8B3D}"/>
                </a:ext>
              </a:extLst>
            </p:cNvPr>
            <p:cNvSpPr/>
            <p:nvPr>
              <p:custDataLst>
                <p:tags r:id="rId128"/>
              </p:custDataLst>
            </p:nvPr>
          </p:nvSpPr>
          <p:spPr>
            <a:xfrm>
              <a:off x="4717256" y="2569883"/>
              <a:ext cx="1381125" cy="809625"/>
            </a:xfrm>
            <a:custGeom>
              <a:avLst/>
              <a:gdLst>
                <a:gd name="connsiteX0" fmla="*/ 1381601 w 1381125"/>
                <a:gd name="connsiteY0" fmla="*/ 292894 h 809625"/>
                <a:gd name="connsiteX1" fmla="*/ 483394 w 1381125"/>
                <a:gd name="connsiteY1" fmla="*/ 810101 h 809625"/>
                <a:gd name="connsiteX2" fmla="*/ 7144 w 1381125"/>
                <a:gd name="connsiteY2" fmla="*/ 530066 h 809625"/>
                <a:gd name="connsiteX3" fmla="*/ 908209 w 1381125"/>
                <a:gd name="connsiteY3" fmla="*/ 7144 h 809625"/>
              </a:gdLst>
              <a:ahLst/>
              <a:cxnLst>
                <a:cxn ang="0">
                  <a:pos x="connsiteX0" y="connsiteY0"/>
                </a:cxn>
                <a:cxn ang="0">
                  <a:pos x="connsiteX1" y="connsiteY1"/>
                </a:cxn>
                <a:cxn ang="0">
                  <a:pos x="connsiteX2" y="connsiteY2"/>
                </a:cxn>
                <a:cxn ang="0">
                  <a:pos x="connsiteX3" y="connsiteY3"/>
                </a:cxn>
              </a:cxnLst>
              <a:rect l="l" t="t" r="r" b="b"/>
              <a:pathLst>
                <a:path w="1381125" h="809625">
                  <a:moveTo>
                    <a:pt x="1381601" y="292894"/>
                  </a:moveTo>
                  <a:lnTo>
                    <a:pt x="483394" y="810101"/>
                  </a:lnTo>
                  <a:lnTo>
                    <a:pt x="7144" y="530066"/>
                  </a:lnTo>
                  <a:lnTo>
                    <a:pt x="90820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7" name="PA-任意多边形 50">
              <a:extLst>
                <a:ext uri="{FF2B5EF4-FFF2-40B4-BE49-F238E27FC236}">
                  <a16:creationId xmlns:a16="http://schemas.microsoft.com/office/drawing/2014/main" id="{4A83433E-EF11-4ED7-AD1D-01C1D1ECF8C0}"/>
                </a:ext>
              </a:extLst>
            </p:cNvPr>
            <p:cNvSpPr/>
            <p:nvPr>
              <p:custDataLst>
                <p:tags r:id="rId129"/>
              </p:custDataLst>
            </p:nvPr>
          </p:nvSpPr>
          <p:spPr>
            <a:xfrm>
              <a:off x="5314474" y="2921355"/>
              <a:ext cx="400050" cy="314325"/>
            </a:xfrm>
            <a:custGeom>
              <a:avLst/>
              <a:gdLst>
                <a:gd name="connsiteX0" fmla="*/ 402431 w 400050"/>
                <a:gd name="connsiteY0" fmla="*/ 7144 h 314325"/>
                <a:gd name="connsiteX1" fmla="*/ 401479 w 400050"/>
                <a:gd name="connsiteY1" fmla="*/ 84296 h 314325"/>
                <a:gd name="connsiteX2" fmla="*/ 7144 w 400050"/>
                <a:gd name="connsiteY2" fmla="*/ 313849 h 314325"/>
                <a:gd name="connsiteX3" fmla="*/ 7144 w 400050"/>
                <a:gd name="connsiteY3" fmla="*/ 236696 h 314325"/>
              </a:gdLst>
              <a:ahLst/>
              <a:cxnLst>
                <a:cxn ang="0">
                  <a:pos x="connsiteX0" y="connsiteY0"/>
                </a:cxn>
                <a:cxn ang="0">
                  <a:pos x="connsiteX1" y="connsiteY1"/>
                </a:cxn>
                <a:cxn ang="0">
                  <a:pos x="connsiteX2" y="connsiteY2"/>
                </a:cxn>
                <a:cxn ang="0">
                  <a:pos x="connsiteX3" y="connsiteY3"/>
                </a:cxn>
              </a:cxnLst>
              <a:rect l="l" t="t" r="r" b="b"/>
              <a:pathLst>
                <a:path w="400050" h="314325">
                  <a:moveTo>
                    <a:pt x="402431" y="7144"/>
                  </a:moveTo>
                  <a:lnTo>
                    <a:pt x="401479" y="84296"/>
                  </a:lnTo>
                  <a:lnTo>
                    <a:pt x="7144" y="313849"/>
                  </a:lnTo>
                  <a:lnTo>
                    <a:pt x="7144" y="23669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8" name="PA-任意多边形 51">
              <a:extLst>
                <a:ext uri="{FF2B5EF4-FFF2-40B4-BE49-F238E27FC236}">
                  <a16:creationId xmlns:a16="http://schemas.microsoft.com/office/drawing/2014/main" id="{71F468BC-2F31-461B-AF7F-29FC14B54299}"/>
                </a:ext>
              </a:extLst>
            </p:cNvPr>
            <p:cNvSpPr/>
            <p:nvPr>
              <p:custDataLst>
                <p:tags r:id="rId130"/>
              </p:custDataLst>
            </p:nvPr>
          </p:nvSpPr>
          <p:spPr>
            <a:xfrm>
              <a:off x="4982051" y="2959455"/>
              <a:ext cx="342900" cy="276225"/>
            </a:xfrm>
            <a:custGeom>
              <a:avLst/>
              <a:gdLst>
                <a:gd name="connsiteX0" fmla="*/ 339566 w 342900"/>
                <a:gd name="connsiteY0" fmla="*/ 198596 h 276225"/>
                <a:gd name="connsiteX1" fmla="*/ 339566 w 342900"/>
                <a:gd name="connsiteY1" fmla="*/ 275749 h 276225"/>
                <a:gd name="connsiteX2" fmla="*/ 7144 w 342900"/>
                <a:gd name="connsiteY2" fmla="*/ 83344 h 276225"/>
                <a:gd name="connsiteX3" fmla="*/ 7144 w 3429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342900" h="276225">
                  <a:moveTo>
                    <a:pt x="339566" y="198596"/>
                  </a:moveTo>
                  <a:lnTo>
                    <a:pt x="339566" y="275749"/>
                  </a:lnTo>
                  <a:lnTo>
                    <a:pt x="7144" y="8334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49" name="PA-任意多边形 52">
              <a:extLst>
                <a:ext uri="{FF2B5EF4-FFF2-40B4-BE49-F238E27FC236}">
                  <a16:creationId xmlns:a16="http://schemas.microsoft.com/office/drawing/2014/main" id="{36B68FAD-C44D-4325-BA30-F3DC239C0894}"/>
                </a:ext>
              </a:extLst>
            </p:cNvPr>
            <p:cNvSpPr/>
            <p:nvPr>
              <p:custDataLst>
                <p:tags r:id="rId131"/>
              </p:custDataLst>
            </p:nvPr>
          </p:nvSpPr>
          <p:spPr>
            <a:xfrm>
              <a:off x="4982051" y="2729903"/>
              <a:ext cx="733425" cy="428625"/>
            </a:xfrm>
            <a:custGeom>
              <a:avLst/>
              <a:gdLst>
                <a:gd name="connsiteX0" fmla="*/ 734854 w 733425"/>
                <a:gd name="connsiteY0" fmla="*/ 198596 h 428625"/>
                <a:gd name="connsiteX1" fmla="*/ 339566 w 733425"/>
                <a:gd name="connsiteY1" fmla="*/ 428149 h 428625"/>
                <a:gd name="connsiteX2" fmla="*/ 7144 w 733425"/>
                <a:gd name="connsiteY2" fmla="*/ 236696 h 428625"/>
                <a:gd name="connsiteX3" fmla="*/ 402431 w 7334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733425" h="428625">
                  <a:moveTo>
                    <a:pt x="734854" y="198596"/>
                  </a:moveTo>
                  <a:lnTo>
                    <a:pt x="339566" y="428149"/>
                  </a:lnTo>
                  <a:lnTo>
                    <a:pt x="7144" y="236696"/>
                  </a:lnTo>
                  <a:lnTo>
                    <a:pt x="402431"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0" name="PA-任意多边形 53">
              <a:extLst>
                <a:ext uri="{FF2B5EF4-FFF2-40B4-BE49-F238E27FC236}">
                  <a16:creationId xmlns:a16="http://schemas.microsoft.com/office/drawing/2014/main" id="{5BAF70DF-448D-49DA-965E-0A611FE59E61}"/>
                </a:ext>
              </a:extLst>
            </p:cNvPr>
            <p:cNvSpPr/>
            <p:nvPr>
              <p:custDataLst>
                <p:tags r:id="rId132"/>
              </p:custDataLst>
            </p:nvPr>
          </p:nvSpPr>
          <p:spPr>
            <a:xfrm>
              <a:off x="5313521" y="2550833"/>
              <a:ext cx="409575" cy="609600"/>
            </a:xfrm>
            <a:custGeom>
              <a:avLst/>
              <a:gdLst>
                <a:gd name="connsiteX0" fmla="*/ 403384 w 409575"/>
                <a:gd name="connsiteY0" fmla="*/ 7144 h 609600"/>
                <a:gd name="connsiteX1" fmla="*/ 402431 w 409575"/>
                <a:gd name="connsiteY1" fmla="*/ 380524 h 609600"/>
                <a:gd name="connsiteX2" fmla="*/ 7144 w 409575"/>
                <a:gd name="connsiteY2" fmla="*/ 609124 h 609600"/>
                <a:gd name="connsiteX3" fmla="*/ 8096 w 409575"/>
                <a:gd name="connsiteY3" fmla="*/ 236696 h 609600"/>
              </a:gdLst>
              <a:ahLst/>
              <a:cxnLst>
                <a:cxn ang="0">
                  <a:pos x="connsiteX0" y="connsiteY0"/>
                </a:cxn>
                <a:cxn ang="0">
                  <a:pos x="connsiteX1" y="connsiteY1"/>
                </a:cxn>
                <a:cxn ang="0">
                  <a:pos x="connsiteX2" y="connsiteY2"/>
                </a:cxn>
                <a:cxn ang="0">
                  <a:pos x="connsiteX3" y="connsiteY3"/>
                </a:cxn>
              </a:cxnLst>
              <a:rect l="l" t="t" r="r" b="b"/>
              <a:pathLst>
                <a:path w="409575" h="609600">
                  <a:moveTo>
                    <a:pt x="403384" y="7144"/>
                  </a:moveTo>
                  <a:lnTo>
                    <a:pt x="402431" y="380524"/>
                  </a:lnTo>
                  <a:lnTo>
                    <a:pt x="7144" y="609124"/>
                  </a:lnTo>
                  <a:lnTo>
                    <a:pt x="8096" y="23669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1" name="PA-任意多边形 54">
              <a:extLst>
                <a:ext uri="{FF2B5EF4-FFF2-40B4-BE49-F238E27FC236}">
                  <a16:creationId xmlns:a16="http://schemas.microsoft.com/office/drawing/2014/main" id="{C35F1D24-FA79-4D8A-BB99-9EBB43FDA0D2}"/>
                </a:ext>
              </a:extLst>
            </p:cNvPr>
            <p:cNvSpPr/>
            <p:nvPr>
              <p:custDataLst>
                <p:tags r:id="rId133"/>
              </p:custDataLst>
            </p:nvPr>
          </p:nvSpPr>
          <p:spPr>
            <a:xfrm>
              <a:off x="4982051" y="2588933"/>
              <a:ext cx="342900" cy="571500"/>
            </a:xfrm>
            <a:custGeom>
              <a:avLst/>
              <a:gdLst>
                <a:gd name="connsiteX0" fmla="*/ 339566 w 342900"/>
                <a:gd name="connsiteY0" fmla="*/ 198596 h 571500"/>
                <a:gd name="connsiteX1" fmla="*/ 338614 w 342900"/>
                <a:gd name="connsiteY1" fmla="*/ 571024 h 571500"/>
                <a:gd name="connsiteX2" fmla="*/ 7144 w 342900"/>
                <a:gd name="connsiteY2" fmla="*/ 379571 h 571500"/>
                <a:gd name="connsiteX3" fmla="*/ 8096 w 342900"/>
                <a:gd name="connsiteY3" fmla="*/ 7144 h 571500"/>
              </a:gdLst>
              <a:ahLst/>
              <a:cxnLst>
                <a:cxn ang="0">
                  <a:pos x="connsiteX0" y="connsiteY0"/>
                </a:cxn>
                <a:cxn ang="0">
                  <a:pos x="connsiteX1" y="connsiteY1"/>
                </a:cxn>
                <a:cxn ang="0">
                  <a:pos x="connsiteX2" y="connsiteY2"/>
                </a:cxn>
                <a:cxn ang="0">
                  <a:pos x="connsiteX3" y="connsiteY3"/>
                </a:cxn>
              </a:cxnLst>
              <a:rect l="l" t="t" r="r" b="b"/>
              <a:pathLst>
                <a:path w="342900" h="571500">
                  <a:moveTo>
                    <a:pt x="339566" y="198596"/>
                  </a:moveTo>
                  <a:lnTo>
                    <a:pt x="338614" y="571024"/>
                  </a:lnTo>
                  <a:lnTo>
                    <a:pt x="7144" y="379571"/>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2" name="PA-任意多边形 55">
              <a:extLst>
                <a:ext uri="{FF2B5EF4-FFF2-40B4-BE49-F238E27FC236}">
                  <a16:creationId xmlns:a16="http://schemas.microsoft.com/office/drawing/2014/main" id="{5B86E891-B101-4064-B2E5-BD2445333A4C}"/>
                </a:ext>
              </a:extLst>
            </p:cNvPr>
            <p:cNvSpPr/>
            <p:nvPr>
              <p:custDataLst>
                <p:tags r:id="rId134"/>
              </p:custDataLst>
            </p:nvPr>
          </p:nvSpPr>
          <p:spPr>
            <a:xfrm>
              <a:off x="4983004" y="2359380"/>
              <a:ext cx="733425" cy="428625"/>
            </a:xfrm>
            <a:custGeom>
              <a:avLst/>
              <a:gdLst>
                <a:gd name="connsiteX0" fmla="*/ 733901 w 733425"/>
                <a:gd name="connsiteY0" fmla="*/ 198596 h 428625"/>
                <a:gd name="connsiteX1" fmla="*/ 338614 w 733425"/>
                <a:gd name="connsiteY1" fmla="*/ 428149 h 428625"/>
                <a:gd name="connsiteX2" fmla="*/ 7144 w 733425"/>
                <a:gd name="connsiteY2" fmla="*/ 236696 h 428625"/>
                <a:gd name="connsiteX3" fmla="*/ 402431 w 7334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733425" h="428625">
                  <a:moveTo>
                    <a:pt x="733901" y="198596"/>
                  </a:moveTo>
                  <a:lnTo>
                    <a:pt x="338614" y="428149"/>
                  </a:lnTo>
                  <a:lnTo>
                    <a:pt x="7144" y="236696"/>
                  </a:lnTo>
                  <a:lnTo>
                    <a:pt x="402431"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3" name="PA-任意多边形 56">
              <a:extLst>
                <a:ext uri="{FF2B5EF4-FFF2-40B4-BE49-F238E27FC236}">
                  <a16:creationId xmlns:a16="http://schemas.microsoft.com/office/drawing/2014/main" id="{E147E32D-295B-4BF1-AB84-54387961D216}"/>
                </a:ext>
              </a:extLst>
            </p:cNvPr>
            <p:cNvSpPr/>
            <p:nvPr>
              <p:custDataLst>
                <p:tags r:id="rId135"/>
              </p:custDataLst>
            </p:nvPr>
          </p:nvSpPr>
          <p:spPr>
            <a:xfrm>
              <a:off x="5312569" y="2519400"/>
              <a:ext cx="428625" cy="276225"/>
            </a:xfrm>
            <a:custGeom>
              <a:avLst/>
              <a:gdLst>
                <a:gd name="connsiteX0" fmla="*/ 424339 w 428625"/>
                <a:gd name="connsiteY0" fmla="*/ 7144 h 276225"/>
                <a:gd name="connsiteX1" fmla="*/ 424339 w 428625"/>
                <a:gd name="connsiteY1" fmla="*/ 30956 h 276225"/>
                <a:gd name="connsiteX2" fmla="*/ 7144 w 428625"/>
                <a:gd name="connsiteY2" fmla="*/ 273844 h 276225"/>
                <a:gd name="connsiteX3" fmla="*/ 7144 w 428625"/>
                <a:gd name="connsiteY3" fmla="*/ 250031 h 276225"/>
              </a:gdLst>
              <a:ahLst/>
              <a:cxnLst>
                <a:cxn ang="0">
                  <a:pos x="connsiteX0" y="connsiteY0"/>
                </a:cxn>
                <a:cxn ang="0">
                  <a:pos x="connsiteX1" y="connsiteY1"/>
                </a:cxn>
                <a:cxn ang="0">
                  <a:pos x="connsiteX2" y="connsiteY2"/>
                </a:cxn>
                <a:cxn ang="0">
                  <a:pos x="connsiteX3" y="connsiteY3"/>
                </a:cxn>
              </a:cxnLst>
              <a:rect l="l" t="t" r="r" b="b"/>
              <a:pathLst>
                <a:path w="428625" h="276225">
                  <a:moveTo>
                    <a:pt x="424339" y="7144"/>
                  </a:moveTo>
                  <a:lnTo>
                    <a:pt x="424339" y="30956"/>
                  </a:lnTo>
                  <a:lnTo>
                    <a:pt x="7144" y="273844"/>
                  </a:lnTo>
                  <a:lnTo>
                    <a:pt x="7144" y="25003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4" name="PA-任意多边形 57">
              <a:extLst>
                <a:ext uri="{FF2B5EF4-FFF2-40B4-BE49-F238E27FC236}">
                  <a16:creationId xmlns:a16="http://schemas.microsoft.com/office/drawing/2014/main" id="{FECB701F-EE00-4C9A-A52C-AEBBBC373FCF}"/>
                </a:ext>
              </a:extLst>
            </p:cNvPr>
            <p:cNvSpPr/>
            <p:nvPr>
              <p:custDataLst>
                <p:tags r:id="rId136"/>
              </p:custDataLst>
            </p:nvPr>
          </p:nvSpPr>
          <p:spPr>
            <a:xfrm>
              <a:off x="4962049" y="2559405"/>
              <a:ext cx="361950" cy="238125"/>
            </a:xfrm>
            <a:custGeom>
              <a:avLst/>
              <a:gdLst>
                <a:gd name="connsiteX0" fmla="*/ 357664 w 361950"/>
                <a:gd name="connsiteY0" fmla="*/ 210026 h 238125"/>
                <a:gd name="connsiteX1" fmla="*/ 357664 w 361950"/>
                <a:gd name="connsiteY1" fmla="*/ 233839 h 238125"/>
                <a:gd name="connsiteX2" fmla="*/ 7144 w 361950"/>
                <a:gd name="connsiteY2" fmla="*/ 30956 h 238125"/>
                <a:gd name="connsiteX3" fmla="*/ 7144 w 361950"/>
                <a:gd name="connsiteY3" fmla="*/ 7144 h 238125"/>
              </a:gdLst>
              <a:ahLst/>
              <a:cxnLst>
                <a:cxn ang="0">
                  <a:pos x="connsiteX0" y="connsiteY0"/>
                </a:cxn>
                <a:cxn ang="0">
                  <a:pos x="connsiteX1" y="connsiteY1"/>
                </a:cxn>
                <a:cxn ang="0">
                  <a:pos x="connsiteX2" y="connsiteY2"/>
                </a:cxn>
                <a:cxn ang="0">
                  <a:pos x="connsiteX3" y="connsiteY3"/>
                </a:cxn>
              </a:cxnLst>
              <a:rect l="l" t="t" r="r" b="b"/>
              <a:pathLst>
                <a:path w="361950" h="238125">
                  <a:moveTo>
                    <a:pt x="357664" y="210026"/>
                  </a:moveTo>
                  <a:lnTo>
                    <a:pt x="357664" y="233839"/>
                  </a:lnTo>
                  <a:lnTo>
                    <a:pt x="7144" y="3095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5" name="PA-任意多边形 58">
              <a:extLst>
                <a:ext uri="{FF2B5EF4-FFF2-40B4-BE49-F238E27FC236}">
                  <a16:creationId xmlns:a16="http://schemas.microsoft.com/office/drawing/2014/main" id="{BAE241A4-F7DB-4B48-8EB6-EDACD2CC1344}"/>
                </a:ext>
              </a:extLst>
            </p:cNvPr>
            <p:cNvSpPr/>
            <p:nvPr>
              <p:custDataLst>
                <p:tags r:id="rId137"/>
              </p:custDataLst>
            </p:nvPr>
          </p:nvSpPr>
          <p:spPr>
            <a:xfrm>
              <a:off x="4962049" y="2316518"/>
              <a:ext cx="781050" cy="457200"/>
            </a:xfrm>
            <a:custGeom>
              <a:avLst/>
              <a:gdLst>
                <a:gd name="connsiteX0" fmla="*/ 774859 w 781050"/>
                <a:gd name="connsiteY0" fmla="*/ 210026 h 457200"/>
                <a:gd name="connsiteX1" fmla="*/ 357664 w 781050"/>
                <a:gd name="connsiteY1" fmla="*/ 452914 h 457200"/>
                <a:gd name="connsiteX2" fmla="*/ 7144 w 781050"/>
                <a:gd name="connsiteY2" fmla="*/ 250031 h 457200"/>
                <a:gd name="connsiteX3" fmla="*/ 424339 w 781050"/>
                <a:gd name="connsiteY3" fmla="*/ 7144 h 457200"/>
              </a:gdLst>
              <a:ahLst/>
              <a:cxnLst>
                <a:cxn ang="0">
                  <a:pos x="connsiteX0" y="connsiteY0"/>
                </a:cxn>
                <a:cxn ang="0">
                  <a:pos x="connsiteX1" y="connsiteY1"/>
                </a:cxn>
                <a:cxn ang="0">
                  <a:pos x="connsiteX2" y="connsiteY2"/>
                </a:cxn>
                <a:cxn ang="0">
                  <a:pos x="connsiteX3" y="connsiteY3"/>
                </a:cxn>
              </a:cxnLst>
              <a:rect l="l" t="t" r="r" b="b"/>
              <a:pathLst>
                <a:path w="781050" h="457200">
                  <a:moveTo>
                    <a:pt x="774859" y="210026"/>
                  </a:moveTo>
                  <a:lnTo>
                    <a:pt x="357664" y="452914"/>
                  </a:lnTo>
                  <a:lnTo>
                    <a:pt x="7144" y="250031"/>
                  </a:lnTo>
                  <a:lnTo>
                    <a:pt x="42433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6" name="PA-任意多边形 59">
              <a:extLst>
                <a:ext uri="{FF2B5EF4-FFF2-40B4-BE49-F238E27FC236}">
                  <a16:creationId xmlns:a16="http://schemas.microsoft.com/office/drawing/2014/main" id="{DD5117E4-2946-4EBD-B962-941AF6121F65}"/>
                </a:ext>
              </a:extLst>
            </p:cNvPr>
            <p:cNvSpPr/>
            <p:nvPr>
              <p:custDataLst>
                <p:tags r:id="rId138"/>
              </p:custDataLst>
            </p:nvPr>
          </p:nvSpPr>
          <p:spPr>
            <a:xfrm>
              <a:off x="5314474" y="2326995"/>
              <a:ext cx="400050" cy="428625"/>
            </a:xfrm>
            <a:custGeom>
              <a:avLst/>
              <a:gdLst>
                <a:gd name="connsiteX0" fmla="*/ 402431 w 400050"/>
                <a:gd name="connsiteY0" fmla="*/ 7144 h 428625"/>
                <a:gd name="connsiteX1" fmla="*/ 401479 w 400050"/>
                <a:gd name="connsiteY1" fmla="*/ 195739 h 428625"/>
                <a:gd name="connsiteX2" fmla="*/ 7144 w 400050"/>
                <a:gd name="connsiteY2" fmla="*/ 425291 h 428625"/>
                <a:gd name="connsiteX3" fmla="*/ 7144 w 400050"/>
                <a:gd name="connsiteY3" fmla="*/ 236696 h 428625"/>
              </a:gdLst>
              <a:ahLst/>
              <a:cxnLst>
                <a:cxn ang="0">
                  <a:pos x="connsiteX0" y="connsiteY0"/>
                </a:cxn>
                <a:cxn ang="0">
                  <a:pos x="connsiteX1" y="connsiteY1"/>
                </a:cxn>
                <a:cxn ang="0">
                  <a:pos x="connsiteX2" y="connsiteY2"/>
                </a:cxn>
                <a:cxn ang="0">
                  <a:pos x="connsiteX3" y="connsiteY3"/>
                </a:cxn>
              </a:cxnLst>
              <a:rect l="l" t="t" r="r" b="b"/>
              <a:pathLst>
                <a:path w="400050" h="428625">
                  <a:moveTo>
                    <a:pt x="402431" y="7144"/>
                  </a:moveTo>
                  <a:lnTo>
                    <a:pt x="401479" y="195739"/>
                  </a:lnTo>
                  <a:lnTo>
                    <a:pt x="7144" y="425291"/>
                  </a:lnTo>
                  <a:lnTo>
                    <a:pt x="7144" y="23669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7" name="PA-任意多边形 60">
              <a:extLst>
                <a:ext uri="{FF2B5EF4-FFF2-40B4-BE49-F238E27FC236}">
                  <a16:creationId xmlns:a16="http://schemas.microsoft.com/office/drawing/2014/main" id="{E6BD3231-ED28-4179-94FE-DCEA3D649FDF}"/>
                </a:ext>
              </a:extLst>
            </p:cNvPr>
            <p:cNvSpPr/>
            <p:nvPr>
              <p:custDataLst>
                <p:tags r:id="rId139"/>
              </p:custDataLst>
            </p:nvPr>
          </p:nvSpPr>
          <p:spPr>
            <a:xfrm>
              <a:off x="4982051" y="2365095"/>
              <a:ext cx="342900" cy="390525"/>
            </a:xfrm>
            <a:custGeom>
              <a:avLst/>
              <a:gdLst>
                <a:gd name="connsiteX0" fmla="*/ 339566 w 342900"/>
                <a:gd name="connsiteY0" fmla="*/ 198596 h 390525"/>
                <a:gd name="connsiteX1" fmla="*/ 339566 w 342900"/>
                <a:gd name="connsiteY1" fmla="*/ 387191 h 390525"/>
                <a:gd name="connsiteX2" fmla="*/ 7144 w 342900"/>
                <a:gd name="connsiteY2" fmla="*/ 194786 h 390525"/>
                <a:gd name="connsiteX3" fmla="*/ 8096 w 342900"/>
                <a:gd name="connsiteY3" fmla="*/ 7144 h 390525"/>
              </a:gdLst>
              <a:ahLst/>
              <a:cxnLst>
                <a:cxn ang="0">
                  <a:pos x="connsiteX0" y="connsiteY0"/>
                </a:cxn>
                <a:cxn ang="0">
                  <a:pos x="connsiteX1" y="connsiteY1"/>
                </a:cxn>
                <a:cxn ang="0">
                  <a:pos x="connsiteX2" y="connsiteY2"/>
                </a:cxn>
                <a:cxn ang="0">
                  <a:pos x="connsiteX3" y="connsiteY3"/>
                </a:cxn>
              </a:cxnLst>
              <a:rect l="l" t="t" r="r" b="b"/>
              <a:pathLst>
                <a:path w="342900" h="390525">
                  <a:moveTo>
                    <a:pt x="339566" y="198596"/>
                  </a:moveTo>
                  <a:lnTo>
                    <a:pt x="339566" y="387191"/>
                  </a:lnTo>
                  <a:lnTo>
                    <a:pt x="7144" y="194786"/>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8" name="PA-任意多边形 61">
              <a:extLst>
                <a:ext uri="{FF2B5EF4-FFF2-40B4-BE49-F238E27FC236}">
                  <a16:creationId xmlns:a16="http://schemas.microsoft.com/office/drawing/2014/main" id="{1C85214B-90FC-4944-B7EE-401692EF96C4}"/>
                </a:ext>
              </a:extLst>
            </p:cNvPr>
            <p:cNvSpPr/>
            <p:nvPr>
              <p:custDataLst>
                <p:tags r:id="rId140"/>
              </p:custDataLst>
            </p:nvPr>
          </p:nvSpPr>
          <p:spPr>
            <a:xfrm>
              <a:off x="4983004" y="2135543"/>
              <a:ext cx="733425" cy="428625"/>
            </a:xfrm>
            <a:custGeom>
              <a:avLst/>
              <a:gdLst>
                <a:gd name="connsiteX0" fmla="*/ 733901 w 733425"/>
                <a:gd name="connsiteY0" fmla="*/ 198596 h 428625"/>
                <a:gd name="connsiteX1" fmla="*/ 338614 w 733425"/>
                <a:gd name="connsiteY1" fmla="*/ 428149 h 428625"/>
                <a:gd name="connsiteX2" fmla="*/ 7144 w 733425"/>
                <a:gd name="connsiteY2" fmla="*/ 236696 h 428625"/>
                <a:gd name="connsiteX3" fmla="*/ 401479 w 733425"/>
                <a:gd name="connsiteY3" fmla="*/ 7144 h 428625"/>
              </a:gdLst>
              <a:ahLst/>
              <a:cxnLst>
                <a:cxn ang="0">
                  <a:pos x="connsiteX0" y="connsiteY0"/>
                </a:cxn>
                <a:cxn ang="0">
                  <a:pos x="connsiteX1" y="connsiteY1"/>
                </a:cxn>
                <a:cxn ang="0">
                  <a:pos x="connsiteX2" y="connsiteY2"/>
                </a:cxn>
                <a:cxn ang="0">
                  <a:pos x="connsiteX3" y="connsiteY3"/>
                </a:cxn>
              </a:cxnLst>
              <a:rect l="l" t="t" r="r" b="b"/>
              <a:pathLst>
                <a:path w="733425" h="428625">
                  <a:moveTo>
                    <a:pt x="733901" y="198596"/>
                  </a:moveTo>
                  <a:lnTo>
                    <a:pt x="338614" y="428149"/>
                  </a:lnTo>
                  <a:lnTo>
                    <a:pt x="7144" y="236696"/>
                  </a:lnTo>
                  <a:lnTo>
                    <a:pt x="40147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59" name="PA-任意多边形 62">
              <a:extLst>
                <a:ext uri="{FF2B5EF4-FFF2-40B4-BE49-F238E27FC236}">
                  <a16:creationId xmlns:a16="http://schemas.microsoft.com/office/drawing/2014/main" id="{3D509693-62EF-47A2-B625-22DDC2AA8B17}"/>
                </a:ext>
              </a:extLst>
            </p:cNvPr>
            <p:cNvSpPr/>
            <p:nvPr>
              <p:custDataLst>
                <p:tags r:id="rId141"/>
              </p:custDataLst>
            </p:nvPr>
          </p:nvSpPr>
          <p:spPr>
            <a:xfrm>
              <a:off x="5372576" y="2128875"/>
              <a:ext cx="333375" cy="209550"/>
            </a:xfrm>
            <a:custGeom>
              <a:avLst/>
              <a:gdLst>
                <a:gd name="connsiteX0" fmla="*/ 326231 w 333375"/>
                <a:gd name="connsiteY0" fmla="*/ 190976 h 209550"/>
                <a:gd name="connsiteX1" fmla="*/ 326231 w 333375"/>
                <a:gd name="connsiteY1" fmla="*/ 209074 h 209550"/>
                <a:gd name="connsiteX2" fmla="*/ 7144 w 333375"/>
                <a:gd name="connsiteY2" fmla="*/ 24289 h 209550"/>
                <a:gd name="connsiteX3" fmla="*/ 7144 w 333375"/>
                <a:gd name="connsiteY3" fmla="*/ 7144 h 209550"/>
              </a:gdLst>
              <a:ahLst/>
              <a:cxnLst>
                <a:cxn ang="0">
                  <a:pos x="connsiteX0" y="connsiteY0"/>
                </a:cxn>
                <a:cxn ang="0">
                  <a:pos x="connsiteX1" y="connsiteY1"/>
                </a:cxn>
                <a:cxn ang="0">
                  <a:pos x="connsiteX2" y="connsiteY2"/>
                </a:cxn>
                <a:cxn ang="0">
                  <a:pos x="connsiteX3" y="connsiteY3"/>
                </a:cxn>
              </a:cxnLst>
              <a:rect l="l" t="t" r="r" b="b"/>
              <a:pathLst>
                <a:path w="333375" h="209550">
                  <a:moveTo>
                    <a:pt x="326231" y="190976"/>
                  </a:moveTo>
                  <a:lnTo>
                    <a:pt x="326231" y="209074"/>
                  </a:lnTo>
                  <a:lnTo>
                    <a:pt x="7144" y="24289"/>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0" name="PA-任意多边形 63">
              <a:extLst>
                <a:ext uri="{FF2B5EF4-FFF2-40B4-BE49-F238E27FC236}">
                  <a16:creationId xmlns:a16="http://schemas.microsoft.com/office/drawing/2014/main" id="{64333150-06DE-4D55-B25A-273490797932}"/>
                </a:ext>
              </a:extLst>
            </p:cNvPr>
            <p:cNvSpPr/>
            <p:nvPr>
              <p:custDataLst>
                <p:tags r:id="rId142"/>
              </p:custDataLst>
            </p:nvPr>
          </p:nvSpPr>
          <p:spPr>
            <a:xfrm>
              <a:off x="5000149" y="2128875"/>
              <a:ext cx="381000" cy="247650"/>
            </a:xfrm>
            <a:custGeom>
              <a:avLst/>
              <a:gdLst>
                <a:gd name="connsiteX0" fmla="*/ 379571 w 381000"/>
                <a:gd name="connsiteY0" fmla="*/ 7144 h 247650"/>
                <a:gd name="connsiteX1" fmla="*/ 379571 w 381000"/>
                <a:gd name="connsiteY1" fmla="*/ 24289 h 247650"/>
                <a:gd name="connsiteX2" fmla="*/ 7144 w 381000"/>
                <a:gd name="connsiteY2" fmla="*/ 240506 h 247650"/>
                <a:gd name="connsiteX3" fmla="*/ 7144 w 381000"/>
                <a:gd name="connsiteY3" fmla="*/ 223361 h 247650"/>
              </a:gdLst>
              <a:ahLst/>
              <a:cxnLst>
                <a:cxn ang="0">
                  <a:pos x="connsiteX0" y="connsiteY0"/>
                </a:cxn>
                <a:cxn ang="0">
                  <a:pos x="connsiteX1" y="connsiteY1"/>
                </a:cxn>
                <a:cxn ang="0">
                  <a:pos x="connsiteX2" y="connsiteY2"/>
                </a:cxn>
                <a:cxn ang="0">
                  <a:pos x="connsiteX3" y="connsiteY3"/>
                </a:cxn>
              </a:cxnLst>
              <a:rect l="l" t="t" r="r" b="b"/>
              <a:pathLst>
                <a:path w="381000" h="247650">
                  <a:moveTo>
                    <a:pt x="379571" y="7144"/>
                  </a:moveTo>
                  <a:lnTo>
                    <a:pt x="379571" y="24289"/>
                  </a:lnTo>
                  <a:lnTo>
                    <a:pt x="7144" y="240506"/>
                  </a:lnTo>
                  <a:lnTo>
                    <a:pt x="7144" y="22336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1" name="PA-任意多边形 64">
              <a:extLst>
                <a:ext uri="{FF2B5EF4-FFF2-40B4-BE49-F238E27FC236}">
                  <a16:creationId xmlns:a16="http://schemas.microsoft.com/office/drawing/2014/main" id="{FF73FA35-B4E9-49F9-8B81-231DB970030A}"/>
                </a:ext>
              </a:extLst>
            </p:cNvPr>
            <p:cNvSpPr/>
            <p:nvPr>
              <p:custDataLst>
                <p:tags r:id="rId143"/>
              </p:custDataLst>
            </p:nvPr>
          </p:nvSpPr>
          <p:spPr>
            <a:xfrm>
              <a:off x="4957286" y="2345093"/>
              <a:ext cx="371475" cy="238125"/>
            </a:xfrm>
            <a:custGeom>
              <a:avLst/>
              <a:gdLst>
                <a:gd name="connsiteX0" fmla="*/ 369094 w 371475"/>
                <a:gd name="connsiteY0" fmla="*/ 215741 h 238125"/>
                <a:gd name="connsiteX1" fmla="*/ 369094 w 371475"/>
                <a:gd name="connsiteY1" fmla="*/ 233839 h 238125"/>
                <a:gd name="connsiteX2" fmla="*/ 7144 w 371475"/>
                <a:gd name="connsiteY2" fmla="*/ 24289 h 238125"/>
                <a:gd name="connsiteX3" fmla="*/ 7144 w 371475"/>
                <a:gd name="connsiteY3" fmla="*/ 7144 h 238125"/>
              </a:gdLst>
              <a:ahLst/>
              <a:cxnLst>
                <a:cxn ang="0">
                  <a:pos x="connsiteX0" y="connsiteY0"/>
                </a:cxn>
                <a:cxn ang="0">
                  <a:pos x="connsiteX1" y="connsiteY1"/>
                </a:cxn>
                <a:cxn ang="0">
                  <a:pos x="connsiteX2" y="connsiteY2"/>
                </a:cxn>
                <a:cxn ang="0">
                  <a:pos x="connsiteX3" y="connsiteY3"/>
                </a:cxn>
              </a:cxnLst>
              <a:rect l="l" t="t" r="r" b="b"/>
              <a:pathLst>
                <a:path w="371475" h="238125">
                  <a:moveTo>
                    <a:pt x="369094" y="215741"/>
                  </a:moveTo>
                  <a:lnTo>
                    <a:pt x="369094" y="233839"/>
                  </a:lnTo>
                  <a:lnTo>
                    <a:pt x="7144" y="24289"/>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2" name="PA-任意多边形 65">
              <a:extLst>
                <a:ext uri="{FF2B5EF4-FFF2-40B4-BE49-F238E27FC236}">
                  <a16:creationId xmlns:a16="http://schemas.microsoft.com/office/drawing/2014/main" id="{777512D7-6F6B-4B73-AC8A-4EBF5C452D45}"/>
                </a:ext>
              </a:extLst>
            </p:cNvPr>
            <p:cNvSpPr/>
            <p:nvPr>
              <p:custDataLst>
                <p:tags r:id="rId144"/>
              </p:custDataLst>
            </p:nvPr>
          </p:nvSpPr>
          <p:spPr>
            <a:xfrm>
              <a:off x="5319236" y="2312708"/>
              <a:ext cx="428625" cy="266700"/>
            </a:xfrm>
            <a:custGeom>
              <a:avLst/>
              <a:gdLst>
                <a:gd name="connsiteX0" fmla="*/ 422434 w 428625"/>
                <a:gd name="connsiteY0" fmla="*/ 7144 h 266700"/>
                <a:gd name="connsiteX1" fmla="*/ 422434 w 428625"/>
                <a:gd name="connsiteY1" fmla="*/ 25241 h 266700"/>
                <a:gd name="connsiteX2" fmla="*/ 7144 w 428625"/>
                <a:gd name="connsiteY2" fmla="*/ 266224 h 266700"/>
                <a:gd name="connsiteX3" fmla="*/ 7144 w 428625"/>
                <a:gd name="connsiteY3" fmla="*/ 248126 h 266700"/>
              </a:gdLst>
              <a:ahLst/>
              <a:cxnLst>
                <a:cxn ang="0">
                  <a:pos x="connsiteX0" y="connsiteY0"/>
                </a:cxn>
                <a:cxn ang="0">
                  <a:pos x="connsiteX1" y="connsiteY1"/>
                </a:cxn>
                <a:cxn ang="0">
                  <a:pos x="connsiteX2" y="connsiteY2"/>
                </a:cxn>
                <a:cxn ang="0">
                  <a:pos x="connsiteX3" y="connsiteY3"/>
                </a:cxn>
              </a:cxnLst>
              <a:rect l="l" t="t" r="r" b="b"/>
              <a:pathLst>
                <a:path w="428625" h="266700">
                  <a:moveTo>
                    <a:pt x="422434" y="7144"/>
                  </a:moveTo>
                  <a:lnTo>
                    <a:pt x="422434" y="25241"/>
                  </a:lnTo>
                  <a:lnTo>
                    <a:pt x="7144" y="266224"/>
                  </a:lnTo>
                  <a:lnTo>
                    <a:pt x="7144" y="24812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3" name="PA-任意多边形 66">
              <a:extLst>
                <a:ext uri="{FF2B5EF4-FFF2-40B4-BE49-F238E27FC236}">
                  <a16:creationId xmlns:a16="http://schemas.microsoft.com/office/drawing/2014/main" id="{EC0F9F92-4509-4B65-9A24-1D320332F683}"/>
                </a:ext>
              </a:extLst>
            </p:cNvPr>
            <p:cNvSpPr/>
            <p:nvPr>
              <p:custDataLst>
                <p:tags r:id="rId145"/>
              </p:custDataLst>
            </p:nvPr>
          </p:nvSpPr>
          <p:spPr>
            <a:xfrm>
              <a:off x="4957286" y="2104110"/>
              <a:ext cx="790575" cy="457200"/>
            </a:xfrm>
            <a:custGeom>
              <a:avLst/>
              <a:gdLst>
                <a:gd name="connsiteX0" fmla="*/ 422434 w 790575"/>
                <a:gd name="connsiteY0" fmla="*/ 7144 h 457200"/>
                <a:gd name="connsiteX1" fmla="*/ 784384 w 790575"/>
                <a:gd name="connsiteY1" fmla="*/ 215741 h 457200"/>
                <a:gd name="connsiteX2" fmla="*/ 369094 w 790575"/>
                <a:gd name="connsiteY2" fmla="*/ 456724 h 457200"/>
                <a:gd name="connsiteX3" fmla="*/ 7144 w 790575"/>
                <a:gd name="connsiteY3" fmla="*/ 248126 h 457200"/>
                <a:gd name="connsiteX4" fmla="*/ 422434 w 790575"/>
                <a:gd name="connsiteY4" fmla="*/ 7144 h 457200"/>
                <a:gd name="connsiteX5" fmla="*/ 369094 w 790575"/>
                <a:gd name="connsiteY5" fmla="*/ 432911 h 457200"/>
                <a:gd name="connsiteX6" fmla="*/ 741521 w 790575"/>
                <a:gd name="connsiteY6" fmla="*/ 216694 h 457200"/>
                <a:gd name="connsiteX7" fmla="*/ 422434 w 790575"/>
                <a:gd name="connsiteY7" fmla="*/ 31909 h 457200"/>
                <a:gd name="connsiteX8" fmla="*/ 50006 w 790575"/>
                <a:gd name="connsiteY8" fmla="*/ 248126 h 457200"/>
                <a:gd name="connsiteX9" fmla="*/ 369094 w 790575"/>
                <a:gd name="connsiteY9" fmla="*/ 43291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 h="457200">
                  <a:moveTo>
                    <a:pt x="422434" y="7144"/>
                  </a:moveTo>
                  <a:lnTo>
                    <a:pt x="784384" y="215741"/>
                  </a:lnTo>
                  <a:lnTo>
                    <a:pt x="369094" y="456724"/>
                  </a:lnTo>
                  <a:lnTo>
                    <a:pt x="7144" y="248126"/>
                  </a:lnTo>
                  <a:lnTo>
                    <a:pt x="422434" y="7144"/>
                  </a:lnTo>
                  <a:close/>
                  <a:moveTo>
                    <a:pt x="369094" y="432911"/>
                  </a:moveTo>
                  <a:lnTo>
                    <a:pt x="741521" y="216694"/>
                  </a:lnTo>
                  <a:lnTo>
                    <a:pt x="422434" y="31909"/>
                  </a:lnTo>
                  <a:lnTo>
                    <a:pt x="50006" y="248126"/>
                  </a:lnTo>
                  <a:lnTo>
                    <a:pt x="369094" y="432911"/>
                  </a:lnTo>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4" name="PA-任意多边形 67">
              <a:extLst>
                <a:ext uri="{FF2B5EF4-FFF2-40B4-BE49-F238E27FC236}">
                  <a16:creationId xmlns:a16="http://schemas.microsoft.com/office/drawing/2014/main" id="{AA25F9CA-BE4E-498E-9CD6-0D17D1C4056C}"/>
                </a:ext>
              </a:extLst>
            </p:cNvPr>
            <p:cNvSpPr/>
            <p:nvPr>
              <p:custDataLst>
                <p:tags r:id="rId146"/>
              </p:custDataLst>
            </p:nvPr>
          </p:nvSpPr>
          <p:spPr>
            <a:xfrm>
              <a:off x="5375434" y="2581313"/>
              <a:ext cx="19050" cy="85725"/>
            </a:xfrm>
            <a:custGeom>
              <a:avLst/>
              <a:gdLst>
                <a:gd name="connsiteX0" fmla="*/ 11906 w 19050"/>
                <a:gd name="connsiteY0" fmla="*/ 82391 h 85725"/>
                <a:gd name="connsiteX1" fmla="*/ 7144 w 19050"/>
                <a:gd name="connsiteY1" fmla="*/ 79534 h 85725"/>
                <a:gd name="connsiteX2" fmla="*/ 7144 w 19050"/>
                <a:gd name="connsiteY2" fmla="*/ 7144 h 85725"/>
                <a:gd name="connsiteX3" fmla="*/ 11906 w 19050"/>
                <a:gd name="connsiteY3" fmla="*/ 10001 h 85725"/>
              </a:gdLst>
              <a:ahLst/>
              <a:cxnLst>
                <a:cxn ang="0">
                  <a:pos x="connsiteX0" y="connsiteY0"/>
                </a:cxn>
                <a:cxn ang="0">
                  <a:pos x="connsiteX1" y="connsiteY1"/>
                </a:cxn>
                <a:cxn ang="0">
                  <a:pos x="connsiteX2" y="connsiteY2"/>
                </a:cxn>
                <a:cxn ang="0">
                  <a:pos x="connsiteX3" y="connsiteY3"/>
                </a:cxn>
              </a:cxnLst>
              <a:rect l="l" t="t" r="r" b="b"/>
              <a:pathLst>
                <a:path w="19050" h="85725">
                  <a:moveTo>
                    <a:pt x="11906" y="82391"/>
                  </a:moveTo>
                  <a:lnTo>
                    <a:pt x="7144" y="79534"/>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5" name="PA-任意多边形 68">
              <a:extLst>
                <a:ext uri="{FF2B5EF4-FFF2-40B4-BE49-F238E27FC236}">
                  <a16:creationId xmlns:a16="http://schemas.microsoft.com/office/drawing/2014/main" id="{C814ADCB-1DD5-4794-8C72-4D1566848822}"/>
                </a:ext>
              </a:extLst>
            </p:cNvPr>
            <p:cNvSpPr/>
            <p:nvPr>
              <p:custDataLst>
                <p:tags r:id="rId147"/>
              </p:custDataLst>
            </p:nvPr>
          </p:nvSpPr>
          <p:spPr>
            <a:xfrm>
              <a:off x="5375434" y="2548928"/>
              <a:ext cx="66675" cy="47625"/>
            </a:xfrm>
            <a:custGeom>
              <a:avLst/>
              <a:gdLst>
                <a:gd name="connsiteX0" fmla="*/ 11906 w 66675"/>
                <a:gd name="connsiteY0" fmla="*/ 42386 h 47625"/>
                <a:gd name="connsiteX1" fmla="*/ 7144 w 66675"/>
                <a:gd name="connsiteY1" fmla="*/ 39529 h 47625"/>
                <a:gd name="connsiteX2" fmla="*/ 64294 w 66675"/>
                <a:gd name="connsiteY2" fmla="*/ 7144 h 47625"/>
                <a:gd name="connsiteX3" fmla="*/ 68104 w 66675"/>
                <a:gd name="connsiteY3" fmla="*/ 10001 h 47625"/>
              </a:gdLst>
              <a:ahLst/>
              <a:cxnLst>
                <a:cxn ang="0">
                  <a:pos x="connsiteX0" y="connsiteY0"/>
                </a:cxn>
                <a:cxn ang="0">
                  <a:pos x="connsiteX1" y="connsiteY1"/>
                </a:cxn>
                <a:cxn ang="0">
                  <a:pos x="connsiteX2" y="connsiteY2"/>
                </a:cxn>
                <a:cxn ang="0">
                  <a:pos x="connsiteX3" y="connsiteY3"/>
                </a:cxn>
              </a:cxnLst>
              <a:rect l="l" t="t" r="r" b="b"/>
              <a:pathLst>
                <a:path w="66675" h="47625">
                  <a:moveTo>
                    <a:pt x="11906" y="42386"/>
                  </a:moveTo>
                  <a:lnTo>
                    <a:pt x="7144" y="39529"/>
                  </a:lnTo>
                  <a:lnTo>
                    <a:pt x="64294" y="7144"/>
                  </a:lnTo>
                  <a:lnTo>
                    <a:pt x="68104"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6" name="PA-任意多边形 69">
              <a:extLst>
                <a:ext uri="{FF2B5EF4-FFF2-40B4-BE49-F238E27FC236}">
                  <a16:creationId xmlns:a16="http://schemas.microsoft.com/office/drawing/2014/main" id="{46CAE8BB-6D97-4574-801F-BAA3303F5384}"/>
                </a:ext>
              </a:extLst>
            </p:cNvPr>
            <p:cNvSpPr/>
            <p:nvPr>
              <p:custDataLst>
                <p:tags r:id="rId148"/>
              </p:custDataLst>
            </p:nvPr>
          </p:nvSpPr>
          <p:spPr>
            <a:xfrm>
              <a:off x="5380196" y="2551785"/>
              <a:ext cx="66675" cy="114300"/>
            </a:xfrm>
            <a:custGeom>
              <a:avLst/>
              <a:gdLst>
                <a:gd name="connsiteX0" fmla="*/ 63341 w 66675"/>
                <a:gd name="connsiteY0" fmla="*/ 7144 h 114300"/>
                <a:gd name="connsiteX1" fmla="*/ 63341 w 66675"/>
                <a:gd name="connsiteY1" fmla="*/ 79534 h 114300"/>
                <a:gd name="connsiteX2" fmla="*/ 7144 w 66675"/>
                <a:gd name="connsiteY2" fmla="*/ 111919 h 114300"/>
                <a:gd name="connsiteX3" fmla="*/ 7144 w 66675"/>
                <a:gd name="connsiteY3" fmla="*/ 39529 h 114300"/>
              </a:gdLst>
              <a:ahLst/>
              <a:cxnLst>
                <a:cxn ang="0">
                  <a:pos x="connsiteX0" y="connsiteY0"/>
                </a:cxn>
                <a:cxn ang="0">
                  <a:pos x="connsiteX1" y="connsiteY1"/>
                </a:cxn>
                <a:cxn ang="0">
                  <a:pos x="connsiteX2" y="connsiteY2"/>
                </a:cxn>
                <a:cxn ang="0">
                  <a:pos x="connsiteX3" y="connsiteY3"/>
                </a:cxn>
              </a:cxnLst>
              <a:rect l="l" t="t" r="r" b="b"/>
              <a:pathLst>
                <a:path w="66675" h="114300">
                  <a:moveTo>
                    <a:pt x="63341" y="7144"/>
                  </a:moveTo>
                  <a:lnTo>
                    <a:pt x="63341" y="79534"/>
                  </a:lnTo>
                  <a:lnTo>
                    <a:pt x="7144" y="111919"/>
                  </a:lnTo>
                  <a:lnTo>
                    <a:pt x="7144" y="3952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7" name="PA-任意多边形 70">
              <a:extLst>
                <a:ext uri="{FF2B5EF4-FFF2-40B4-BE49-F238E27FC236}">
                  <a16:creationId xmlns:a16="http://schemas.microsoft.com/office/drawing/2014/main" id="{12404680-BE7B-47D9-B1A4-64F401DD0AAA}"/>
                </a:ext>
              </a:extLst>
            </p:cNvPr>
            <p:cNvSpPr/>
            <p:nvPr>
              <p:custDataLst>
                <p:tags r:id="rId149"/>
              </p:custDataLst>
            </p:nvPr>
          </p:nvSpPr>
          <p:spPr>
            <a:xfrm>
              <a:off x="5457349" y="2533688"/>
              <a:ext cx="19050" cy="85725"/>
            </a:xfrm>
            <a:custGeom>
              <a:avLst/>
              <a:gdLst>
                <a:gd name="connsiteX0" fmla="*/ 11906 w 19050"/>
                <a:gd name="connsiteY0" fmla="*/ 82391 h 85725"/>
                <a:gd name="connsiteX1" fmla="*/ 7144 w 19050"/>
                <a:gd name="connsiteY1" fmla="*/ 79534 h 85725"/>
                <a:gd name="connsiteX2" fmla="*/ 7144 w 19050"/>
                <a:gd name="connsiteY2" fmla="*/ 7144 h 85725"/>
                <a:gd name="connsiteX3" fmla="*/ 11906 w 19050"/>
                <a:gd name="connsiteY3" fmla="*/ 10001 h 85725"/>
              </a:gdLst>
              <a:ahLst/>
              <a:cxnLst>
                <a:cxn ang="0">
                  <a:pos x="connsiteX0" y="connsiteY0"/>
                </a:cxn>
                <a:cxn ang="0">
                  <a:pos x="connsiteX1" y="connsiteY1"/>
                </a:cxn>
                <a:cxn ang="0">
                  <a:pos x="connsiteX2" y="connsiteY2"/>
                </a:cxn>
                <a:cxn ang="0">
                  <a:pos x="connsiteX3" y="connsiteY3"/>
                </a:cxn>
              </a:cxnLst>
              <a:rect l="l" t="t" r="r" b="b"/>
              <a:pathLst>
                <a:path w="19050" h="85725">
                  <a:moveTo>
                    <a:pt x="11906" y="82391"/>
                  </a:moveTo>
                  <a:lnTo>
                    <a:pt x="7144" y="79534"/>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8" name="PA-任意多边形 71">
              <a:extLst>
                <a:ext uri="{FF2B5EF4-FFF2-40B4-BE49-F238E27FC236}">
                  <a16:creationId xmlns:a16="http://schemas.microsoft.com/office/drawing/2014/main" id="{05077880-570E-4C7A-B429-3E63053A1212}"/>
                </a:ext>
              </a:extLst>
            </p:cNvPr>
            <p:cNvSpPr/>
            <p:nvPr>
              <p:custDataLst>
                <p:tags r:id="rId150"/>
              </p:custDataLst>
            </p:nvPr>
          </p:nvSpPr>
          <p:spPr>
            <a:xfrm>
              <a:off x="5457349" y="2501303"/>
              <a:ext cx="66675" cy="47625"/>
            </a:xfrm>
            <a:custGeom>
              <a:avLst/>
              <a:gdLst>
                <a:gd name="connsiteX0" fmla="*/ 11906 w 66675"/>
                <a:gd name="connsiteY0" fmla="*/ 42386 h 47625"/>
                <a:gd name="connsiteX1" fmla="*/ 7144 w 66675"/>
                <a:gd name="connsiteY1" fmla="*/ 39529 h 47625"/>
                <a:gd name="connsiteX2" fmla="*/ 64294 w 66675"/>
                <a:gd name="connsiteY2" fmla="*/ 7144 h 47625"/>
                <a:gd name="connsiteX3" fmla="*/ 68104 w 66675"/>
                <a:gd name="connsiteY3" fmla="*/ 9049 h 47625"/>
              </a:gdLst>
              <a:ahLst/>
              <a:cxnLst>
                <a:cxn ang="0">
                  <a:pos x="connsiteX0" y="connsiteY0"/>
                </a:cxn>
                <a:cxn ang="0">
                  <a:pos x="connsiteX1" y="connsiteY1"/>
                </a:cxn>
                <a:cxn ang="0">
                  <a:pos x="connsiteX2" y="connsiteY2"/>
                </a:cxn>
                <a:cxn ang="0">
                  <a:pos x="connsiteX3" y="connsiteY3"/>
                </a:cxn>
              </a:cxnLst>
              <a:rect l="l" t="t" r="r" b="b"/>
              <a:pathLst>
                <a:path w="66675" h="47625">
                  <a:moveTo>
                    <a:pt x="11906" y="42386"/>
                  </a:moveTo>
                  <a:lnTo>
                    <a:pt x="7144" y="39529"/>
                  </a:lnTo>
                  <a:lnTo>
                    <a:pt x="64294" y="7144"/>
                  </a:lnTo>
                  <a:lnTo>
                    <a:pt x="68104" y="904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69" name="PA-任意多边形 72">
              <a:extLst>
                <a:ext uri="{FF2B5EF4-FFF2-40B4-BE49-F238E27FC236}">
                  <a16:creationId xmlns:a16="http://schemas.microsoft.com/office/drawing/2014/main" id="{A6FCCA95-93B2-4358-B5E9-C57A812FF852}"/>
                </a:ext>
              </a:extLst>
            </p:cNvPr>
            <p:cNvSpPr/>
            <p:nvPr>
              <p:custDataLst>
                <p:tags r:id="rId151"/>
              </p:custDataLst>
            </p:nvPr>
          </p:nvSpPr>
          <p:spPr>
            <a:xfrm>
              <a:off x="5462111" y="2503208"/>
              <a:ext cx="66675" cy="114300"/>
            </a:xfrm>
            <a:custGeom>
              <a:avLst/>
              <a:gdLst>
                <a:gd name="connsiteX0" fmla="*/ 63341 w 66675"/>
                <a:gd name="connsiteY0" fmla="*/ 7144 h 114300"/>
                <a:gd name="connsiteX1" fmla="*/ 64294 w 66675"/>
                <a:gd name="connsiteY1" fmla="*/ 79534 h 114300"/>
                <a:gd name="connsiteX2" fmla="*/ 7144 w 66675"/>
                <a:gd name="connsiteY2" fmla="*/ 112871 h 114300"/>
                <a:gd name="connsiteX3" fmla="*/ 7144 w 66675"/>
                <a:gd name="connsiteY3" fmla="*/ 40481 h 114300"/>
              </a:gdLst>
              <a:ahLst/>
              <a:cxnLst>
                <a:cxn ang="0">
                  <a:pos x="connsiteX0" y="connsiteY0"/>
                </a:cxn>
                <a:cxn ang="0">
                  <a:pos x="connsiteX1" y="connsiteY1"/>
                </a:cxn>
                <a:cxn ang="0">
                  <a:pos x="connsiteX2" y="connsiteY2"/>
                </a:cxn>
                <a:cxn ang="0">
                  <a:pos x="connsiteX3" y="connsiteY3"/>
                </a:cxn>
              </a:cxnLst>
              <a:rect l="l" t="t" r="r" b="b"/>
              <a:pathLst>
                <a:path w="66675" h="114300">
                  <a:moveTo>
                    <a:pt x="63341" y="7144"/>
                  </a:moveTo>
                  <a:lnTo>
                    <a:pt x="64294" y="79534"/>
                  </a:lnTo>
                  <a:lnTo>
                    <a:pt x="7144" y="112871"/>
                  </a:lnTo>
                  <a:lnTo>
                    <a:pt x="7144" y="4048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0" name="PA-任意多边形 73">
              <a:extLst>
                <a:ext uri="{FF2B5EF4-FFF2-40B4-BE49-F238E27FC236}">
                  <a16:creationId xmlns:a16="http://schemas.microsoft.com/office/drawing/2014/main" id="{0D6F4B66-1054-465D-AE0C-3B7CE86B2501}"/>
                </a:ext>
              </a:extLst>
            </p:cNvPr>
            <p:cNvSpPr/>
            <p:nvPr>
              <p:custDataLst>
                <p:tags r:id="rId152"/>
              </p:custDataLst>
            </p:nvPr>
          </p:nvSpPr>
          <p:spPr>
            <a:xfrm>
              <a:off x="5539264" y="2487015"/>
              <a:ext cx="19050" cy="85725"/>
            </a:xfrm>
            <a:custGeom>
              <a:avLst/>
              <a:gdLst>
                <a:gd name="connsiteX0" fmla="*/ 11906 w 19050"/>
                <a:gd name="connsiteY0" fmla="*/ 82391 h 85725"/>
                <a:gd name="connsiteX1" fmla="*/ 7144 w 19050"/>
                <a:gd name="connsiteY1" fmla="*/ 79534 h 85725"/>
                <a:gd name="connsiteX2" fmla="*/ 7144 w 19050"/>
                <a:gd name="connsiteY2" fmla="*/ 7144 h 85725"/>
                <a:gd name="connsiteX3" fmla="*/ 11906 w 19050"/>
                <a:gd name="connsiteY3" fmla="*/ 10001 h 85725"/>
              </a:gdLst>
              <a:ahLst/>
              <a:cxnLst>
                <a:cxn ang="0">
                  <a:pos x="connsiteX0" y="connsiteY0"/>
                </a:cxn>
                <a:cxn ang="0">
                  <a:pos x="connsiteX1" y="connsiteY1"/>
                </a:cxn>
                <a:cxn ang="0">
                  <a:pos x="connsiteX2" y="connsiteY2"/>
                </a:cxn>
                <a:cxn ang="0">
                  <a:pos x="connsiteX3" y="connsiteY3"/>
                </a:cxn>
              </a:cxnLst>
              <a:rect l="l" t="t" r="r" b="b"/>
              <a:pathLst>
                <a:path w="19050" h="85725">
                  <a:moveTo>
                    <a:pt x="11906" y="82391"/>
                  </a:moveTo>
                  <a:lnTo>
                    <a:pt x="7144" y="79534"/>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1" name="PA-任意多边形 74">
              <a:extLst>
                <a:ext uri="{FF2B5EF4-FFF2-40B4-BE49-F238E27FC236}">
                  <a16:creationId xmlns:a16="http://schemas.microsoft.com/office/drawing/2014/main" id="{F40A233B-C782-4F8E-B5A9-5AC6B5B8EC1D}"/>
                </a:ext>
              </a:extLst>
            </p:cNvPr>
            <p:cNvSpPr/>
            <p:nvPr>
              <p:custDataLst>
                <p:tags r:id="rId153"/>
              </p:custDataLst>
            </p:nvPr>
          </p:nvSpPr>
          <p:spPr>
            <a:xfrm>
              <a:off x="5539264" y="2454630"/>
              <a:ext cx="76200" cy="47625"/>
            </a:xfrm>
            <a:custGeom>
              <a:avLst/>
              <a:gdLst>
                <a:gd name="connsiteX0" fmla="*/ 11906 w 76200"/>
                <a:gd name="connsiteY0" fmla="*/ 42386 h 47625"/>
                <a:gd name="connsiteX1" fmla="*/ 7144 w 76200"/>
                <a:gd name="connsiteY1" fmla="*/ 39529 h 47625"/>
                <a:gd name="connsiteX2" fmla="*/ 64294 w 76200"/>
                <a:gd name="connsiteY2" fmla="*/ 7144 h 47625"/>
                <a:gd name="connsiteX3" fmla="*/ 69056 w 76200"/>
                <a:gd name="connsiteY3" fmla="*/ 9049 h 47625"/>
              </a:gdLst>
              <a:ahLst/>
              <a:cxnLst>
                <a:cxn ang="0">
                  <a:pos x="connsiteX0" y="connsiteY0"/>
                </a:cxn>
                <a:cxn ang="0">
                  <a:pos x="connsiteX1" y="connsiteY1"/>
                </a:cxn>
                <a:cxn ang="0">
                  <a:pos x="connsiteX2" y="connsiteY2"/>
                </a:cxn>
                <a:cxn ang="0">
                  <a:pos x="connsiteX3" y="connsiteY3"/>
                </a:cxn>
              </a:cxnLst>
              <a:rect l="l" t="t" r="r" b="b"/>
              <a:pathLst>
                <a:path w="76200" h="47625">
                  <a:moveTo>
                    <a:pt x="11906" y="42386"/>
                  </a:moveTo>
                  <a:lnTo>
                    <a:pt x="7144" y="39529"/>
                  </a:lnTo>
                  <a:lnTo>
                    <a:pt x="64294" y="7144"/>
                  </a:lnTo>
                  <a:lnTo>
                    <a:pt x="69056" y="904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2" name="PA-任意多边形 75">
              <a:extLst>
                <a:ext uri="{FF2B5EF4-FFF2-40B4-BE49-F238E27FC236}">
                  <a16:creationId xmlns:a16="http://schemas.microsoft.com/office/drawing/2014/main" id="{82B2EC06-CE3D-42FA-88BB-1083A1184C31}"/>
                </a:ext>
              </a:extLst>
            </p:cNvPr>
            <p:cNvSpPr/>
            <p:nvPr>
              <p:custDataLst>
                <p:tags r:id="rId154"/>
              </p:custDataLst>
            </p:nvPr>
          </p:nvSpPr>
          <p:spPr>
            <a:xfrm>
              <a:off x="5544026" y="2456535"/>
              <a:ext cx="66675" cy="114300"/>
            </a:xfrm>
            <a:custGeom>
              <a:avLst/>
              <a:gdLst>
                <a:gd name="connsiteX0" fmla="*/ 64294 w 66675"/>
                <a:gd name="connsiteY0" fmla="*/ 7144 h 114300"/>
                <a:gd name="connsiteX1" fmla="*/ 64294 w 66675"/>
                <a:gd name="connsiteY1" fmla="*/ 79534 h 114300"/>
                <a:gd name="connsiteX2" fmla="*/ 7144 w 66675"/>
                <a:gd name="connsiteY2" fmla="*/ 112871 h 114300"/>
                <a:gd name="connsiteX3" fmla="*/ 7144 w 66675"/>
                <a:gd name="connsiteY3" fmla="*/ 40481 h 114300"/>
              </a:gdLst>
              <a:ahLst/>
              <a:cxnLst>
                <a:cxn ang="0">
                  <a:pos x="connsiteX0" y="connsiteY0"/>
                </a:cxn>
                <a:cxn ang="0">
                  <a:pos x="connsiteX1" y="connsiteY1"/>
                </a:cxn>
                <a:cxn ang="0">
                  <a:pos x="connsiteX2" y="connsiteY2"/>
                </a:cxn>
                <a:cxn ang="0">
                  <a:pos x="connsiteX3" y="connsiteY3"/>
                </a:cxn>
              </a:cxnLst>
              <a:rect l="l" t="t" r="r" b="b"/>
              <a:pathLst>
                <a:path w="66675" h="114300">
                  <a:moveTo>
                    <a:pt x="64294" y="7144"/>
                  </a:moveTo>
                  <a:lnTo>
                    <a:pt x="64294" y="79534"/>
                  </a:lnTo>
                  <a:lnTo>
                    <a:pt x="7144" y="112871"/>
                  </a:lnTo>
                  <a:lnTo>
                    <a:pt x="7144" y="4048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3" name="PA-任意多边形 76">
              <a:extLst>
                <a:ext uri="{FF2B5EF4-FFF2-40B4-BE49-F238E27FC236}">
                  <a16:creationId xmlns:a16="http://schemas.microsoft.com/office/drawing/2014/main" id="{85E91B6B-A0AB-4287-AABA-C079DAFAAE41}"/>
                </a:ext>
              </a:extLst>
            </p:cNvPr>
            <p:cNvSpPr/>
            <p:nvPr>
              <p:custDataLst>
                <p:tags r:id="rId155"/>
              </p:custDataLst>
            </p:nvPr>
          </p:nvSpPr>
          <p:spPr>
            <a:xfrm>
              <a:off x="5621179" y="2437485"/>
              <a:ext cx="19050" cy="85725"/>
            </a:xfrm>
            <a:custGeom>
              <a:avLst/>
              <a:gdLst>
                <a:gd name="connsiteX0" fmla="*/ 11906 w 19050"/>
                <a:gd name="connsiteY0" fmla="*/ 82391 h 85725"/>
                <a:gd name="connsiteX1" fmla="*/ 8096 w 19050"/>
                <a:gd name="connsiteY1" fmla="*/ 80486 h 85725"/>
                <a:gd name="connsiteX2" fmla="*/ 7144 w 19050"/>
                <a:gd name="connsiteY2" fmla="*/ 7144 h 85725"/>
                <a:gd name="connsiteX3" fmla="*/ 11906 w 19050"/>
                <a:gd name="connsiteY3" fmla="*/ 10001 h 85725"/>
              </a:gdLst>
              <a:ahLst/>
              <a:cxnLst>
                <a:cxn ang="0">
                  <a:pos x="connsiteX0" y="connsiteY0"/>
                </a:cxn>
                <a:cxn ang="0">
                  <a:pos x="connsiteX1" y="connsiteY1"/>
                </a:cxn>
                <a:cxn ang="0">
                  <a:pos x="connsiteX2" y="connsiteY2"/>
                </a:cxn>
                <a:cxn ang="0">
                  <a:pos x="connsiteX3" y="connsiteY3"/>
                </a:cxn>
              </a:cxnLst>
              <a:rect l="l" t="t" r="r" b="b"/>
              <a:pathLst>
                <a:path w="19050" h="85725">
                  <a:moveTo>
                    <a:pt x="11906" y="82391"/>
                  </a:moveTo>
                  <a:lnTo>
                    <a:pt x="8096" y="8048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4" name="PA-任意多边形 77">
              <a:extLst>
                <a:ext uri="{FF2B5EF4-FFF2-40B4-BE49-F238E27FC236}">
                  <a16:creationId xmlns:a16="http://schemas.microsoft.com/office/drawing/2014/main" id="{1B809987-029C-4969-8B0D-95811D6E1CD2}"/>
                </a:ext>
              </a:extLst>
            </p:cNvPr>
            <p:cNvSpPr/>
            <p:nvPr>
              <p:custDataLst>
                <p:tags r:id="rId156"/>
              </p:custDataLst>
            </p:nvPr>
          </p:nvSpPr>
          <p:spPr>
            <a:xfrm>
              <a:off x="5621179" y="2405100"/>
              <a:ext cx="76200" cy="47625"/>
            </a:xfrm>
            <a:custGeom>
              <a:avLst/>
              <a:gdLst>
                <a:gd name="connsiteX0" fmla="*/ 11906 w 76200"/>
                <a:gd name="connsiteY0" fmla="*/ 42386 h 47625"/>
                <a:gd name="connsiteX1" fmla="*/ 7144 w 76200"/>
                <a:gd name="connsiteY1" fmla="*/ 39529 h 47625"/>
                <a:gd name="connsiteX2" fmla="*/ 64294 w 76200"/>
                <a:gd name="connsiteY2" fmla="*/ 7144 h 47625"/>
                <a:gd name="connsiteX3" fmla="*/ 69056 w 76200"/>
                <a:gd name="connsiteY3" fmla="*/ 10001 h 47625"/>
              </a:gdLst>
              <a:ahLst/>
              <a:cxnLst>
                <a:cxn ang="0">
                  <a:pos x="connsiteX0" y="connsiteY0"/>
                </a:cxn>
                <a:cxn ang="0">
                  <a:pos x="connsiteX1" y="connsiteY1"/>
                </a:cxn>
                <a:cxn ang="0">
                  <a:pos x="connsiteX2" y="connsiteY2"/>
                </a:cxn>
                <a:cxn ang="0">
                  <a:pos x="connsiteX3" y="connsiteY3"/>
                </a:cxn>
              </a:cxnLst>
              <a:rect l="l" t="t" r="r" b="b"/>
              <a:pathLst>
                <a:path w="76200" h="47625">
                  <a:moveTo>
                    <a:pt x="11906" y="42386"/>
                  </a:moveTo>
                  <a:lnTo>
                    <a:pt x="7144" y="39529"/>
                  </a:lnTo>
                  <a:lnTo>
                    <a:pt x="64294" y="7144"/>
                  </a:lnTo>
                  <a:lnTo>
                    <a:pt x="6905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5" name="PA-任意多边形 78">
              <a:extLst>
                <a:ext uri="{FF2B5EF4-FFF2-40B4-BE49-F238E27FC236}">
                  <a16:creationId xmlns:a16="http://schemas.microsoft.com/office/drawing/2014/main" id="{EACF32B6-983B-44C4-8ABB-E8FDCB958343}"/>
                </a:ext>
              </a:extLst>
            </p:cNvPr>
            <p:cNvSpPr/>
            <p:nvPr>
              <p:custDataLst>
                <p:tags r:id="rId157"/>
              </p:custDataLst>
            </p:nvPr>
          </p:nvSpPr>
          <p:spPr>
            <a:xfrm>
              <a:off x="5625941" y="2407958"/>
              <a:ext cx="66675" cy="114300"/>
            </a:xfrm>
            <a:custGeom>
              <a:avLst/>
              <a:gdLst>
                <a:gd name="connsiteX0" fmla="*/ 64294 w 66675"/>
                <a:gd name="connsiteY0" fmla="*/ 7144 h 114300"/>
                <a:gd name="connsiteX1" fmla="*/ 64294 w 66675"/>
                <a:gd name="connsiteY1" fmla="*/ 79534 h 114300"/>
                <a:gd name="connsiteX2" fmla="*/ 7144 w 66675"/>
                <a:gd name="connsiteY2" fmla="*/ 111919 h 114300"/>
                <a:gd name="connsiteX3" fmla="*/ 7144 w 66675"/>
                <a:gd name="connsiteY3" fmla="*/ 39529 h 114300"/>
              </a:gdLst>
              <a:ahLst/>
              <a:cxnLst>
                <a:cxn ang="0">
                  <a:pos x="connsiteX0" y="connsiteY0"/>
                </a:cxn>
                <a:cxn ang="0">
                  <a:pos x="connsiteX1" y="connsiteY1"/>
                </a:cxn>
                <a:cxn ang="0">
                  <a:pos x="connsiteX2" y="connsiteY2"/>
                </a:cxn>
                <a:cxn ang="0">
                  <a:pos x="connsiteX3" y="connsiteY3"/>
                </a:cxn>
              </a:cxnLst>
              <a:rect l="l" t="t" r="r" b="b"/>
              <a:pathLst>
                <a:path w="66675" h="114300">
                  <a:moveTo>
                    <a:pt x="64294" y="7144"/>
                  </a:moveTo>
                  <a:lnTo>
                    <a:pt x="64294" y="79534"/>
                  </a:lnTo>
                  <a:lnTo>
                    <a:pt x="7144" y="111919"/>
                  </a:lnTo>
                  <a:lnTo>
                    <a:pt x="7144" y="3952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6" name="PA-任意多边形 79">
              <a:extLst>
                <a:ext uri="{FF2B5EF4-FFF2-40B4-BE49-F238E27FC236}">
                  <a16:creationId xmlns:a16="http://schemas.microsoft.com/office/drawing/2014/main" id="{34E6495B-B06E-4D42-96B5-898E784F673D}"/>
                </a:ext>
              </a:extLst>
            </p:cNvPr>
            <p:cNvSpPr/>
            <p:nvPr>
              <p:custDataLst>
                <p:tags r:id="rId158"/>
              </p:custDataLst>
            </p:nvPr>
          </p:nvSpPr>
          <p:spPr>
            <a:xfrm>
              <a:off x="5375434" y="2807055"/>
              <a:ext cx="19050" cy="66675"/>
            </a:xfrm>
            <a:custGeom>
              <a:avLst/>
              <a:gdLst>
                <a:gd name="connsiteX0" fmla="*/ 15716 w 19050"/>
                <a:gd name="connsiteY0" fmla="*/ 63341 h 66675"/>
                <a:gd name="connsiteX1" fmla="*/ 7144 w 19050"/>
                <a:gd name="connsiteY1" fmla="*/ 58579 h 66675"/>
                <a:gd name="connsiteX2" fmla="*/ 7144 w 19050"/>
                <a:gd name="connsiteY2" fmla="*/ 7144 h 66675"/>
                <a:gd name="connsiteX3" fmla="*/ 15716 w 19050"/>
                <a:gd name="connsiteY3" fmla="*/ 12859 h 66675"/>
              </a:gdLst>
              <a:ahLst/>
              <a:cxnLst>
                <a:cxn ang="0">
                  <a:pos x="connsiteX0" y="connsiteY0"/>
                </a:cxn>
                <a:cxn ang="0">
                  <a:pos x="connsiteX1" y="connsiteY1"/>
                </a:cxn>
                <a:cxn ang="0">
                  <a:pos x="connsiteX2" y="connsiteY2"/>
                </a:cxn>
                <a:cxn ang="0">
                  <a:pos x="connsiteX3" y="connsiteY3"/>
                </a:cxn>
              </a:cxnLst>
              <a:rect l="l" t="t" r="r" b="b"/>
              <a:pathLst>
                <a:path w="19050" h="66675">
                  <a:moveTo>
                    <a:pt x="15716" y="63341"/>
                  </a:moveTo>
                  <a:lnTo>
                    <a:pt x="7144" y="58579"/>
                  </a:lnTo>
                  <a:lnTo>
                    <a:pt x="7144" y="7144"/>
                  </a:lnTo>
                  <a:lnTo>
                    <a:pt x="15716" y="1285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7" name="PA-任意多边形 80">
              <a:extLst>
                <a:ext uri="{FF2B5EF4-FFF2-40B4-BE49-F238E27FC236}">
                  <a16:creationId xmlns:a16="http://schemas.microsoft.com/office/drawing/2014/main" id="{7AC64AD7-46AE-43B2-B8BB-F22A375D0FEF}"/>
                </a:ext>
              </a:extLst>
            </p:cNvPr>
            <p:cNvSpPr/>
            <p:nvPr>
              <p:custDataLst>
                <p:tags r:id="rId159"/>
              </p:custDataLst>
            </p:nvPr>
          </p:nvSpPr>
          <p:spPr>
            <a:xfrm>
              <a:off x="5375434" y="2639415"/>
              <a:ext cx="304800" cy="180975"/>
            </a:xfrm>
            <a:custGeom>
              <a:avLst/>
              <a:gdLst>
                <a:gd name="connsiteX0" fmla="*/ 15716 w 304800"/>
                <a:gd name="connsiteY0" fmla="*/ 180499 h 180975"/>
                <a:gd name="connsiteX1" fmla="*/ 7144 w 304800"/>
                <a:gd name="connsiteY1" fmla="*/ 174784 h 180975"/>
                <a:gd name="connsiteX2" fmla="*/ 297656 w 304800"/>
                <a:gd name="connsiteY2" fmla="*/ 7144 h 180975"/>
                <a:gd name="connsiteX3" fmla="*/ 306229 w 304800"/>
                <a:gd name="connsiteY3" fmla="*/ 12859 h 180975"/>
              </a:gdLst>
              <a:ahLst/>
              <a:cxnLst>
                <a:cxn ang="0">
                  <a:pos x="connsiteX0" y="connsiteY0"/>
                </a:cxn>
                <a:cxn ang="0">
                  <a:pos x="connsiteX1" y="connsiteY1"/>
                </a:cxn>
                <a:cxn ang="0">
                  <a:pos x="connsiteX2" y="connsiteY2"/>
                </a:cxn>
                <a:cxn ang="0">
                  <a:pos x="connsiteX3" y="connsiteY3"/>
                </a:cxn>
              </a:cxnLst>
              <a:rect l="l" t="t" r="r" b="b"/>
              <a:pathLst>
                <a:path w="304800" h="180975">
                  <a:moveTo>
                    <a:pt x="15716" y="180499"/>
                  </a:moveTo>
                  <a:lnTo>
                    <a:pt x="7144" y="174784"/>
                  </a:lnTo>
                  <a:lnTo>
                    <a:pt x="297656" y="7144"/>
                  </a:lnTo>
                  <a:lnTo>
                    <a:pt x="306229" y="1285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8" name="PA-任意多边形 81">
              <a:extLst>
                <a:ext uri="{FF2B5EF4-FFF2-40B4-BE49-F238E27FC236}">
                  <a16:creationId xmlns:a16="http://schemas.microsoft.com/office/drawing/2014/main" id="{BEB788C2-33C7-472C-BD32-CBB155C8DC9A}"/>
                </a:ext>
              </a:extLst>
            </p:cNvPr>
            <p:cNvSpPr/>
            <p:nvPr>
              <p:custDataLst>
                <p:tags r:id="rId160"/>
              </p:custDataLst>
            </p:nvPr>
          </p:nvSpPr>
          <p:spPr>
            <a:xfrm>
              <a:off x="5384006" y="2645130"/>
              <a:ext cx="304800" cy="228600"/>
            </a:xfrm>
            <a:custGeom>
              <a:avLst/>
              <a:gdLst>
                <a:gd name="connsiteX0" fmla="*/ 297656 w 304800"/>
                <a:gd name="connsiteY0" fmla="*/ 7144 h 228600"/>
                <a:gd name="connsiteX1" fmla="*/ 297656 w 304800"/>
                <a:gd name="connsiteY1" fmla="*/ 57626 h 228600"/>
                <a:gd name="connsiteX2" fmla="*/ 7144 w 304800"/>
                <a:gd name="connsiteY2" fmla="*/ 225266 h 228600"/>
                <a:gd name="connsiteX3" fmla="*/ 7144 w 304800"/>
                <a:gd name="connsiteY3" fmla="*/ 174784 h 228600"/>
              </a:gdLst>
              <a:ahLst/>
              <a:cxnLst>
                <a:cxn ang="0">
                  <a:pos x="connsiteX0" y="connsiteY0"/>
                </a:cxn>
                <a:cxn ang="0">
                  <a:pos x="connsiteX1" y="connsiteY1"/>
                </a:cxn>
                <a:cxn ang="0">
                  <a:pos x="connsiteX2" y="connsiteY2"/>
                </a:cxn>
                <a:cxn ang="0">
                  <a:pos x="connsiteX3" y="connsiteY3"/>
                </a:cxn>
              </a:cxnLst>
              <a:rect l="l" t="t" r="r" b="b"/>
              <a:pathLst>
                <a:path w="304800" h="228600">
                  <a:moveTo>
                    <a:pt x="297656" y="7144"/>
                  </a:moveTo>
                  <a:lnTo>
                    <a:pt x="297656" y="57626"/>
                  </a:lnTo>
                  <a:lnTo>
                    <a:pt x="7144" y="225266"/>
                  </a:lnTo>
                  <a:lnTo>
                    <a:pt x="7144" y="17478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79" name="PA-任意多边形 82">
              <a:extLst>
                <a:ext uri="{FF2B5EF4-FFF2-40B4-BE49-F238E27FC236}">
                  <a16:creationId xmlns:a16="http://schemas.microsoft.com/office/drawing/2014/main" id="{0CECE948-CAAE-401D-8176-F9F0BB6FBFCB}"/>
                </a:ext>
              </a:extLst>
            </p:cNvPr>
            <p:cNvSpPr/>
            <p:nvPr>
              <p:custDataLst>
                <p:tags r:id="rId161"/>
              </p:custDataLst>
            </p:nvPr>
          </p:nvSpPr>
          <p:spPr>
            <a:xfrm>
              <a:off x="5375434" y="2896590"/>
              <a:ext cx="19050" cy="66675"/>
            </a:xfrm>
            <a:custGeom>
              <a:avLst/>
              <a:gdLst>
                <a:gd name="connsiteX0" fmla="*/ 15716 w 19050"/>
                <a:gd name="connsiteY0" fmla="*/ 63341 h 66675"/>
                <a:gd name="connsiteX1" fmla="*/ 7144 w 19050"/>
                <a:gd name="connsiteY1" fmla="*/ 57626 h 66675"/>
                <a:gd name="connsiteX2" fmla="*/ 7144 w 19050"/>
                <a:gd name="connsiteY2" fmla="*/ 7144 h 66675"/>
                <a:gd name="connsiteX3" fmla="*/ 15716 w 19050"/>
                <a:gd name="connsiteY3" fmla="*/ 11906 h 66675"/>
              </a:gdLst>
              <a:ahLst/>
              <a:cxnLst>
                <a:cxn ang="0">
                  <a:pos x="connsiteX0" y="connsiteY0"/>
                </a:cxn>
                <a:cxn ang="0">
                  <a:pos x="connsiteX1" y="connsiteY1"/>
                </a:cxn>
                <a:cxn ang="0">
                  <a:pos x="connsiteX2" y="connsiteY2"/>
                </a:cxn>
                <a:cxn ang="0">
                  <a:pos x="connsiteX3" y="connsiteY3"/>
                </a:cxn>
              </a:cxnLst>
              <a:rect l="l" t="t" r="r" b="b"/>
              <a:pathLst>
                <a:path w="19050" h="66675">
                  <a:moveTo>
                    <a:pt x="15716" y="63341"/>
                  </a:moveTo>
                  <a:lnTo>
                    <a:pt x="7144" y="57626"/>
                  </a:lnTo>
                  <a:lnTo>
                    <a:pt x="7144" y="7144"/>
                  </a:lnTo>
                  <a:lnTo>
                    <a:pt x="15716"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0" name="PA-任意多边形 83">
              <a:extLst>
                <a:ext uri="{FF2B5EF4-FFF2-40B4-BE49-F238E27FC236}">
                  <a16:creationId xmlns:a16="http://schemas.microsoft.com/office/drawing/2014/main" id="{2FABAC67-A049-4EA7-9C85-FDAC6BDD406E}"/>
                </a:ext>
              </a:extLst>
            </p:cNvPr>
            <p:cNvSpPr/>
            <p:nvPr>
              <p:custDataLst>
                <p:tags r:id="rId162"/>
              </p:custDataLst>
            </p:nvPr>
          </p:nvSpPr>
          <p:spPr>
            <a:xfrm>
              <a:off x="5375434" y="2728950"/>
              <a:ext cx="304800" cy="180975"/>
            </a:xfrm>
            <a:custGeom>
              <a:avLst/>
              <a:gdLst>
                <a:gd name="connsiteX0" fmla="*/ 15716 w 304800"/>
                <a:gd name="connsiteY0" fmla="*/ 179546 h 180975"/>
                <a:gd name="connsiteX1" fmla="*/ 7144 w 304800"/>
                <a:gd name="connsiteY1" fmla="*/ 174784 h 180975"/>
                <a:gd name="connsiteX2" fmla="*/ 297656 w 304800"/>
                <a:gd name="connsiteY2" fmla="*/ 7144 h 180975"/>
                <a:gd name="connsiteX3" fmla="*/ 306229 w 304800"/>
                <a:gd name="connsiteY3" fmla="*/ 11906 h 180975"/>
              </a:gdLst>
              <a:ahLst/>
              <a:cxnLst>
                <a:cxn ang="0">
                  <a:pos x="connsiteX0" y="connsiteY0"/>
                </a:cxn>
                <a:cxn ang="0">
                  <a:pos x="connsiteX1" y="connsiteY1"/>
                </a:cxn>
                <a:cxn ang="0">
                  <a:pos x="connsiteX2" y="connsiteY2"/>
                </a:cxn>
                <a:cxn ang="0">
                  <a:pos x="connsiteX3" y="connsiteY3"/>
                </a:cxn>
              </a:cxnLst>
              <a:rect l="l" t="t" r="r" b="b"/>
              <a:pathLst>
                <a:path w="304800" h="180975">
                  <a:moveTo>
                    <a:pt x="15716" y="179546"/>
                  </a:moveTo>
                  <a:lnTo>
                    <a:pt x="7144" y="174784"/>
                  </a:lnTo>
                  <a:lnTo>
                    <a:pt x="297656" y="7144"/>
                  </a:lnTo>
                  <a:lnTo>
                    <a:pt x="306229"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1" name="PA-任意多边形 84">
              <a:extLst>
                <a:ext uri="{FF2B5EF4-FFF2-40B4-BE49-F238E27FC236}">
                  <a16:creationId xmlns:a16="http://schemas.microsoft.com/office/drawing/2014/main" id="{69A33E07-15BF-46E4-B66C-E881FD44CD5D}"/>
                </a:ext>
              </a:extLst>
            </p:cNvPr>
            <p:cNvSpPr/>
            <p:nvPr>
              <p:custDataLst>
                <p:tags r:id="rId163"/>
              </p:custDataLst>
            </p:nvPr>
          </p:nvSpPr>
          <p:spPr>
            <a:xfrm>
              <a:off x="5384006" y="2733713"/>
              <a:ext cx="304800" cy="228600"/>
            </a:xfrm>
            <a:custGeom>
              <a:avLst/>
              <a:gdLst>
                <a:gd name="connsiteX0" fmla="*/ 297656 w 304800"/>
                <a:gd name="connsiteY0" fmla="*/ 7144 h 228600"/>
                <a:gd name="connsiteX1" fmla="*/ 297656 w 304800"/>
                <a:gd name="connsiteY1" fmla="*/ 58579 h 228600"/>
                <a:gd name="connsiteX2" fmla="*/ 7144 w 304800"/>
                <a:gd name="connsiteY2" fmla="*/ 226219 h 228600"/>
                <a:gd name="connsiteX3" fmla="*/ 7144 w 304800"/>
                <a:gd name="connsiteY3" fmla="*/ 174784 h 228600"/>
              </a:gdLst>
              <a:ahLst/>
              <a:cxnLst>
                <a:cxn ang="0">
                  <a:pos x="connsiteX0" y="connsiteY0"/>
                </a:cxn>
                <a:cxn ang="0">
                  <a:pos x="connsiteX1" y="connsiteY1"/>
                </a:cxn>
                <a:cxn ang="0">
                  <a:pos x="connsiteX2" y="connsiteY2"/>
                </a:cxn>
                <a:cxn ang="0">
                  <a:pos x="connsiteX3" y="connsiteY3"/>
                </a:cxn>
              </a:cxnLst>
              <a:rect l="l" t="t" r="r" b="b"/>
              <a:pathLst>
                <a:path w="304800" h="228600">
                  <a:moveTo>
                    <a:pt x="297656" y="7144"/>
                  </a:moveTo>
                  <a:lnTo>
                    <a:pt x="297656" y="58579"/>
                  </a:lnTo>
                  <a:lnTo>
                    <a:pt x="7144" y="226219"/>
                  </a:lnTo>
                  <a:lnTo>
                    <a:pt x="7144" y="17478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2" name="PA-任意多边形 85">
              <a:extLst>
                <a:ext uri="{FF2B5EF4-FFF2-40B4-BE49-F238E27FC236}">
                  <a16:creationId xmlns:a16="http://schemas.microsoft.com/office/drawing/2014/main" id="{CCC81761-EFAC-43AF-B247-6C183AAD56C7}"/>
                </a:ext>
              </a:extLst>
            </p:cNvPr>
            <p:cNvSpPr/>
            <p:nvPr>
              <p:custDataLst>
                <p:tags r:id="rId164"/>
              </p:custDataLst>
            </p:nvPr>
          </p:nvSpPr>
          <p:spPr>
            <a:xfrm>
              <a:off x="5375434" y="2985173"/>
              <a:ext cx="19050" cy="66675"/>
            </a:xfrm>
            <a:custGeom>
              <a:avLst/>
              <a:gdLst>
                <a:gd name="connsiteX0" fmla="*/ 15716 w 19050"/>
                <a:gd name="connsiteY0" fmla="*/ 63341 h 66675"/>
                <a:gd name="connsiteX1" fmla="*/ 7144 w 19050"/>
                <a:gd name="connsiteY1" fmla="*/ 58579 h 66675"/>
                <a:gd name="connsiteX2" fmla="*/ 7144 w 19050"/>
                <a:gd name="connsiteY2" fmla="*/ 7144 h 66675"/>
                <a:gd name="connsiteX3" fmla="*/ 15716 w 19050"/>
                <a:gd name="connsiteY3" fmla="*/ 11906 h 66675"/>
              </a:gdLst>
              <a:ahLst/>
              <a:cxnLst>
                <a:cxn ang="0">
                  <a:pos x="connsiteX0" y="connsiteY0"/>
                </a:cxn>
                <a:cxn ang="0">
                  <a:pos x="connsiteX1" y="connsiteY1"/>
                </a:cxn>
                <a:cxn ang="0">
                  <a:pos x="connsiteX2" y="connsiteY2"/>
                </a:cxn>
                <a:cxn ang="0">
                  <a:pos x="connsiteX3" y="connsiteY3"/>
                </a:cxn>
              </a:cxnLst>
              <a:rect l="l" t="t" r="r" b="b"/>
              <a:pathLst>
                <a:path w="19050" h="66675">
                  <a:moveTo>
                    <a:pt x="15716" y="63341"/>
                  </a:moveTo>
                  <a:lnTo>
                    <a:pt x="7144" y="58579"/>
                  </a:lnTo>
                  <a:lnTo>
                    <a:pt x="7144" y="7144"/>
                  </a:lnTo>
                  <a:lnTo>
                    <a:pt x="15716"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3" name="PA-任意多边形 86">
              <a:extLst>
                <a:ext uri="{FF2B5EF4-FFF2-40B4-BE49-F238E27FC236}">
                  <a16:creationId xmlns:a16="http://schemas.microsoft.com/office/drawing/2014/main" id="{75357391-E447-4ADC-B890-FD23196AB3A8}"/>
                </a:ext>
              </a:extLst>
            </p:cNvPr>
            <p:cNvSpPr/>
            <p:nvPr>
              <p:custDataLst>
                <p:tags r:id="rId165"/>
              </p:custDataLst>
            </p:nvPr>
          </p:nvSpPr>
          <p:spPr>
            <a:xfrm>
              <a:off x="5375434" y="2817533"/>
              <a:ext cx="304800" cy="180975"/>
            </a:xfrm>
            <a:custGeom>
              <a:avLst/>
              <a:gdLst>
                <a:gd name="connsiteX0" fmla="*/ 15716 w 304800"/>
                <a:gd name="connsiteY0" fmla="*/ 179546 h 180975"/>
                <a:gd name="connsiteX1" fmla="*/ 7144 w 304800"/>
                <a:gd name="connsiteY1" fmla="*/ 174784 h 180975"/>
                <a:gd name="connsiteX2" fmla="*/ 297656 w 304800"/>
                <a:gd name="connsiteY2" fmla="*/ 7144 h 180975"/>
                <a:gd name="connsiteX3" fmla="*/ 306229 w 304800"/>
                <a:gd name="connsiteY3" fmla="*/ 11906 h 180975"/>
              </a:gdLst>
              <a:ahLst/>
              <a:cxnLst>
                <a:cxn ang="0">
                  <a:pos x="connsiteX0" y="connsiteY0"/>
                </a:cxn>
                <a:cxn ang="0">
                  <a:pos x="connsiteX1" y="connsiteY1"/>
                </a:cxn>
                <a:cxn ang="0">
                  <a:pos x="connsiteX2" y="connsiteY2"/>
                </a:cxn>
                <a:cxn ang="0">
                  <a:pos x="connsiteX3" y="connsiteY3"/>
                </a:cxn>
              </a:cxnLst>
              <a:rect l="l" t="t" r="r" b="b"/>
              <a:pathLst>
                <a:path w="304800" h="180975">
                  <a:moveTo>
                    <a:pt x="15716" y="179546"/>
                  </a:moveTo>
                  <a:lnTo>
                    <a:pt x="7144" y="174784"/>
                  </a:lnTo>
                  <a:lnTo>
                    <a:pt x="297656" y="7144"/>
                  </a:lnTo>
                  <a:lnTo>
                    <a:pt x="306229"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4" name="PA-任意多边形 87">
              <a:extLst>
                <a:ext uri="{FF2B5EF4-FFF2-40B4-BE49-F238E27FC236}">
                  <a16:creationId xmlns:a16="http://schemas.microsoft.com/office/drawing/2014/main" id="{3013DB09-6A9D-4C93-943A-358E6B0EC1BC}"/>
                </a:ext>
              </a:extLst>
            </p:cNvPr>
            <p:cNvSpPr/>
            <p:nvPr>
              <p:custDataLst>
                <p:tags r:id="rId166"/>
              </p:custDataLst>
            </p:nvPr>
          </p:nvSpPr>
          <p:spPr>
            <a:xfrm>
              <a:off x="5384006" y="2822295"/>
              <a:ext cx="304800" cy="228600"/>
            </a:xfrm>
            <a:custGeom>
              <a:avLst/>
              <a:gdLst>
                <a:gd name="connsiteX0" fmla="*/ 297656 w 304800"/>
                <a:gd name="connsiteY0" fmla="*/ 7144 h 228600"/>
                <a:gd name="connsiteX1" fmla="*/ 297656 w 304800"/>
                <a:gd name="connsiteY1" fmla="*/ 58579 h 228600"/>
                <a:gd name="connsiteX2" fmla="*/ 7144 w 304800"/>
                <a:gd name="connsiteY2" fmla="*/ 226219 h 228600"/>
                <a:gd name="connsiteX3" fmla="*/ 7144 w 304800"/>
                <a:gd name="connsiteY3" fmla="*/ 174784 h 228600"/>
              </a:gdLst>
              <a:ahLst/>
              <a:cxnLst>
                <a:cxn ang="0">
                  <a:pos x="connsiteX0" y="connsiteY0"/>
                </a:cxn>
                <a:cxn ang="0">
                  <a:pos x="connsiteX1" y="connsiteY1"/>
                </a:cxn>
                <a:cxn ang="0">
                  <a:pos x="connsiteX2" y="connsiteY2"/>
                </a:cxn>
                <a:cxn ang="0">
                  <a:pos x="connsiteX3" y="connsiteY3"/>
                </a:cxn>
              </a:cxnLst>
              <a:rect l="l" t="t" r="r" b="b"/>
              <a:pathLst>
                <a:path w="304800" h="228600">
                  <a:moveTo>
                    <a:pt x="297656" y="7144"/>
                  </a:moveTo>
                  <a:lnTo>
                    <a:pt x="297656" y="58579"/>
                  </a:lnTo>
                  <a:lnTo>
                    <a:pt x="7144" y="226219"/>
                  </a:lnTo>
                  <a:lnTo>
                    <a:pt x="7144" y="17478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5" name="PA-任意多边形 88">
              <a:extLst>
                <a:ext uri="{FF2B5EF4-FFF2-40B4-BE49-F238E27FC236}">
                  <a16:creationId xmlns:a16="http://schemas.microsoft.com/office/drawing/2014/main" id="{C3BA1D4D-B7BB-4427-818B-2161EBE892D5}"/>
                </a:ext>
              </a:extLst>
            </p:cNvPr>
            <p:cNvSpPr/>
            <p:nvPr>
              <p:custDataLst>
                <p:tags r:id="rId167"/>
              </p:custDataLst>
            </p:nvPr>
          </p:nvSpPr>
          <p:spPr>
            <a:xfrm>
              <a:off x="5246846" y="2348903"/>
              <a:ext cx="95250" cy="85725"/>
            </a:xfrm>
            <a:custGeom>
              <a:avLst/>
              <a:gdLst>
                <a:gd name="connsiteX0" fmla="*/ 94774 w 95250"/>
                <a:gd name="connsiteY0" fmla="*/ 7144 h 85725"/>
                <a:gd name="connsiteX1" fmla="*/ 94774 w 95250"/>
                <a:gd name="connsiteY1" fmla="*/ 32861 h 85725"/>
                <a:gd name="connsiteX2" fmla="*/ 7144 w 95250"/>
                <a:gd name="connsiteY2" fmla="*/ 84296 h 85725"/>
                <a:gd name="connsiteX3" fmla="*/ 7144 w 95250"/>
                <a:gd name="connsiteY3" fmla="*/ 58579 h 85725"/>
              </a:gdLst>
              <a:ahLst/>
              <a:cxnLst>
                <a:cxn ang="0">
                  <a:pos x="connsiteX0" y="connsiteY0"/>
                </a:cxn>
                <a:cxn ang="0">
                  <a:pos x="connsiteX1" y="connsiteY1"/>
                </a:cxn>
                <a:cxn ang="0">
                  <a:pos x="connsiteX2" y="connsiteY2"/>
                </a:cxn>
                <a:cxn ang="0">
                  <a:pos x="connsiteX3" y="connsiteY3"/>
                </a:cxn>
              </a:cxnLst>
              <a:rect l="l" t="t" r="r" b="b"/>
              <a:pathLst>
                <a:path w="95250" h="85725">
                  <a:moveTo>
                    <a:pt x="94774" y="7144"/>
                  </a:moveTo>
                  <a:lnTo>
                    <a:pt x="94774" y="32861"/>
                  </a:lnTo>
                  <a:lnTo>
                    <a:pt x="7144" y="84296"/>
                  </a:lnTo>
                  <a:lnTo>
                    <a:pt x="7144" y="5857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6" name="PA-任意多边形 89">
              <a:extLst>
                <a:ext uri="{FF2B5EF4-FFF2-40B4-BE49-F238E27FC236}">
                  <a16:creationId xmlns:a16="http://schemas.microsoft.com/office/drawing/2014/main" id="{B126CD6F-B6A4-4498-8606-40B437B443CC}"/>
                </a:ext>
              </a:extLst>
            </p:cNvPr>
            <p:cNvSpPr/>
            <p:nvPr>
              <p:custDataLst>
                <p:tags r:id="rId168"/>
              </p:custDataLst>
            </p:nvPr>
          </p:nvSpPr>
          <p:spPr>
            <a:xfrm>
              <a:off x="5163979" y="2352713"/>
              <a:ext cx="95250" cy="85725"/>
            </a:xfrm>
            <a:custGeom>
              <a:avLst/>
              <a:gdLst>
                <a:gd name="connsiteX0" fmla="*/ 90011 w 95250"/>
                <a:gd name="connsiteY0" fmla="*/ 54769 h 85725"/>
                <a:gd name="connsiteX1" fmla="*/ 90011 w 95250"/>
                <a:gd name="connsiteY1" fmla="*/ 80486 h 85725"/>
                <a:gd name="connsiteX2" fmla="*/ 7144 w 95250"/>
                <a:gd name="connsiteY2" fmla="*/ 32861 h 85725"/>
                <a:gd name="connsiteX3" fmla="*/ 7144 w 95250"/>
                <a:gd name="connsiteY3" fmla="*/ 7144 h 85725"/>
              </a:gdLst>
              <a:ahLst/>
              <a:cxnLst>
                <a:cxn ang="0">
                  <a:pos x="connsiteX0" y="connsiteY0"/>
                </a:cxn>
                <a:cxn ang="0">
                  <a:pos x="connsiteX1" y="connsiteY1"/>
                </a:cxn>
                <a:cxn ang="0">
                  <a:pos x="connsiteX2" y="connsiteY2"/>
                </a:cxn>
                <a:cxn ang="0">
                  <a:pos x="connsiteX3" y="connsiteY3"/>
                </a:cxn>
              </a:cxnLst>
              <a:rect l="l" t="t" r="r" b="b"/>
              <a:pathLst>
                <a:path w="95250" h="85725">
                  <a:moveTo>
                    <a:pt x="90011" y="54769"/>
                  </a:moveTo>
                  <a:lnTo>
                    <a:pt x="90011" y="80486"/>
                  </a:lnTo>
                  <a:lnTo>
                    <a:pt x="7144" y="32861"/>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7" name="PA-任意多边形 90">
              <a:extLst>
                <a:ext uri="{FF2B5EF4-FFF2-40B4-BE49-F238E27FC236}">
                  <a16:creationId xmlns:a16="http://schemas.microsoft.com/office/drawing/2014/main" id="{4D10D84F-942C-4158-93AE-E5B4587C0889}"/>
                </a:ext>
              </a:extLst>
            </p:cNvPr>
            <p:cNvSpPr/>
            <p:nvPr>
              <p:custDataLst>
                <p:tags r:id="rId169"/>
              </p:custDataLst>
            </p:nvPr>
          </p:nvSpPr>
          <p:spPr>
            <a:xfrm>
              <a:off x="5163979" y="2301278"/>
              <a:ext cx="180975" cy="104775"/>
            </a:xfrm>
            <a:custGeom>
              <a:avLst/>
              <a:gdLst>
                <a:gd name="connsiteX0" fmla="*/ 177641 w 180975"/>
                <a:gd name="connsiteY0" fmla="*/ 54769 h 104775"/>
                <a:gd name="connsiteX1" fmla="*/ 90011 w 180975"/>
                <a:gd name="connsiteY1" fmla="*/ 106204 h 104775"/>
                <a:gd name="connsiteX2" fmla="*/ 7144 w 180975"/>
                <a:gd name="connsiteY2" fmla="*/ 58579 h 104775"/>
                <a:gd name="connsiteX3" fmla="*/ 94774 w 180975"/>
                <a:gd name="connsiteY3" fmla="*/ 7144 h 104775"/>
              </a:gdLst>
              <a:ahLst/>
              <a:cxnLst>
                <a:cxn ang="0">
                  <a:pos x="connsiteX0" y="connsiteY0"/>
                </a:cxn>
                <a:cxn ang="0">
                  <a:pos x="connsiteX1" y="connsiteY1"/>
                </a:cxn>
                <a:cxn ang="0">
                  <a:pos x="connsiteX2" y="connsiteY2"/>
                </a:cxn>
                <a:cxn ang="0">
                  <a:pos x="connsiteX3" y="connsiteY3"/>
                </a:cxn>
              </a:cxnLst>
              <a:rect l="l" t="t" r="r" b="b"/>
              <a:pathLst>
                <a:path w="180975" h="104775">
                  <a:moveTo>
                    <a:pt x="177641" y="54769"/>
                  </a:moveTo>
                  <a:lnTo>
                    <a:pt x="90011" y="106204"/>
                  </a:lnTo>
                  <a:lnTo>
                    <a:pt x="7144" y="58579"/>
                  </a:lnTo>
                  <a:lnTo>
                    <a:pt x="9477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8" name="PA-任意多边形 91">
              <a:extLst>
                <a:ext uri="{FF2B5EF4-FFF2-40B4-BE49-F238E27FC236}">
                  <a16:creationId xmlns:a16="http://schemas.microsoft.com/office/drawing/2014/main" id="{50BA1DF1-46B2-4025-907E-9C55CAF71A01}"/>
                </a:ext>
              </a:extLst>
            </p:cNvPr>
            <p:cNvSpPr/>
            <p:nvPr>
              <p:custDataLst>
                <p:tags r:id="rId170"/>
              </p:custDataLst>
            </p:nvPr>
          </p:nvSpPr>
          <p:spPr>
            <a:xfrm>
              <a:off x="5404961" y="2257463"/>
              <a:ext cx="95250" cy="85725"/>
            </a:xfrm>
            <a:custGeom>
              <a:avLst/>
              <a:gdLst>
                <a:gd name="connsiteX0" fmla="*/ 94774 w 95250"/>
                <a:gd name="connsiteY0" fmla="*/ 7144 h 85725"/>
                <a:gd name="connsiteX1" fmla="*/ 94774 w 95250"/>
                <a:gd name="connsiteY1" fmla="*/ 32861 h 85725"/>
                <a:gd name="connsiteX2" fmla="*/ 7144 w 95250"/>
                <a:gd name="connsiteY2" fmla="*/ 84296 h 85725"/>
                <a:gd name="connsiteX3" fmla="*/ 7144 w 95250"/>
                <a:gd name="connsiteY3" fmla="*/ 57626 h 85725"/>
              </a:gdLst>
              <a:ahLst/>
              <a:cxnLst>
                <a:cxn ang="0">
                  <a:pos x="connsiteX0" y="connsiteY0"/>
                </a:cxn>
                <a:cxn ang="0">
                  <a:pos x="connsiteX1" y="connsiteY1"/>
                </a:cxn>
                <a:cxn ang="0">
                  <a:pos x="connsiteX2" y="connsiteY2"/>
                </a:cxn>
                <a:cxn ang="0">
                  <a:pos x="connsiteX3" y="connsiteY3"/>
                </a:cxn>
              </a:cxnLst>
              <a:rect l="l" t="t" r="r" b="b"/>
              <a:pathLst>
                <a:path w="95250" h="85725">
                  <a:moveTo>
                    <a:pt x="94774" y="7144"/>
                  </a:moveTo>
                  <a:lnTo>
                    <a:pt x="94774" y="32861"/>
                  </a:lnTo>
                  <a:lnTo>
                    <a:pt x="7144" y="84296"/>
                  </a:lnTo>
                  <a:lnTo>
                    <a:pt x="7144" y="5762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89" name="PA-任意多边形 92">
              <a:extLst>
                <a:ext uri="{FF2B5EF4-FFF2-40B4-BE49-F238E27FC236}">
                  <a16:creationId xmlns:a16="http://schemas.microsoft.com/office/drawing/2014/main" id="{19E6FBC3-30CC-42BC-B19F-C081DB831986}"/>
                </a:ext>
              </a:extLst>
            </p:cNvPr>
            <p:cNvSpPr/>
            <p:nvPr>
              <p:custDataLst>
                <p:tags r:id="rId171"/>
              </p:custDataLst>
            </p:nvPr>
          </p:nvSpPr>
          <p:spPr>
            <a:xfrm>
              <a:off x="5322094" y="2260320"/>
              <a:ext cx="95250" cy="85725"/>
            </a:xfrm>
            <a:custGeom>
              <a:avLst/>
              <a:gdLst>
                <a:gd name="connsiteX0" fmla="*/ 90011 w 95250"/>
                <a:gd name="connsiteY0" fmla="*/ 54769 h 85725"/>
                <a:gd name="connsiteX1" fmla="*/ 90011 w 95250"/>
                <a:gd name="connsiteY1" fmla="*/ 81439 h 85725"/>
                <a:gd name="connsiteX2" fmla="*/ 7144 w 95250"/>
                <a:gd name="connsiteY2" fmla="*/ 32861 h 85725"/>
                <a:gd name="connsiteX3" fmla="*/ 7144 w 95250"/>
                <a:gd name="connsiteY3" fmla="*/ 7144 h 85725"/>
              </a:gdLst>
              <a:ahLst/>
              <a:cxnLst>
                <a:cxn ang="0">
                  <a:pos x="connsiteX0" y="connsiteY0"/>
                </a:cxn>
                <a:cxn ang="0">
                  <a:pos x="connsiteX1" y="connsiteY1"/>
                </a:cxn>
                <a:cxn ang="0">
                  <a:pos x="connsiteX2" y="connsiteY2"/>
                </a:cxn>
                <a:cxn ang="0">
                  <a:pos x="connsiteX3" y="connsiteY3"/>
                </a:cxn>
              </a:cxnLst>
              <a:rect l="l" t="t" r="r" b="b"/>
              <a:pathLst>
                <a:path w="95250" h="85725">
                  <a:moveTo>
                    <a:pt x="90011" y="54769"/>
                  </a:moveTo>
                  <a:lnTo>
                    <a:pt x="90011" y="81439"/>
                  </a:lnTo>
                  <a:lnTo>
                    <a:pt x="7144" y="32861"/>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0" name="PA-任意多边形 93">
              <a:extLst>
                <a:ext uri="{FF2B5EF4-FFF2-40B4-BE49-F238E27FC236}">
                  <a16:creationId xmlns:a16="http://schemas.microsoft.com/office/drawing/2014/main" id="{77EE3773-90F5-449F-A8FF-F69C5E96827A}"/>
                </a:ext>
              </a:extLst>
            </p:cNvPr>
            <p:cNvSpPr/>
            <p:nvPr>
              <p:custDataLst>
                <p:tags r:id="rId172"/>
              </p:custDataLst>
            </p:nvPr>
          </p:nvSpPr>
          <p:spPr>
            <a:xfrm>
              <a:off x="5322094" y="2209838"/>
              <a:ext cx="180975" cy="104775"/>
            </a:xfrm>
            <a:custGeom>
              <a:avLst/>
              <a:gdLst>
                <a:gd name="connsiteX0" fmla="*/ 177641 w 180975"/>
                <a:gd name="connsiteY0" fmla="*/ 54769 h 104775"/>
                <a:gd name="connsiteX1" fmla="*/ 90011 w 180975"/>
                <a:gd name="connsiteY1" fmla="*/ 105251 h 104775"/>
                <a:gd name="connsiteX2" fmla="*/ 7144 w 180975"/>
                <a:gd name="connsiteY2" fmla="*/ 57626 h 104775"/>
                <a:gd name="connsiteX3" fmla="*/ 94774 w 180975"/>
                <a:gd name="connsiteY3" fmla="*/ 7144 h 104775"/>
              </a:gdLst>
              <a:ahLst/>
              <a:cxnLst>
                <a:cxn ang="0">
                  <a:pos x="connsiteX0" y="connsiteY0"/>
                </a:cxn>
                <a:cxn ang="0">
                  <a:pos x="connsiteX1" y="connsiteY1"/>
                </a:cxn>
                <a:cxn ang="0">
                  <a:pos x="connsiteX2" y="connsiteY2"/>
                </a:cxn>
                <a:cxn ang="0">
                  <a:pos x="connsiteX3" y="connsiteY3"/>
                </a:cxn>
              </a:cxnLst>
              <a:rect l="l" t="t" r="r" b="b"/>
              <a:pathLst>
                <a:path w="180975" h="104775">
                  <a:moveTo>
                    <a:pt x="177641" y="54769"/>
                  </a:moveTo>
                  <a:lnTo>
                    <a:pt x="90011" y="105251"/>
                  </a:lnTo>
                  <a:lnTo>
                    <a:pt x="7144" y="57626"/>
                  </a:lnTo>
                  <a:lnTo>
                    <a:pt x="9477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grpSp>
      <p:grpSp>
        <p:nvGrpSpPr>
          <p:cNvPr id="392" name="图形 8">
            <a:extLst>
              <a:ext uri="{FF2B5EF4-FFF2-40B4-BE49-F238E27FC236}">
                <a16:creationId xmlns:a16="http://schemas.microsoft.com/office/drawing/2014/main" id="{CE8037AB-49E6-45BC-9C22-61D80B5FAB6D}"/>
              </a:ext>
            </a:extLst>
          </p:cNvPr>
          <p:cNvGrpSpPr/>
          <p:nvPr/>
        </p:nvGrpSpPr>
        <p:grpSpPr>
          <a:xfrm>
            <a:off x="5554060" y="1440988"/>
            <a:ext cx="1159115" cy="1694301"/>
            <a:chOff x="7810530" y="1787127"/>
            <a:chExt cx="1219200" cy="1782128"/>
          </a:xfrm>
        </p:grpSpPr>
        <p:sp>
          <p:nvSpPr>
            <p:cNvPr id="394" name="PA-任意多边形 95">
              <a:extLst>
                <a:ext uri="{FF2B5EF4-FFF2-40B4-BE49-F238E27FC236}">
                  <a16:creationId xmlns:a16="http://schemas.microsoft.com/office/drawing/2014/main" id="{19650A33-433F-450B-B261-3B559657DB4D}"/>
                </a:ext>
              </a:extLst>
            </p:cNvPr>
            <p:cNvSpPr/>
            <p:nvPr>
              <p:custDataLst>
                <p:tags r:id="rId6"/>
              </p:custDataLst>
            </p:nvPr>
          </p:nvSpPr>
          <p:spPr>
            <a:xfrm>
              <a:off x="8144858" y="2451972"/>
              <a:ext cx="438150" cy="257175"/>
            </a:xfrm>
            <a:custGeom>
              <a:avLst/>
              <a:gdLst>
                <a:gd name="connsiteX0" fmla="*/ 435769 w 438150"/>
                <a:gd name="connsiteY0" fmla="*/ 226219 h 257175"/>
                <a:gd name="connsiteX1" fmla="*/ 386239 w 438150"/>
                <a:gd name="connsiteY1" fmla="*/ 254794 h 257175"/>
                <a:gd name="connsiteX2" fmla="*/ 7144 w 438150"/>
                <a:gd name="connsiteY2" fmla="*/ 36671 h 257175"/>
                <a:gd name="connsiteX3" fmla="*/ 56674 w 438150"/>
                <a:gd name="connsiteY3" fmla="*/ 7144 h 257175"/>
              </a:gdLst>
              <a:ahLst/>
              <a:cxnLst>
                <a:cxn ang="0">
                  <a:pos x="connsiteX0" y="connsiteY0"/>
                </a:cxn>
                <a:cxn ang="0">
                  <a:pos x="connsiteX1" y="connsiteY1"/>
                </a:cxn>
                <a:cxn ang="0">
                  <a:pos x="connsiteX2" y="connsiteY2"/>
                </a:cxn>
                <a:cxn ang="0">
                  <a:pos x="connsiteX3" y="connsiteY3"/>
                </a:cxn>
              </a:cxnLst>
              <a:rect l="l" t="t" r="r" b="b"/>
              <a:pathLst>
                <a:path w="438150" h="257175">
                  <a:moveTo>
                    <a:pt x="435769" y="226219"/>
                  </a:moveTo>
                  <a:lnTo>
                    <a:pt x="386239" y="254794"/>
                  </a:lnTo>
                  <a:lnTo>
                    <a:pt x="7144" y="36671"/>
                  </a:lnTo>
                  <a:lnTo>
                    <a:pt x="5667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5" name="PA-任意多边形 96">
              <a:extLst>
                <a:ext uri="{FF2B5EF4-FFF2-40B4-BE49-F238E27FC236}">
                  <a16:creationId xmlns:a16="http://schemas.microsoft.com/office/drawing/2014/main" id="{AEF80162-662F-407D-B908-CFBC6FC9CF49}"/>
                </a:ext>
              </a:extLst>
            </p:cNvPr>
            <p:cNvSpPr/>
            <p:nvPr>
              <p:custDataLst>
                <p:tags r:id="rId7"/>
              </p:custDataLst>
            </p:nvPr>
          </p:nvSpPr>
          <p:spPr>
            <a:xfrm>
              <a:off x="7810530" y="2854880"/>
              <a:ext cx="1219200" cy="714375"/>
            </a:xfrm>
            <a:custGeom>
              <a:avLst/>
              <a:gdLst>
                <a:gd name="connsiteX0" fmla="*/ 666274 w 1219200"/>
                <a:gd name="connsiteY0" fmla="*/ 7144 h 714375"/>
                <a:gd name="connsiteX1" fmla="*/ 7144 w 1219200"/>
                <a:gd name="connsiteY1" fmla="*/ 392906 h 714375"/>
                <a:gd name="connsiteX2" fmla="*/ 550069 w 1219200"/>
                <a:gd name="connsiteY2" fmla="*/ 711041 h 714375"/>
                <a:gd name="connsiteX3" fmla="*/ 1215866 w 1219200"/>
                <a:gd name="connsiteY3" fmla="*/ 324326 h 714375"/>
              </a:gdLst>
              <a:ahLst/>
              <a:cxnLst>
                <a:cxn ang="0">
                  <a:pos x="connsiteX0" y="connsiteY0"/>
                </a:cxn>
                <a:cxn ang="0">
                  <a:pos x="connsiteX1" y="connsiteY1"/>
                </a:cxn>
                <a:cxn ang="0">
                  <a:pos x="connsiteX2" y="connsiteY2"/>
                </a:cxn>
                <a:cxn ang="0">
                  <a:pos x="connsiteX3" y="connsiteY3"/>
                </a:cxn>
              </a:cxnLst>
              <a:rect l="l" t="t" r="r" b="b"/>
              <a:pathLst>
                <a:path w="1219200" h="714375">
                  <a:moveTo>
                    <a:pt x="666274" y="7144"/>
                  </a:moveTo>
                  <a:lnTo>
                    <a:pt x="7144" y="392906"/>
                  </a:lnTo>
                  <a:lnTo>
                    <a:pt x="550069" y="711041"/>
                  </a:lnTo>
                  <a:lnTo>
                    <a:pt x="1215866" y="32432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6" name="PA-任意多边形 97">
              <a:extLst>
                <a:ext uri="{FF2B5EF4-FFF2-40B4-BE49-F238E27FC236}">
                  <a16:creationId xmlns:a16="http://schemas.microsoft.com/office/drawing/2014/main" id="{E7EDE4FC-957A-419D-970A-D5E1A6E1C293}"/>
                </a:ext>
              </a:extLst>
            </p:cNvPr>
            <p:cNvSpPr/>
            <p:nvPr>
              <p:custDataLst>
                <p:tags r:id="rId8"/>
              </p:custDataLst>
            </p:nvPr>
          </p:nvSpPr>
          <p:spPr>
            <a:xfrm>
              <a:off x="8468708" y="2974895"/>
              <a:ext cx="19050" cy="57150"/>
            </a:xfrm>
            <a:custGeom>
              <a:avLst/>
              <a:gdLst>
                <a:gd name="connsiteX0" fmla="*/ 14764 w 19050"/>
                <a:gd name="connsiteY0" fmla="*/ 50959 h 57150"/>
                <a:gd name="connsiteX1" fmla="*/ 7144 w 19050"/>
                <a:gd name="connsiteY1" fmla="*/ 47149 h 57150"/>
                <a:gd name="connsiteX2" fmla="*/ 7144 w 19050"/>
                <a:gd name="connsiteY2" fmla="*/ 7144 h 57150"/>
                <a:gd name="connsiteX3" fmla="*/ 13811 w 19050"/>
                <a:gd name="connsiteY3" fmla="*/ 11906 h 57150"/>
              </a:gdLst>
              <a:ahLst/>
              <a:cxnLst>
                <a:cxn ang="0">
                  <a:pos x="connsiteX0" y="connsiteY0"/>
                </a:cxn>
                <a:cxn ang="0">
                  <a:pos x="connsiteX1" y="connsiteY1"/>
                </a:cxn>
                <a:cxn ang="0">
                  <a:pos x="connsiteX2" y="connsiteY2"/>
                </a:cxn>
                <a:cxn ang="0">
                  <a:pos x="connsiteX3" y="connsiteY3"/>
                </a:cxn>
              </a:cxnLst>
              <a:rect l="l" t="t" r="r" b="b"/>
              <a:pathLst>
                <a:path w="19050" h="57150">
                  <a:moveTo>
                    <a:pt x="14764" y="50959"/>
                  </a:moveTo>
                  <a:lnTo>
                    <a:pt x="7144" y="47149"/>
                  </a:lnTo>
                  <a:lnTo>
                    <a:pt x="7144" y="7144"/>
                  </a:lnTo>
                  <a:lnTo>
                    <a:pt x="13811"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7" name="PA-任意多边形 98">
              <a:extLst>
                <a:ext uri="{FF2B5EF4-FFF2-40B4-BE49-F238E27FC236}">
                  <a16:creationId xmlns:a16="http://schemas.microsoft.com/office/drawing/2014/main" id="{B6B22CE8-04BB-426B-A222-A7C60A70B455}"/>
                </a:ext>
              </a:extLst>
            </p:cNvPr>
            <p:cNvSpPr/>
            <p:nvPr>
              <p:custDataLst>
                <p:tags r:id="rId9"/>
              </p:custDataLst>
            </p:nvPr>
          </p:nvSpPr>
          <p:spPr>
            <a:xfrm>
              <a:off x="8468708" y="2814875"/>
              <a:ext cx="295275" cy="171450"/>
            </a:xfrm>
            <a:custGeom>
              <a:avLst/>
              <a:gdLst>
                <a:gd name="connsiteX0" fmla="*/ 13811 w 295275"/>
                <a:gd name="connsiteY0" fmla="*/ 171926 h 171450"/>
                <a:gd name="connsiteX1" fmla="*/ 7144 w 295275"/>
                <a:gd name="connsiteY1" fmla="*/ 167164 h 171450"/>
                <a:gd name="connsiteX2" fmla="*/ 284321 w 295275"/>
                <a:gd name="connsiteY2" fmla="*/ 7144 h 171450"/>
                <a:gd name="connsiteX3" fmla="*/ 290989 w 295275"/>
                <a:gd name="connsiteY3" fmla="*/ 11906 h 171450"/>
              </a:gdLst>
              <a:ahLst/>
              <a:cxnLst>
                <a:cxn ang="0">
                  <a:pos x="connsiteX0" y="connsiteY0"/>
                </a:cxn>
                <a:cxn ang="0">
                  <a:pos x="connsiteX1" y="connsiteY1"/>
                </a:cxn>
                <a:cxn ang="0">
                  <a:pos x="connsiteX2" y="connsiteY2"/>
                </a:cxn>
                <a:cxn ang="0">
                  <a:pos x="connsiteX3" y="connsiteY3"/>
                </a:cxn>
              </a:cxnLst>
              <a:rect l="l" t="t" r="r" b="b"/>
              <a:pathLst>
                <a:path w="295275" h="171450">
                  <a:moveTo>
                    <a:pt x="13811" y="171926"/>
                  </a:moveTo>
                  <a:lnTo>
                    <a:pt x="7144" y="167164"/>
                  </a:lnTo>
                  <a:lnTo>
                    <a:pt x="284321" y="7144"/>
                  </a:lnTo>
                  <a:lnTo>
                    <a:pt x="290989"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8" name="PA-任意多边形 99">
              <a:extLst>
                <a:ext uri="{FF2B5EF4-FFF2-40B4-BE49-F238E27FC236}">
                  <a16:creationId xmlns:a16="http://schemas.microsoft.com/office/drawing/2014/main" id="{0FCE5D27-29F0-415E-8EC0-16123AC11494}"/>
                </a:ext>
              </a:extLst>
            </p:cNvPr>
            <p:cNvSpPr/>
            <p:nvPr>
              <p:custDataLst>
                <p:tags r:id="rId10"/>
              </p:custDataLst>
            </p:nvPr>
          </p:nvSpPr>
          <p:spPr>
            <a:xfrm>
              <a:off x="8475375" y="2819637"/>
              <a:ext cx="285750" cy="209550"/>
            </a:xfrm>
            <a:custGeom>
              <a:avLst/>
              <a:gdLst>
                <a:gd name="connsiteX0" fmla="*/ 284321 w 285750"/>
                <a:gd name="connsiteY0" fmla="*/ 7144 h 209550"/>
                <a:gd name="connsiteX1" fmla="*/ 284321 w 285750"/>
                <a:gd name="connsiteY1" fmla="*/ 46196 h 209550"/>
                <a:gd name="connsiteX2" fmla="*/ 8096 w 285750"/>
                <a:gd name="connsiteY2" fmla="*/ 206216 h 209550"/>
                <a:gd name="connsiteX3" fmla="*/ 7144 w 285750"/>
                <a:gd name="connsiteY3" fmla="*/ 16716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4321" y="7144"/>
                  </a:moveTo>
                  <a:lnTo>
                    <a:pt x="284321" y="46196"/>
                  </a:lnTo>
                  <a:lnTo>
                    <a:pt x="8096" y="206216"/>
                  </a:lnTo>
                  <a:lnTo>
                    <a:pt x="7144" y="16716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399" name="PA-任意多边形 100">
              <a:extLst>
                <a:ext uri="{FF2B5EF4-FFF2-40B4-BE49-F238E27FC236}">
                  <a16:creationId xmlns:a16="http://schemas.microsoft.com/office/drawing/2014/main" id="{6FC7DB5A-5F32-4A6C-AC58-F7BDAFAE6952}"/>
                </a:ext>
              </a:extLst>
            </p:cNvPr>
            <p:cNvSpPr/>
            <p:nvPr>
              <p:custDataLst>
                <p:tags r:id="rId11"/>
              </p:custDataLst>
            </p:nvPr>
          </p:nvSpPr>
          <p:spPr>
            <a:xfrm>
              <a:off x="8439180" y="3095862"/>
              <a:ext cx="352425" cy="381000"/>
            </a:xfrm>
            <a:custGeom>
              <a:avLst/>
              <a:gdLst>
                <a:gd name="connsiteX0" fmla="*/ 345281 w 352425"/>
                <a:gd name="connsiteY0" fmla="*/ 7144 h 381000"/>
                <a:gd name="connsiteX1" fmla="*/ 345281 w 352425"/>
                <a:gd name="connsiteY1" fmla="*/ 181451 h 381000"/>
                <a:gd name="connsiteX2" fmla="*/ 7144 w 352425"/>
                <a:gd name="connsiteY2" fmla="*/ 378619 h 381000"/>
                <a:gd name="connsiteX3" fmla="*/ 8096 w 352425"/>
                <a:gd name="connsiteY3" fmla="*/ 203359 h 381000"/>
              </a:gdLst>
              <a:ahLst/>
              <a:cxnLst>
                <a:cxn ang="0">
                  <a:pos x="connsiteX0" y="connsiteY0"/>
                </a:cxn>
                <a:cxn ang="0">
                  <a:pos x="connsiteX1" y="connsiteY1"/>
                </a:cxn>
                <a:cxn ang="0">
                  <a:pos x="connsiteX2" y="connsiteY2"/>
                </a:cxn>
                <a:cxn ang="0">
                  <a:pos x="connsiteX3" y="connsiteY3"/>
                </a:cxn>
              </a:cxnLst>
              <a:rect l="l" t="t" r="r" b="b"/>
              <a:pathLst>
                <a:path w="352425" h="381000">
                  <a:moveTo>
                    <a:pt x="345281" y="7144"/>
                  </a:moveTo>
                  <a:lnTo>
                    <a:pt x="345281" y="181451"/>
                  </a:lnTo>
                  <a:lnTo>
                    <a:pt x="7144" y="378619"/>
                  </a:lnTo>
                  <a:lnTo>
                    <a:pt x="8096" y="20335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0" name="PA-任意多边形 101">
              <a:extLst>
                <a:ext uri="{FF2B5EF4-FFF2-40B4-BE49-F238E27FC236}">
                  <a16:creationId xmlns:a16="http://schemas.microsoft.com/office/drawing/2014/main" id="{4A95A668-355D-474C-A0F9-037D61C57A28}"/>
                </a:ext>
              </a:extLst>
            </p:cNvPr>
            <p:cNvSpPr/>
            <p:nvPr>
              <p:custDataLst>
                <p:tags r:id="rId12"/>
              </p:custDataLst>
            </p:nvPr>
          </p:nvSpPr>
          <p:spPr>
            <a:xfrm>
              <a:off x="8104853" y="3098720"/>
              <a:ext cx="342900" cy="381000"/>
            </a:xfrm>
            <a:custGeom>
              <a:avLst/>
              <a:gdLst>
                <a:gd name="connsiteX0" fmla="*/ 342424 w 342900"/>
                <a:gd name="connsiteY0" fmla="*/ 200501 h 381000"/>
                <a:gd name="connsiteX1" fmla="*/ 341471 w 342900"/>
                <a:gd name="connsiteY1" fmla="*/ 375761 h 381000"/>
                <a:gd name="connsiteX2" fmla="*/ 7144 w 342900"/>
                <a:gd name="connsiteY2" fmla="*/ 182404 h 381000"/>
                <a:gd name="connsiteX3" fmla="*/ 7144 w 342900"/>
                <a:gd name="connsiteY3" fmla="*/ 7144 h 381000"/>
              </a:gdLst>
              <a:ahLst/>
              <a:cxnLst>
                <a:cxn ang="0">
                  <a:pos x="connsiteX0" y="connsiteY0"/>
                </a:cxn>
                <a:cxn ang="0">
                  <a:pos x="connsiteX1" y="connsiteY1"/>
                </a:cxn>
                <a:cxn ang="0">
                  <a:pos x="connsiteX2" y="connsiteY2"/>
                </a:cxn>
                <a:cxn ang="0">
                  <a:pos x="connsiteX3" y="connsiteY3"/>
                </a:cxn>
              </a:cxnLst>
              <a:rect l="l" t="t" r="r" b="b"/>
              <a:pathLst>
                <a:path w="342900" h="381000">
                  <a:moveTo>
                    <a:pt x="342424" y="200501"/>
                  </a:moveTo>
                  <a:lnTo>
                    <a:pt x="341471" y="375761"/>
                  </a:lnTo>
                  <a:lnTo>
                    <a:pt x="7144" y="18240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1" name="PA-任意多边形 102">
              <a:extLst>
                <a:ext uri="{FF2B5EF4-FFF2-40B4-BE49-F238E27FC236}">
                  <a16:creationId xmlns:a16="http://schemas.microsoft.com/office/drawing/2014/main" id="{25BA92AA-DFC7-4FFF-B432-DD3DED93C2DD}"/>
                </a:ext>
              </a:extLst>
            </p:cNvPr>
            <p:cNvSpPr/>
            <p:nvPr>
              <p:custDataLst>
                <p:tags r:id="rId13"/>
              </p:custDataLst>
            </p:nvPr>
          </p:nvSpPr>
          <p:spPr>
            <a:xfrm>
              <a:off x="8104853" y="2902505"/>
              <a:ext cx="685800" cy="400050"/>
            </a:xfrm>
            <a:custGeom>
              <a:avLst/>
              <a:gdLst>
                <a:gd name="connsiteX0" fmla="*/ 679609 w 685800"/>
                <a:gd name="connsiteY0" fmla="*/ 200501 h 400050"/>
                <a:gd name="connsiteX1" fmla="*/ 342424 w 685800"/>
                <a:gd name="connsiteY1" fmla="*/ 396716 h 400050"/>
                <a:gd name="connsiteX2" fmla="*/ 7144 w 685800"/>
                <a:gd name="connsiteY2" fmla="*/ 203359 h 400050"/>
                <a:gd name="connsiteX3" fmla="*/ 345281 w 685800"/>
                <a:gd name="connsiteY3" fmla="*/ 7144 h 400050"/>
              </a:gdLst>
              <a:ahLst/>
              <a:cxnLst>
                <a:cxn ang="0">
                  <a:pos x="connsiteX0" y="connsiteY0"/>
                </a:cxn>
                <a:cxn ang="0">
                  <a:pos x="connsiteX1" y="connsiteY1"/>
                </a:cxn>
                <a:cxn ang="0">
                  <a:pos x="connsiteX2" y="connsiteY2"/>
                </a:cxn>
                <a:cxn ang="0">
                  <a:pos x="connsiteX3" y="connsiteY3"/>
                </a:cxn>
              </a:cxnLst>
              <a:rect l="l" t="t" r="r" b="b"/>
              <a:pathLst>
                <a:path w="685800" h="400050">
                  <a:moveTo>
                    <a:pt x="679609" y="200501"/>
                  </a:moveTo>
                  <a:lnTo>
                    <a:pt x="342424" y="396716"/>
                  </a:lnTo>
                  <a:lnTo>
                    <a:pt x="7144" y="203359"/>
                  </a:lnTo>
                  <a:lnTo>
                    <a:pt x="345281"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2" name="PA-任意多边形 103">
              <a:extLst>
                <a:ext uri="{FF2B5EF4-FFF2-40B4-BE49-F238E27FC236}">
                  <a16:creationId xmlns:a16="http://schemas.microsoft.com/office/drawing/2014/main" id="{F53C0893-8609-47A2-9848-FFA9229823CA}"/>
                </a:ext>
              </a:extLst>
            </p:cNvPr>
            <p:cNvSpPr/>
            <p:nvPr>
              <p:custDataLst>
                <p:tags r:id="rId14"/>
              </p:custDataLst>
            </p:nvPr>
          </p:nvSpPr>
          <p:spPr>
            <a:xfrm>
              <a:off x="8438228" y="2242422"/>
              <a:ext cx="352425" cy="1095375"/>
            </a:xfrm>
            <a:custGeom>
              <a:avLst/>
              <a:gdLst>
                <a:gd name="connsiteX0" fmla="*/ 348139 w 352425"/>
                <a:gd name="connsiteY0" fmla="*/ 7144 h 1095375"/>
                <a:gd name="connsiteX1" fmla="*/ 345281 w 352425"/>
                <a:gd name="connsiteY1" fmla="*/ 899636 h 1095375"/>
                <a:gd name="connsiteX2" fmla="*/ 7144 w 352425"/>
                <a:gd name="connsiteY2" fmla="*/ 1095851 h 1095375"/>
                <a:gd name="connsiteX3" fmla="*/ 10001 w 352425"/>
                <a:gd name="connsiteY3" fmla="*/ 203359 h 1095375"/>
              </a:gdLst>
              <a:ahLst/>
              <a:cxnLst>
                <a:cxn ang="0">
                  <a:pos x="connsiteX0" y="connsiteY0"/>
                </a:cxn>
                <a:cxn ang="0">
                  <a:pos x="connsiteX1" y="connsiteY1"/>
                </a:cxn>
                <a:cxn ang="0">
                  <a:pos x="connsiteX2" y="connsiteY2"/>
                </a:cxn>
                <a:cxn ang="0">
                  <a:pos x="connsiteX3" y="connsiteY3"/>
                </a:cxn>
              </a:cxnLst>
              <a:rect l="l" t="t" r="r" b="b"/>
              <a:pathLst>
                <a:path w="352425" h="1095375">
                  <a:moveTo>
                    <a:pt x="348139" y="7144"/>
                  </a:moveTo>
                  <a:lnTo>
                    <a:pt x="345281" y="899636"/>
                  </a:lnTo>
                  <a:lnTo>
                    <a:pt x="7144" y="1095851"/>
                  </a:lnTo>
                  <a:lnTo>
                    <a:pt x="10001" y="20335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3" name="PA-任意多边形 104">
              <a:extLst>
                <a:ext uri="{FF2B5EF4-FFF2-40B4-BE49-F238E27FC236}">
                  <a16:creationId xmlns:a16="http://schemas.microsoft.com/office/drawing/2014/main" id="{B857D1D3-88D5-4DE8-977D-FDFFD2A61197}"/>
                </a:ext>
              </a:extLst>
            </p:cNvPr>
            <p:cNvSpPr/>
            <p:nvPr>
              <p:custDataLst>
                <p:tags r:id="rId15"/>
              </p:custDataLst>
            </p:nvPr>
          </p:nvSpPr>
          <p:spPr>
            <a:xfrm>
              <a:off x="8103900" y="2245280"/>
              <a:ext cx="342900" cy="1095375"/>
            </a:xfrm>
            <a:custGeom>
              <a:avLst/>
              <a:gdLst>
                <a:gd name="connsiteX0" fmla="*/ 344329 w 342900"/>
                <a:gd name="connsiteY0" fmla="*/ 200501 h 1095375"/>
                <a:gd name="connsiteX1" fmla="*/ 341471 w 342900"/>
                <a:gd name="connsiteY1" fmla="*/ 1092994 h 1095375"/>
                <a:gd name="connsiteX2" fmla="*/ 7144 w 342900"/>
                <a:gd name="connsiteY2" fmla="*/ 899636 h 1095375"/>
                <a:gd name="connsiteX3" fmla="*/ 9049 w 342900"/>
                <a:gd name="connsiteY3" fmla="*/ 7144 h 1095375"/>
              </a:gdLst>
              <a:ahLst/>
              <a:cxnLst>
                <a:cxn ang="0">
                  <a:pos x="connsiteX0" y="connsiteY0"/>
                </a:cxn>
                <a:cxn ang="0">
                  <a:pos x="connsiteX1" y="connsiteY1"/>
                </a:cxn>
                <a:cxn ang="0">
                  <a:pos x="connsiteX2" y="connsiteY2"/>
                </a:cxn>
                <a:cxn ang="0">
                  <a:pos x="connsiteX3" y="connsiteY3"/>
                </a:cxn>
              </a:cxnLst>
              <a:rect l="l" t="t" r="r" b="b"/>
              <a:pathLst>
                <a:path w="342900" h="1095375">
                  <a:moveTo>
                    <a:pt x="344329" y="200501"/>
                  </a:moveTo>
                  <a:lnTo>
                    <a:pt x="341471" y="1092994"/>
                  </a:lnTo>
                  <a:lnTo>
                    <a:pt x="7144" y="899636"/>
                  </a:lnTo>
                  <a:lnTo>
                    <a:pt x="904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4" name="PA-任意多边形 105">
              <a:extLst>
                <a:ext uri="{FF2B5EF4-FFF2-40B4-BE49-F238E27FC236}">
                  <a16:creationId xmlns:a16="http://schemas.microsoft.com/office/drawing/2014/main" id="{D1E4C91D-1484-4868-A004-87E7F5FE76D5}"/>
                </a:ext>
              </a:extLst>
            </p:cNvPr>
            <p:cNvSpPr/>
            <p:nvPr>
              <p:custDataLst>
                <p:tags r:id="rId16"/>
              </p:custDataLst>
            </p:nvPr>
          </p:nvSpPr>
          <p:spPr>
            <a:xfrm>
              <a:off x="8105805" y="2049065"/>
              <a:ext cx="685800" cy="400050"/>
            </a:xfrm>
            <a:custGeom>
              <a:avLst/>
              <a:gdLst>
                <a:gd name="connsiteX0" fmla="*/ 680561 w 685800"/>
                <a:gd name="connsiteY0" fmla="*/ 200501 h 400050"/>
                <a:gd name="connsiteX1" fmla="*/ 342424 w 685800"/>
                <a:gd name="connsiteY1" fmla="*/ 396716 h 400050"/>
                <a:gd name="connsiteX2" fmla="*/ 7144 w 685800"/>
                <a:gd name="connsiteY2" fmla="*/ 203359 h 400050"/>
                <a:gd name="connsiteX3" fmla="*/ 345281 w 685800"/>
                <a:gd name="connsiteY3" fmla="*/ 7144 h 400050"/>
              </a:gdLst>
              <a:ahLst/>
              <a:cxnLst>
                <a:cxn ang="0">
                  <a:pos x="connsiteX0" y="connsiteY0"/>
                </a:cxn>
                <a:cxn ang="0">
                  <a:pos x="connsiteX1" y="connsiteY1"/>
                </a:cxn>
                <a:cxn ang="0">
                  <a:pos x="connsiteX2" y="connsiteY2"/>
                </a:cxn>
                <a:cxn ang="0">
                  <a:pos x="connsiteX3" y="connsiteY3"/>
                </a:cxn>
              </a:cxnLst>
              <a:rect l="l" t="t" r="r" b="b"/>
              <a:pathLst>
                <a:path w="685800" h="400050">
                  <a:moveTo>
                    <a:pt x="680561" y="200501"/>
                  </a:moveTo>
                  <a:lnTo>
                    <a:pt x="342424" y="396716"/>
                  </a:lnTo>
                  <a:lnTo>
                    <a:pt x="7144" y="203359"/>
                  </a:lnTo>
                  <a:lnTo>
                    <a:pt x="345281"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5" name="PA-任意多边形 106">
              <a:extLst>
                <a:ext uri="{FF2B5EF4-FFF2-40B4-BE49-F238E27FC236}">
                  <a16:creationId xmlns:a16="http://schemas.microsoft.com/office/drawing/2014/main" id="{838F2633-02F5-4A88-AE41-55C906BA1A45}"/>
                </a:ext>
              </a:extLst>
            </p:cNvPr>
            <p:cNvSpPr/>
            <p:nvPr>
              <p:custDataLst>
                <p:tags r:id="rId17"/>
              </p:custDataLst>
            </p:nvPr>
          </p:nvSpPr>
          <p:spPr>
            <a:xfrm>
              <a:off x="8565863" y="2451972"/>
              <a:ext cx="19050" cy="66675"/>
            </a:xfrm>
            <a:custGeom>
              <a:avLst/>
              <a:gdLst>
                <a:gd name="connsiteX0" fmla="*/ 11906 w 19050"/>
                <a:gd name="connsiteY0" fmla="*/ 65246 h 66675"/>
                <a:gd name="connsiteX1" fmla="*/ 7144 w 19050"/>
                <a:gd name="connsiteY1" fmla="*/ 62389 h 66675"/>
                <a:gd name="connsiteX2" fmla="*/ 7144 w 19050"/>
                <a:gd name="connsiteY2" fmla="*/ 7144 h 66675"/>
                <a:gd name="connsiteX3" fmla="*/ 11906 w 19050"/>
                <a:gd name="connsiteY3" fmla="*/ 10954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5246"/>
                  </a:moveTo>
                  <a:lnTo>
                    <a:pt x="7144" y="62389"/>
                  </a:lnTo>
                  <a:lnTo>
                    <a:pt x="7144" y="7144"/>
                  </a:lnTo>
                  <a:lnTo>
                    <a:pt x="11906"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6" name="PA-任意多边形 107">
              <a:extLst>
                <a:ext uri="{FF2B5EF4-FFF2-40B4-BE49-F238E27FC236}">
                  <a16:creationId xmlns:a16="http://schemas.microsoft.com/office/drawing/2014/main" id="{F8BD0A9C-D771-47E1-8C92-B2672DBEEC3D}"/>
                </a:ext>
              </a:extLst>
            </p:cNvPr>
            <p:cNvSpPr/>
            <p:nvPr>
              <p:custDataLst>
                <p:tags r:id="rId18"/>
              </p:custDataLst>
            </p:nvPr>
          </p:nvSpPr>
          <p:spPr>
            <a:xfrm>
              <a:off x="8565863" y="2430065"/>
              <a:ext cx="57150" cy="38100"/>
            </a:xfrm>
            <a:custGeom>
              <a:avLst/>
              <a:gdLst>
                <a:gd name="connsiteX0" fmla="*/ 11906 w 57150"/>
                <a:gd name="connsiteY0" fmla="*/ 32861 h 38100"/>
                <a:gd name="connsiteX1" fmla="*/ 7144 w 57150"/>
                <a:gd name="connsiteY1" fmla="*/ 29051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2861"/>
                  </a:moveTo>
                  <a:lnTo>
                    <a:pt x="7144" y="29051"/>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7" name="PA-任意多边形 108">
              <a:extLst>
                <a:ext uri="{FF2B5EF4-FFF2-40B4-BE49-F238E27FC236}">
                  <a16:creationId xmlns:a16="http://schemas.microsoft.com/office/drawing/2014/main" id="{11820B4D-9516-4FB8-8B74-A3DA702FE01B}"/>
                </a:ext>
              </a:extLst>
            </p:cNvPr>
            <p:cNvSpPr/>
            <p:nvPr>
              <p:custDataLst>
                <p:tags r:id="rId19"/>
              </p:custDataLst>
            </p:nvPr>
          </p:nvSpPr>
          <p:spPr>
            <a:xfrm>
              <a:off x="8570625" y="2432922"/>
              <a:ext cx="47625" cy="85725"/>
            </a:xfrm>
            <a:custGeom>
              <a:avLst/>
              <a:gdLst>
                <a:gd name="connsiteX0" fmla="*/ 46196 w 47625"/>
                <a:gd name="connsiteY0" fmla="*/ 7144 h 85725"/>
                <a:gd name="connsiteX1" fmla="*/ 46196 w 47625"/>
                <a:gd name="connsiteY1" fmla="*/ 62389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2389"/>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8" name="PA-任意多边形 109">
              <a:extLst>
                <a:ext uri="{FF2B5EF4-FFF2-40B4-BE49-F238E27FC236}">
                  <a16:creationId xmlns:a16="http://schemas.microsoft.com/office/drawing/2014/main" id="{F131310A-530E-43FC-827D-D51EAC87204C}"/>
                </a:ext>
              </a:extLst>
            </p:cNvPr>
            <p:cNvSpPr/>
            <p:nvPr>
              <p:custDataLst>
                <p:tags r:id="rId20"/>
              </p:custDataLst>
            </p:nvPr>
          </p:nvSpPr>
          <p:spPr>
            <a:xfrm>
              <a:off x="8633490" y="2411015"/>
              <a:ext cx="19050" cy="66675"/>
            </a:xfrm>
            <a:custGeom>
              <a:avLst/>
              <a:gdLst>
                <a:gd name="connsiteX0" fmla="*/ 12859 w 19050"/>
                <a:gd name="connsiteY0" fmla="*/ 64294 h 66675"/>
                <a:gd name="connsiteX1" fmla="*/ 7144 w 19050"/>
                <a:gd name="connsiteY1" fmla="*/ 61436 h 66675"/>
                <a:gd name="connsiteX2" fmla="*/ 7144 w 19050"/>
                <a:gd name="connsiteY2" fmla="*/ 7144 h 66675"/>
                <a:gd name="connsiteX3" fmla="*/ 12859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4294"/>
                  </a:moveTo>
                  <a:lnTo>
                    <a:pt x="7144" y="61436"/>
                  </a:lnTo>
                  <a:lnTo>
                    <a:pt x="7144" y="7144"/>
                  </a:lnTo>
                  <a:lnTo>
                    <a:pt x="128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09" name="PA-任意多边形 110">
              <a:extLst>
                <a:ext uri="{FF2B5EF4-FFF2-40B4-BE49-F238E27FC236}">
                  <a16:creationId xmlns:a16="http://schemas.microsoft.com/office/drawing/2014/main" id="{C37A05F1-E3CF-4DFA-8F59-AEDD4F596CA9}"/>
                </a:ext>
              </a:extLst>
            </p:cNvPr>
            <p:cNvSpPr/>
            <p:nvPr>
              <p:custDataLst>
                <p:tags r:id="rId21"/>
              </p:custDataLst>
            </p:nvPr>
          </p:nvSpPr>
          <p:spPr>
            <a:xfrm>
              <a:off x="8633490" y="2388155"/>
              <a:ext cx="57150" cy="38100"/>
            </a:xfrm>
            <a:custGeom>
              <a:avLst/>
              <a:gdLst>
                <a:gd name="connsiteX0" fmla="*/ 12859 w 57150"/>
                <a:gd name="connsiteY0" fmla="*/ 32861 h 38100"/>
                <a:gd name="connsiteX1" fmla="*/ 7144 w 57150"/>
                <a:gd name="connsiteY1" fmla="*/ 30004 h 38100"/>
                <a:gd name="connsiteX2" fmla="*/ 46196 w 57150"/>
                <a:gd name="connsiteY2" fmla="*/ 7144 h 38100"/>
                <a:gd name="connsiteX3" fmla="*/ 50959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30004"/>
                  </a:lnTo>
                  <a:lnTo>
                    <a:pt x="46196" y="7144"/>
                  </a:lnTo>
                  <a:lnTo>
                    <a:pt x="509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0" name="PA-任意多边形 111">
              <a:extLst>
                <a:ext uri="{FF2B5EF4-FFF2-40B4-BE49-F238E27FC236}">
                  <a16:creationId xmlns:a16="http://schemas.microsoft.com/office/drawing/2014/main" id="{EF6F1B78-EA8F-4B9D-B1BC-EE07DB598C28}"/>
                </a:ext>
              </a:extLst>
            </p:cNvPr>
            <p:cNvSpPr/>
            <p:nvPr>
              <p:custDataLst>
                <p:tags r:id="rId22"/>
              </p:custDataLst>
            </p:nvPr>
          </p:nvSpPr>
          <p:spPr>
            <a:xfrm>
              <a:off x="8639205" y="2391965"/>
              <a:ext cx="47625" cy="85725"/>
            </a:xfrm>
            <a:custGeom>
              <a:avLst/>
              <a:gdLst>
                <a:gd name="connsiteX0" fmla="*/ 45244 w 47625"/>
                <a:gd name="connsiteY0" fmla="*/ 7144 h 85725"/>
                <a:gd name="connsiteX1" fmla="*/ 45244 w 47625"/>
                <a:gd name="connsiteY1" fmla="*/ 61436 h 85725"/>
                <a:gd name="connsiteX2" fmla="*/ 7144 w 47625"/>
                <a:gd name="connsiteY2" fmla="*/ 83344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3344"/>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1" name="PA-任意多边形 112">
              <a:extLst>
                <a:ext uri="{FF2B5EF4-FFF2-40B4-BE49-F238E27FC236}">
                  <a16:creationId xmlns:a16="http://schemas.microsoft.com/office/drawing/2014/main" id="{FCD9EBC3-F654-434D-8520-823D22A59987}"/>
                </a:ext>
              </a:extLst>
            </p:cNvPr>
            <p:cNvSpPr/>
            <p:nvPr>
              <p:custDataLst>
                <p:tags r:id="rId23"/>
              </p:custDataLst>
            </p:nvPr>
          </p:nvSpPr>
          <p:spPr>
            <a:xfrm>
              <a:off x="8565863" y="2589132"/>
              <a:ext cx="19050" cy="66675"/>
            </a:xfrm>
            <a:custGeom>
              <a:avLst/>
              <a:gdLst>
                <a:gd name="connsiteX0" fmla="*/ 11906 w 19050"/>
                <a:gd name="connsiteY0" fmla="*/ 65246 h 66675"/>
                <a:gd name="connsiteX1" fmla="*/ 7144 w 19050"/>
                <a:gd name="connsiteY1" fmla="*/ 61436 h 66675"/>
                <a:gd name="connsiteX2" fmla="*/ 7144 w 19050"/>
                <a:gd name="connsiteY2" fmla="*/ 7144 h 66675"/>
                <a:gd name="connsiteX3" fmla="*/ 11906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5246"/>
                  </a:moveTo>
                  <a:lnTo>
                    <a:pt x="7144" y="6143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2" name="PA-任意多边形 113">
              <a:extLst>
                <a:ext uri="{FF2B5EF4-FFF2-40B4-BE49-F238E27FC236}">
                  <a16:creationId xmlns:a16="http://schemas.microsoft.com/office/drawing/2014/main" id="{47F09FCE-3A10-4122-A2B3-0764038ABC4F}"/>
                </a:ext>
              </a:extLst>
            </p:cNvPr>
            <p:cNvSpPr/>
            <p:nvPr>
              <p:custDataLst>
                <p:tags r:id="rId24"/>
              </p:custDataLst>
            </p:nvPr>
          </p:nvSpPr>
          <p:spPr>
            <a:xfrm>
              <a:off x="8565863" y="2567225"/>
              <a:ext cx="57150" cy="38100"/>
            </a:xfrm>
            <a:custGeom>
              <a:avLst/>
              <a:gdLst>
                <a:gd name="connsiteX0" fmla="*/ 11906 w 57150"/>
                <a:gd name="connsiteY0" fmla="*/ 31909 h 38100"/>
                <a:gd name="connsiteX1" fmla="*/ 7144 w 57150"/>
                <a:gd name="connsiteY1" fmla="*/ 29051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1909"/>
                  </a:moveTo>
                  <a:lnTo>
                    <a:pt x="7144" y="29051"/>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3" name="PA-任意多边形 114">
              <a:extLst>
                <a:ext uri="{FF2B5EF4-FFF2-40B4-BE49-F238E27FC236}">
                  <a16:creationId xmlns:a16="http://schemas.microsoft.com/office/drawing/2014/main" id="{B03F9F28-95F3-4496-83FA-502F90576749}"/>
                </a:ext>
              </a:extLst>
            </p:cNvPr>
            <p:cNvSpPr/>
            <p:nvPr>
              <p:custDataLst>
                <p:tags r:id="rId25"/>
              </p:custDataLst>
            </p:nvPr>
          </p:nvSpPr>
          <p:spPr>
            <a:xfrm>
              <a:off x="8570625" y="2570082"/>
              <a:ext cx="47625" cy="85725"/>
            </a:xfrm>
            <a:custGeom>
              <a:avLst/>
              <a:gdLst>
                <a:gd name="connsiteX0" fmla="*/ 46196 w 47625"/>
                <a:gd name="connsiteY0" fmla="*/ 7144 h 85725"/>
                <a:gd name="connsiteX1" fmla="*/ 46196 w 47625"/>
                <a:gd name="connsiteY1" fmla="*/ 61436 h 85725"/>
                <a:gd name="connsiteX2" fmla="*/ 7144 w 47625"/>
                <a:gd name="connsiteY2" fmla="*/ 84296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1436"/>
                  </a:lnTo>
                  <a:lnTo>
                    <a:pt x="7144" y="8429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4" name="PA-任意多边形 115">
              <a:extLst>
                <a:ext uri="{FF2B5EF4-FFF2-40B4-BE49-F238E27FC236}">
                  <a16:creationId xmlns:a16="http://schemas.microsoft.com/office/drawing/2014/main" id="{B7767083-84B0-42FC-B6F3-74C220F9A550}"/>
                </a:ext>
              </a:extLst>
            </p:cNvPr>
            <p:cNvSpPr/>
            <p:nvPr>
              <p:custDataLst>
                <p:tags r:id="rId26"/>
              </p:custDataLst>
            </p:nvPr>
          </p:nvSpPr>
          <p:spPr>
            <a:xfrm>
              <a:off x="8633490" y="2547222"/>
              <a:ext cx="19050" cy="66675"/>
            </a:xfrm>
            <a:custGeom>
              <a:avLst/>
              <a:gdLst>
                <a:gd name="connsiteX0" fmla="*/ 12859 w 19050"/>
                <a:gd name="connsiteY0" fmla="*/ 65246 h 66675"/>
                <a:gd name="connsiteX1" fmla="*/ 7144 w 19050"/>
                <a:gd name="connsiteY1" fmla="*/ 62389 h 66675"/>
                <a:gd name="connsiteX2" fmla="*/ 7144 w 19050"/>
                <a:gd name="connsiteY2" fmla="*/ 7144 h 66675"/>
                <a:gd name="connsiteX3" fmla="*/ 12859 w 19050"/>
                <a:gd name="connsiteY3" fmla="*/ 10954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5246"/>
                  </a:moveTo>
                  <a:lnTo>
                    <a:pt x="7144" y="62389"/>
                  </a:lnTo>
                  <a:lnTo>
                    <a:pt x="7144" y="7144"/>
                  </a:lnTo>
                  <a:lnTo>
                    <a:pt x="128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5" name="PA-任意多边形 116">
              <a:extLst>
                <a:ext uri="{FF2B5EF4-FFF2-40B4-BE49-F238E27FC236}">
                  <a16:creationId xmlns:a16="http://schemas.microsoft.com/office/drawing/2014/main" id="{40BC11B8-9C73-4F9F-972F-FCE13E87A4C2}"/>
                </a:ext>
              </a:extLst>
            </p:cNvPr>
            <p:cNvSpPr/>
            <p:nvPr>
              <p:custDataLst>
                <p:tags r:id="rId27"/>
              </p:custDataLst>
            </p:nvPr>
          </p:nvSpPr>
          <p:spPr>
            <a:xfrm>
              <a:off x="8633490" y="2525315"/>
              <a:ext cx="57150" cy="38100"/>
            </a:xfrm>
            <a:custGeom>
              <a:avLst/>
              <a:gdLst>
                <a:gd name="connsiteX0" fmla="*/ 12859 w 57150"/>
                <a:gd name="connsiteY0" fmla="*/ 32861 h 38100"/>
                <a:gd name="connsiteX1" fmla="*/ 7144 w 57150"/>
                <a:gd name="connsiteY1" fmla="*/ 29051 h 38100"/>
                <a:gd name="connsiteX2" fmla="*/ 46196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29051"/>
                  </a:lnTo>
                  <a:lnTo>
                    <a:pt x="46196"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6" name="PA-任意多边形 117">
              <a:extLst>
                <a:ext uri="{FF2B5EF4-FFF2-40B4-BE49-F238E27FC236}">
                  <a16:creationId xmlns:a16="http://schemas.microsoft.com/office/drawing/2014/main" id="{D4E1544B-6377-42FA-B25A-DB1E041E8288}"/>
                </a:ext>
              </a:extLst>
            </p:cNvPr>
            <p:cNvSpPr/>
            <p:nvPr>
              <p:custDataLst>
                <p:tags r:id="rId28"/>
              </p:custDataLst>
            </p:nvPr>
          </p:nvSpPr>
          <p:spPr>
            <a:xfrm>
              <a:off x="8639205" y="2528172"/>
              <a:ext cx="47625" cy="85725"/>
            </a:xfrm>
            <a:custGeom>
              <a:avLst/>
              <a:gdLst>
                <a:gd name="connsiteX0" fmla="*/ 45244 w 47625"/>
                <a:gd name="connsiteY0" fmla="*/ 7144 h 85725"/>
                <a:gd name="connsiteX1" fmla="*/ 45244 w 47625"/>
                <a:gd name="connsiteY1" fmla="*/ 61436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7" name="PA-任意多边形 118">
              <a:extLst>
                <a:ext uri="{FF2B5EF4-FFF2-40B4-BE49-F238E27FC236}">
                  <a16:creationId xmlns:a16="http://schemas.microsoft.com/office/drawing/2014/main" id="{48C73ECE-D2BD-4725-AD3C-4DF9985ACCDE}"/>
                </a:ext>
              </a:extLst>
            </p:cNvPr>
            <p:cNvSpPr/>
            <p:nvPr>
              <p:custDataLst>
                <p:tags r:id="rId29"/>
              </p:custDataLst>
            </p:nvPr>
          </p:nvSpPr>
          <p:spPr>
            <a:xfrm>
              <a:off x="8565863" y="2721530"/>
              <a:ext cx="19050" cy="66675"/>
            </a:xfrm>
            <a:custGeom>
              <a:avLst/>
              <a:gdLst>
                <a:gd name="connsiteX0" fmla="*/ 11906 w 19050"/>
                <a:gd name="connsiteY0" fmla="*/ 64294 h 66675"/>
                <a:gd name="connsiteX1" fmla="*/ 7144 w 19050"/>
                <a:gd name="connsiteY1" fmla="*/ 61436 h 66675"/>
                <a:gd name="connsiteX2" fmla="*/ 7144 w 19050"/>
                <a:gd name="connsiteY2" fmla="*/ 7144 h 66675"/>
                <a:gd name="connsiteX3" fmla="*/ 11906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4294"/>
                  </a:moveTo>
                  <a:lnTo>
                    <a:pt x="7144" y="6143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8" name="PA-任意多边形 119">
              <a:extLst>
                <a:ext uri="{FF2B5EF4-FFF2-40B4-BE49-F238E27FC236}">
                  <a16:creationId xmlns:a16="http://schemas.microsoft.com/office/drawing/2014/main" id="{EEA0B028-E7C5-413A-8E56-BD0F1E4CC280}"/>
                </a:ext>
              </a:extLst>
            </p:cNvPr>
            <p:cNvSpPr/>
            <p:nvPr>
              <p:custDataLst>
                <p:tags r:id="rId30"/>
              </p:custDataLst>
            </p:nvPr>
          </p:nvSpPr>
          <p:spPr>
            <a:xfrm>
              <a:off x="8565863" y="2698670"/>
              <a:ext cx="57150" cy="38100"/>
            </a:xfrm>
            <a:custGeom>
              <a:avLst/>
              <a:gdLst>
                <a:gd name="connsiteX0" fmla="*/ 11906 w 57150"/>
                <a:gd name="connsiteY0" fmla="*/ 32861 h 38100"/>
                <a:gd name="connsiteX1" fmla="*/ 7144 w 57150"/>
                <a:gd name="connsiteY1" fmla="*/ 30004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2861"/>
                  </a:moveTo>
                  <a:lnTo>
                    <a:pt x="7144" y="30004"/>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19" name="PA-任意多边形 120">
              <a:extLst>
                <a:ext uri="{FF2B5EF4-FFF2-40B4-BE49-F238E27FC236}">
                  <a16:creationId xmlns:a16="http://schemas.microsoft.com/office/drawing/2014/main" id="{66CD8298-4366-4219-9DFD-CCA6B86714D6}"/>
                </a:ext>
              </a:extLst>
            </p:cNvPr>
            <p:cNvSpPr/>
            <p:nvPr>
              <p:custDataLst>
                <p:tags r:id="rId31"/>
              </p:custDataLst>
            </p:nvPr>
          </p:nvSpPr>
          <p:spPr>
            <a:xfrm>
              <a:off x="8570625" y="2701527"/>
              <a:ext cx="47625" cy="85725"/>
            </a:xfrm>
            <a:custGeom>
              <a:avLst/>
              <a:gdLst>
                <a:gd name="connsiteX0" fmla="*/ 46196 w 47625"/>
                <a:gd name="connsiteY0" fmla="*/ 7144 h 85725"/>
                <a:gd name="connsiteX1" fmla="*/ 46196 w 47625"/>
                <a:gd name="connsiteY1" fmla="*/ 62389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2389"/>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0" name="PA-任意多边形 121">
              <a:extLst>
                <a:ext uri="{FF2B5EF4-FFF2-40B4-BE49-F238E27FC236}">
                  <a16:creationId xmlns:a16="http://schemas.microsoft.com/office/drawing/2014/main" id="{79F22566-6B58-4168-B03E-50006ECFCF55}"/>
                </a:ext>
              </a:extLst>
            </p:cNvPr>
            <p:cNvSpPr/>
            <p:nvPr>
              <p:custDataLst>
                <p:tags r:id="rId32"/>
              </p:custDataLst>
            </p:nvPr>
          </p:nvSpPr>
          <p:spPr>
            <a:xfrm>
              <a:off x="8633490" y="2679620"/>
              <a:ext cx="19050" cy="66675"/>
            </a:xfrm>
            <a:custGeom>
              <a:avLst/>
              <a:gdLst>
                <a:gd name="connsiteX0" fmla="*/ 12859 w 19050"/>
                <a:gd name="connsiteY0" fmla="*/ 64294 h 66675"/>
                <a:gd name="connsiteX1" fmla="*/ 7144 w 19050"/>
                <a:gd name="connsiteY1" fmla="*/ 61436 h 66675"/>
                <a:gd name="connsiteX2" fmla="*/ 7144 w 19050"/>
                <a:gd name="connsiteY2" fmla="*/ 7144 h 66675"/>
                <a:gd name="connsiteX3" fmla="*/ 12859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4294"/>
                  </a:moveTo>
                  <a:lnTo>
                    <a:pt x="7144" y="61436"/>
                  </a:lnTo>
                  <a:lnTo>
                    <a:pt x="7144" y="7144"/>
                  </a:lnTo>
                  <a:lnTo>
                    <a:pt x="128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1" name="PA-任意多边形 122">
              <a:extLst>
                <a:ext uri="{FF2B5EF4-FFF2-40B4-BE49-F238E27FC236}">
                  <a16:creationId xmlns:a16="http://schemas.microsoft.com/office/drawing/2014/main" id="{EE53C8B3-697A-4EE7-9D4F-56FEC9285894}"/>
                </a:ext>
              </a:extLst>
            </p:cNvPr>
            <p:cNvSpPr/>
            <p:nvPr>
              <p:custDataLst>
                <p:tags r:id="rId33"/>
              </p:custDataLst>
            </p:nvPr>
          </p:nvSpPr>
          <p:spPr>
            <a:xfrm>
              <a:off x="8633490" y="2656760"/>
              <a:ext cx="57150" cy="38100"/>
            </a:xfrm>
            <a:custGeom>
              <a:avLst/>
              <a:gdLst>
                <a:gd name="connsiteX0" fmla="*/ 12859 w 57150"/>
                <a:gd name="connsiteY0" fmla="*/ 32861 h 38100"/>
                <a:gd name="connsiteX1" fmla="*/ 7144 w 57150"/>
                <a:gd name="connsiteY1" fmla="*/ 30004 h 38100"/>
                <a:gd name="connsiteX2" fmla="*/ 46196 w 57150"/>
                <a:gd name="connsiteY2" fmla="*/ 7144 h 38100"/>
                <a:gd name="connsiteX3" fmla="*/ 50959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30004"/>
                  </a:lnTo>
                  <a:lnTo>
                    <a:pt x="46196" y="7144"/>
                  </a:lnTo>
                  <a:lnTo>
                    <a:pt x="509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2" name="PA-任意多边形 123">
              <a:extLst>
                <a:ext uri="{FF2B5EF4-FFF2-40B4-BE49-F238E27FC236}">
                  <a16:creationId xmlns:a16="http://schemas.microsoft.com/office/drawing/2014/main" id="{B837C0CF-761A-498C-B4AA-2BB0AA71D9C9}"/>
                </a:ext>
              </a:extLst>
            </p:cNvPr>
            <p:cNvSpPr/>
            <p:nvPr>
              <p:custDataLst>
                <p:tags r:id="rId34"/>
              </p:custDataLst>
            </p:nvPr>
          </p:nvSpPr>
          <p:spPr>
            <a:xfrm>
              <a:off x="8639205" y="2660570"/>
              <a:ext cx="47625" cy="85725"/>
            </a:xfrm>
            <a:custGeom>
              <a:avLst/>
              <a:gdLst>
                <a:gd name="connsiteX0" fmla="*/ 45244 w 47625"/>
                <a:gd name="connsiteY0" fmla="*/ 7144 h 85725"/>
                <a:gd name="connsiteX1" fmla="*/ 45244 w 47625"/>
                <a:gd name="connsiteY1" fmla="*/ 61436 h 85725"/>
                <a:gd name="connsiteX2" fmla="*/ 7144 w 47625"/>
                <a:gd name="connsiteY2" fmla="*/ 83344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3344"/>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3" name="PA-任意多边形 124">
              <a:extLst>
                <a:ext uri="{FF2B5EF4-FFF2-40B4-BE49-F238E27FC236}">
                  <a16:creationId xmlns:a16="http://schemas.microsoft.com/office/drawing/2014/main" id="{E91682A9-E31B-4D6C-8A19-1333A5648ACC}"/>
                </a:ext>
              </a:extLst>
            </p:cNvPr>
            <p:cNvSpPr/>
            <p:nvPr>
              <p:custDataLst>
                <p:tags r:id="rId35"/>
              </p:custDataLst>
            </p:nvPr>
          </p:nvSpPr>
          <p:spPr>
            <a:xfrm>
              <a:off x="8565863" y="2852975"/>
              <a:ext cx="19050" cy="66675"/>
            </a:xfrm>
            <a:custGeom>
              <a:avLst/>
              <a:gdLst>
                <a:gd name="connsiteX0" fmla="*/ 11906 w 19050"/>
                <a:gd name="connsiteY0" fmla="*/ 64294 h 66675"/>
                <a:gd name="connsiteX1" fmla="*/ 7144 w 19050"/>
                <a:gd name="connsiteY1" fmla="*/ 61436 h 66675"/>
                <a:gd name="connsiteX2" fmla="*/ 7144 w 19050"/>
                <a:gd name="connsiteY2" fmla="*/ 7144 h 66675"/>
                <a:gd name="connsiteX3" fmla="*/ 11906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4294"/>
                  </a:moveTo>
                  <a:lnTo>
                    <a:pt x="7144" y="6143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4" name="PA-任意多边形 125">
              <a:extLst>
                <a:ext uri="{FF2B5EF4-FFF2-40B4-BE49-F238E27FC236}">
                  <a16:creationId xmlns:a16="http://schemas.microsoft.com/office/drawing/2014/main" id="{8775AA32-5113-4857-B50E-643D1569129B}"/>
                </a:ext>
              </a:extLst>
            </p:cNvPr>
            <p:cNvSpPr/>
            <p:nvPr>
              <p:custDataLst>
                <p:tags r:id="rId36"/>
              </p:custDataLst>
            </p:nvPr>
          </p:nvSpPr>
          <p:spPr>
            <a:xfrm>
              <a:off x="8565863" y="2831067"/>
              <a:ext cx="57150" cy="38100"/>
            </a:xfrm>
            <a:custGeom>
              <a:avLst/>
              <a:gdLst>
                <a:gd name="connsiteX0" fmla="*/ 11906 w 57150"/>
                <a:gd name="connsiteY0" fmla="*/ 31909 h 38100"/>
                <a:gd name="connsiteX1" fmla="*/ 7144 w 57150"/>
                <a:gd name="connsiteY1" fmla="*/ 29051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1909"/>
                  </a:moveTo>
                  <a:lnTo>
                    <a:pt x="7144" y="29051"/>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5" name="PA-任意多边形 126">
              <a:extLst>
                <a:ext uri="{FF2B5EF4-FFF2-40B4-BE49-F238E27FC236}">
                  <a16:creationId xmlns:a16="http://schemas.microsoft.com/office/drawing/2014/main" id="{C4DA8006-2746-417B-84E3-60942A0F6D57}"/>
                </a:ext>
              </a:extLst>
            </p:cNvPr>
            <p:cNvSpPr/>
            <p:nvPr>
              <p:custDataLst>
                <p:tags r:id="rId37"/>
              </p:custDataLst>
            </p:nvPr>
          </p:nvSpPr>
          <p:spPr>
            <a:xfrm>
              <a:off x="8570625" y="2833925"/>
              <a:ext cx="47625" cy="85725"/>
            </a:xfrm>
            <a:custGeom>
              <a:avLst/>
              <a:gdLst>
                <a:gd name="connsiteX0" fmla="*/ 46196 w 47625"/>
                <a:gd name="connsiteY0" fmla="*/ 7144 h 85725"/>
                <a:gd name="connsiteX1" fmla="*/ 46196 w 47625"/>
                <a:gd name="connsiteY1" fmla="*/ 61436 h 85725"/>
                <a:gd name="connsiteX2" fmla="*/ 7144 w 47625"/>
                <a:gd name="connsiteY2" fmla="*/ 83344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1436"/>
                  </a:lnTo>
                  <a:lnTo>
                    <a:pt x="7144" y="83344"/>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6" name="PA-任意多边形 127">
              <a:extLst>
                <a:ext uri="{FF2B5EF4-FFF2-40B4-BE49-F238E27FC236}">
                  <a16:creationId xmlns:a16="http://schemas.microsoft.com/office/drawing/2014/main" id="{AF5B7802-66C4-47C2-8295-F8E00E64C26B}"/>
                </a:ext>
              </a:extLst>
            </p:cNvPr>
            <p:cNvSpPr/>
            <p:nvPr>
              <p:custDataLst>
                <p:tags r:id="rId38"/>
              </p:custDataLst>
            </p:nvPr>
          </p:nvSpPr>
          <p:spPr>
            <a:xfrm>
              <a:off x="8633490" y="2811065"/>
              <a:ext cx="19050" cy="66675"/>
            </a:xfrm>
            <a:custGeom>
              <a:avLst/>
              <a:gdLst>
                <a:gd name="connsiteX0" fmla="*/ 12859 w 19050"/>
                <a:gd name="connsiteY0" fmla="*/ 65246 h 66675"/>
                <a:gd name="connsiteX1" fmla="*/ 7144 w 19050"/>
                <a:gd name="connsiteY1" fmla="*/ 62389 h 66675"/>
                <a:gd name="connsiteX2" fmla="*/ 7144 w 19050"/>
                <a:gd name="connsiteY2" fmla="*/ 7144 h 66675"/>
                <a:gd name="connsiteX3" fmla="*/ 12859 w 19050"/>
                <a:gd name="connsiteY3" fmla="*/ 10954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5246"/>
                  </a:moveTo>
                  <a:lnTo>
                    <a:pt x="7144" y="62389"/>
                  </a:lnTo>
                  <a:lnTo>
                    <a:pt x="7144" y="7144"/>
                  </a:lnTo>
                  <a:lnTo>
                    <a:pt x="128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7" name="PA-任意多边形 128">
              <a:extLst>
                <a:ext uri="{FF2B5EF4-FFF2-40B4-BE49-F238E27FC236}">
                  <a16:creationId xmlns:a16="http://schemas.microsoft.com/office/drawing/2014/main" id="{7309BF48-8074-4924-87A7-2F2280B982B6}"/>
                </a:ext>
              </a:extLst>
            </p:cNvPr>
            <p:cNvSpPr/>
            <p:nvPr>
              <p:custDataLst>
                <p:tags r:id="rId39"/>
              </p:custDataLst>
            </p:nvPr>
          </p:nvSpPr>
          <p:spPr>
            <a:xfrm>
              <a:off x="8633490" y="2789157"/>
              <a:ext cx="57150" cy="38100"/>
            </a:xfrm>
            <a:custGeom>
              <a:avLst/>
              <a:gdLst>
                <a:gd name="connsiteX0" fmla="*/ 12859 w 57150"/>
                <a:gd name="connsiteY0" fmla="*/ 32861 h 38100"/>
                <a:gd name="connsiteX1" fmla="*/ 7144 w 57150"/>
                <a:gd name="connsiteY1" fmla="*/ 29051 h 38100"/>
                <a:gd name="connsiteX2" fmla="*/ 46196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29051"/>
                  </a:lnTo>
                  <a:lnTo>
                    <a:pt x="46196"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8" name="PA-任意多边形 129">
              <a:extLst>
                <a:ext uri="{FF2B5EF4-FFF2-40B4-BE49-F238E27FC236}">
                  <a16:creationId xmlns:a16="http://schemas.microsoft.com/office/drawing/2014/main" id="{960C1005-4A1A-4430-A47B-A0060209DDBC}"/>
                </a:ext>
              </a:extLst>
            </p:cNvPr>
            <p:cNvSpPr/>
            <p:nvPr>
              <p:custDataLst>
                <p:tags r:id="rId40"/>
              </p:custDataLst>
            </p:nvPr>
          </p:nvSpPr>
          <p:spPr>
            <a:xfrm>
              <a:off x="8639205" y="2792015"/>
              <a:ext cx="47625" cy="85725"/>
            </a:xfrm>
            <a:custGeom>
              <a:avLst/>
              <a:gdLst>
                <a:gd name="connsiteX0" fmla="*/ 45244 w 47625"/>
                <a:gd name="connsiteY0" fmla="*/ 7144 h 85725"/>
                <a:gd name="connsiteX1" fmla="*/ 45244 w 47625"/>
                <a:gd name="connsiteY1" fmla="*/ 61436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29" name="PA-任意多边形 130">
              <a:extLst>
                <a:ext uri="{FF2B5EF4-FFF2-40B4-BE49-F238E27FC236}">
                  <a16:creationId xmlns:a16="http://schemas.microsoft.com/office/drawing/2014/main" id="{2A80E754-8843-4055-8E6F-5F757AF557BB}"/>
                </a:ext>
              </a:extLst>
            </p:cNvPr>
            <p:cNvSpPr/>
            <p:nvPr>
              <p:custDataLst>
                <p:tags r:id="rId41"/>
              </p:custDataLst>
            </p:nvPr>
          </p:nvSpPr>
          <p:spPr>
            <a:xfrm>
              <a:off x="8565863" y="2985372"/>
              <a:ext cx="19050" cy="66675"/>
            </a:xfrm>
            <a:custGeom>
              <a:avLst/>
              <a:gdLst>
                <a:gd name="connsiteX0" fmla="*/ 11906 w 19050"/>
                <a:gd name="connsiteY0" fmla="*/ 64294 h 66675"/>
                <a:gd name="connsiteX1" fmla="*/ 7144 w 19050"/>
                <a:gd name="connsiteY1" fmla="*/ 61436 h 66675"/>
                <a:gd name="connsiteX2" fmla="*/ 7144 w 19050"/>
                <a:gd name="connsiteY2" fmla="*/ 7144 h 66675"/>
                <a:gd name="connsiteX3" fmla="*/ 11906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4294"/>
                  </a:moveTo>
                  <a:lnTo>
                    <a:pt x="7144" y="6143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0" name="PA-任意多边形 131">
              <a:extLst>
                <a:ext uri="{FF2B5EF4-FFF2-40B4-BE49-F238E27FC236}">
                  <a16:creationId xmlns:a16="http://schemas.microsoft.com/office/drawing/2014/main" id="{4E9EA757-404E-4DA7-8B46-515BED4A3E6D}"/>
                </a:ext>
              </a:extLst>
            </p:cNvPr>
            <p:cNvSpPr/>
            <p:nvPr>
              <p:custDataLst>
                <p:tags r:id="rId42"/>
              </p:custDataLst>
            </p:nvPr>
          </p:nvSpPr>
          <p:spPr>
            <a:xfrm>
              <a:off x="8565863" y="2962512"/>
              <a:ext cx="57150" cy="38100"/>
            </a:xfrm>
            <a:custGeom>
              <a:avLst/>
              <a:gdLst>
                <a:gd name="connsiteX0" fmla="*/ 11906 w 57150"/>
                <a:gd name="connsiteY0" fmla="*/ 32861 h 38100"/>
                <a:gd name="connsiteX1" fmla="*/ 7144 w 57150"/>
                <a:gd name="connsiteY1" fmla="*/ 30004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2861"/>
                  </a:moveTo>
                  <a:lnTo>
                    <a:pt x="7144" y="30004"/>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1" name="PA-任意多边形 132">
              <a:extLst>
                <a:ext uri="{FF2B5EF4-FFF2-40B4-BE49-F238E27FC236}">
                  <a16:creationId xmlns:a16="http://schemas.microsoft.com/office/drawing/2014/main" id="{BEDF768B-3264-4180-8B1C-E47601D72F31}"/>
                </a:ext>
              </a:extLst>
            </p:cNvPr>
            <p:cNvSpPr/>
            <p:nvPr>
              <p:custDataLst>
                <p:tags r:id="rId43"/>
              </p:custDataLst>
            </p:nvPr>
          </p:nvSpPr>
          <p:spPr>
            <a:xfrm>
              <a:off x="8570625" y="2965370"/>
              <a:ext cx="47625" cy="85725"/>
            </a:xfrm>
            <a:custGeom>
              <a:avLst/>
              <a:gdLst>
                <a:gd name="connsiteX0" fmla="*/ 46196 w 47625"/>
                <a:gd name="connsiteY0" fmla="*/ 7144 h 85725"/>
                <a:gd name="connsiteX1" fmla="*/ 46196 w 47625"/>
                <a:gd name="connsiteY1" fmla="*/ 62389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2389"/>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2" name="PA-任意多边形 133">
              <a:extLst>
                <a:ext uri="{FF2B5EF4-FFF2-40B4-BE49-F238E27FC236}">
                  <a16:creationId xmlns:a16="http://schemas.microsoft.com/office/drawing/2014/main" id="{4C0121B6-429A-46D3-838D-88F6440F80D5}"/>
                </a:ext>
              </a:extLst>
            </p:cNvPr>
            <p:cNvSpPr/>
            <p:nvPr>
              <p:custDataLst>
                <p:tags r:id="rId44"/>
              </p:custDataLst>
            </p:nvPr>
          </p:nvSpPr>
          <p:spPr>
            <a:xfrm>
              <a:off x="8633490" y="2943462"/>
              <a:ext cx="19050" cy="66675"/>
            </a:xfrm>
            <a:custGeom>
              <a:avLst/>
              <a:gdLst>
                <a:gd name="connsiteX0" fmla="*/ 12859 w 19050"/>
                <a:gd name="connsiteY0" fmla="*/ 64294 h 66675"/>
                <a:gd name="connsiteX1" fmla="*/ 7144 w 19050"/>
                <a:gd name="connsiteY1" fmla="*/ 61436 h 66675"/>
                <a:gd name="connsiteX2" fmla="*/ 7144 w 19050"/>
                <a:gd name="connsiteY2" fmla="*/ 7144 h 66675"/>
                <a:gd name="connsiteX3" fmla="*/ 12859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4294"/>
                  </a:moveTo>
                  <a:lnTo>
                    <a:pt x="7144" y="61436"/>
                  </a:lnTo>
                  <a:lnTo>
                    <a:pt x="7144" y="7144"/>
                  </a:lnTo>
                  <a:lnTo>
                    <a:pt x="128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3" name="PA-任意多边形 134">
              <a:extLst>
                <a:ext uri="{FF2B5EF4-FFF2-40B4-BE49-F238E27FC236}">
                  <a16:creationId xmlns:a16="http://schemas.microsoft.com/office/drawing/2014/main" id="{6BE4CDB3-411C-44CC-9DAD-663FE875FB29}"/>
                </a:ext>
              </a:extLst>
            </p:cNvPr>
            <p:cNvSpPr/>
            <p:nvPr>
              <p:custDataLst>
                <p:tags r:id="rId45"/>
              </p:custDataLst>
            </p:nvPr>
          </p:nvSpPr>
          <p:spPr>
            <a:xfrm>
              <a:off x="8633490" y="2920602"/>
              <a:ext cx="57150" cy="38100"/>
            </a:xfrm>
            <a:custGeom>
              <a:avLst/>
              <a:gdLst>
                <a:gd name="connsiteX0" fmla="*/ 12859 w 57150"/>
                <a:gd name="connsiteY0" fmla="*/ 32861 h 38100"/>
                <a:gd name="connsiteX1" fmla="*/ 7144 w 57150"/>
                <a:gd name="connsiteY1" fmla="*/ 30004 h 38100"/>
                <a:gd name="connsiteX2" fmla="*/ 46196 w 57150"/>
                <a:gd name="connsiteY2" fmla="*/ 7144 h 38100"/>
                <a:gd name="connsiteX3" fmla="*/ 50959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30004"/>
                  </a:lnTo>
                  <a:lnTo>
                    <a:pt x="46196" y="7144"/>
                  </a:lnTo>
                  <a:lnTo>
                    <a:pt x="509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4" name="PA-任意多边形 135">
              <a:extLst>
                <a:ext uri="{FF2B5EF4-FFF2-40B4-BE49-F238E27FC236}">
                  <a16:creationId xmlns:a16="http://schemas.microsoft.com/office/drawing/2014/main" id="{69D1F9C8-5499-4EB8-A6FA-C38DCDA9BC42}"/>
                </a:ext>
              </a:extLst>
            </p:cNvPr>
            <p:cNvSpPr/>
            <p:nvPr>
              <p:custDataLst>
                <p:tags r:id="rId46"/>
              </p:custDataLst>
            </p:nvPr>
          </p:nvSpPr>
          <p:spPr>
            <a:xfrm>
              <a:off x="8639205" y="2924412"/>
              <a:ext cx="47625" cy="85725"/>
            </a:xfrm>
            <a:custGeom>
              <a:avLst/>
              <a:gdLst>
                <a:gd name="connsiteX0" fmla="*/ 45244 w 47625"/>
                <a:gd name="connsiteY0" fmla="*/ 7144 h 85725"/>
                <a:gd name="connsiteX1" fmla="*/ 45244 w 47625"/>
                <a:gd name="connsiteY1" fmla="*/ 61436 h 85725"/>
                <a:gd name="connsiteX2" fmla="*/ 7144 w 47625"/>
                <a:gd name="connsiteY2" fmla="*/ 83344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3344"/>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5" name="PA-任意多边形 136">
              <a:extLst>
                <a:ext uri="{FF2B5EF4-FFF2-40B4-BE49-F238E27FC236}">
                  <a16:creationId xmlns:a16="http://schemas.microsoft.com/office/drawing/2014/main" id="{A9F0FC8C-1D34-402F-A923-906B52D5BECE}"/>
                </a:ext>
              </a:extLst>
            </p:cNvPr>
            <p:cNvSpPr/>
            <p:nvPr>
              <p:custDataLst>
                <p:tags r:id="rId47"/>
              </p:custDataLst>
            </p:nvPr>
          </p:nvSpPr>
          <p:spPr>
            <a:xfrm>
              <a:off x="8565863" y="3116817"/>
              <a:ext cx="19050" cy="66675"/>
            </a:xfrm>
            <a:custGeom>
              <a:avLst/>
              <a:gdLst>
                <a:gd name="connsiteX0" fmla="*/ 11906 w 19050"/>
                <a:gd name="connsiteY0" fmla="*/ 65246 h 66675"/>
                <a:gd name="connsiteX1" fmla="*/ 7144 w 19050"/>
                <a:gd name="connsiteY1" fmla="*/ 61436 h 66675"/>
                <a:gd name="connsiteX2" fmla="*/ 7144 w 19050"/>
                <a:gd name="connsiteY2" fmla="*/ 7144 h 66675"/>
                <a:gd name="connsiteX3" fmla="*/ 11906 w 19050"/>
                <a:gd name="connsiteY3" fmla="*/ 10001 h 66675"/>
              </a:gdLst>
              <a:ahLst/>
              <a:cxnLst>
                <a:cxn ang="0">
                  <a:pos x="connsiteX0" y="connsiteY0"/>
                </a:cxn>
                <a:cxn ang="0">
                  <a:pos x="connsiteX1" y="connsiteY1"/>
                </a:cxn>
                <a:cxn ang="0">
                  <a:pos x="connsiteX2" y="connsiteY2"/>
                </a:cxn>
                <a:cxn ang="0">
                  <a:pos x="connsiteX3" y="connsiteY3"/>
                </a:cxn>
              </a:cxnLst>
              <a:rect l="l" t="t" r="r" b="b"/>
              <a:pathLst>
                <a:path w="19050" h="66675">
                  <a:moveTo>
                    <a:pt x="11906" y="65246"/>
                  </a:moveTo>
                  <a:lnTo>
                    <a:pt x="7144" y="61436"/>
                  </a:lnTo>
                  <a:lnTo>
                    <a:pt x="7144" y="7144"/>
                  </a:lnTo>
                  <a:lnTo>
                    <a:pt x="11906"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6" name="PA-任意多边形 137">
              <a:extLst>
                <a:ext uri="{FF2B5EF4-FFF2-40B4-BE49-F238E27FC236}">
                  <a16:creationId xmlns:a16="http://schemas.microsoft.com/office/drawing/2014/main" id="{7EF3E758-CD99-4A0C-A834-A19D40633892}"/>
                </a:ext>
              </a:extLst>
            </p:cNvPr>
            <p:cNvSpPr/>
            <p:nvPr>
              <p:custDataLst>
                <p:tags r:id="rId48"/>
              </p:custDataLst>
            </p:nvPr>
          </p:nvSpPr>
          <p:spPr>
            <a:xfrm>
              <a:off x="8565863" y="3094910"/>
              <a:ext cx="57150" cy="38100"/>
            </a:xfrm>
            <a:custGeom>
              <a:avLst/>
              <a:gdLst>
                <a:gd name="connsiteX0" fmla="*/ 11906 w 57150"/>
                <a:gd name="connsiteY0" fmla="*/ 31909 h 38100"/>
                <a:gd name="connsiteX1" fmla="*/ 7144 w 57150"/>
                <a:gd name="connsiteY1" fmla="*/ 29051 h 38100"/>
                <a:gd name="connsiteX2" fmla="*/ 45244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1906" y="31909"/>
                  </a:moveTo>
                  <a:lnTo>
                    <a:pt x="7144" y="29051"/>
                  </a:lnTo>
                  <a:lnTo>
                    <a:pt x="45244"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7" name="PA-任意多边形 138">
              <a:extLst>
                <a:ext uri="{FF2B5EF4-FFF2-40B4-BE49-F238E27FC236}">
                  <a16:creationId xmlns:a16="http://schemas.microsoft.com/office/drawing/2014/main" id="{287E9A1A-CC6A-4260-9833-1AF880F3D03A}"/>
                </a:ext>
              </a:extLst>
            </p:cNvPr>
            <p:cNvSpPr/>
            <p:nvPr>
              <p:custDataLst>
                <p:tags r:id="rId49"/>
              </p:custDataLst>
            </p:nvPr>
          </p:nvSpPr>
          <p:spPr>
            <a:xfrm>
              <a:off x="8570625" y="3097767"/>
              <a:ext cx="47625" cy="85725"/>
            </a:xfrm>
            <a:custGeom>
              <a:avLst/>
              <a:gdLst>
                <a:gd name="connsiteX0" fmla="*/ 46196 w 47625"/>
                <a:gd name="connsiteY0" fmla="*/ 7144 h 85725"/>
                <a:gd name="connsiteX1" fmla="*/ 46196 w 47625"/>
                <a:gd name="connsiteY1" fmla="*/ 61436 h 85725"/>
                <a:gd name="connsiteX2" fmla="*/ 7144 w 47625"/>
                <a:gd name="connsiteY2" fmla="*/ 84296 h 85725"/>
                <a:gd name="connsiteX3" fmla="*/ 7144 w 47625"/>
                <a:gd name="connsiteY3" fmla="*/ 29051 h 85725"/>
              </a:gdLst>
              <a:ahLst/>
              <a:cxnLst>
                <a:cxn ang="0">
                  <a:pos x="connsiteX0" y="connsiteY0"/>
                </a:cxn>
                <a:cxn ang="0">
                  <a:pos x="connsiteX1" y="connsiteY1"/>
                </a:cxn>
                <a:cxn ang="0">
                  <a:pos x="connsiteX2" y="connsiteY2"/>
                </a:cxn>
                <a:cxn ang="0">
                  <a:pos x="connsiteX3" y="connsiteY3"/>
                </a:cxn>
              </a:cxnLst>
              <a:rect l="l" t="t" r="r" b="b"/>
              <a:pathLst>
                <a:path w="47625" h="85725">
                  <a:moveTo>
                    <a:pt x="46196" y="7144"/>
                  </a:moveTo>
                  <a:lnTo>
                    <a:pt x="46196" y="61436"/>
                  </a:lnTo>
                  <a:lnTo>
                    <a:pt x="7144" y="8429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8" name="PA-任意多边形 139">
              <a:extLst>
                <a:ext uri="{FF2B5EF4-FFF2-40B4-BE49-F238E27FC236}">
                  <a16:creationId xmlns:a16="http://schemas.microsoft.com/office/drawing/2014/main" id="{3AB56FEB-C31F-45FC-8BCB-93380843DC62}"/>
                </a:ext>
              </a:extLst>
            </p:cNvPr>
            <p:cNvSpPr/>
            <p:nvPr>
              <p:custDataLst>
                <p:tags r:id="rId50"/>
              </p:custDataLst>
            </p:nvPr>
          </p:nvSpPr>
          <p:spPr>
            <a:xfrm>
              <a:off x="8633490" y="3074907"/>
              <a:ext cx="19050" cy="66675"/>
            </a:xfrm>
            <a:custGeom>
              <a:avLst/>
              <a:gdLst>
                <a:gd name="connsiteX0" fmla="*/ 12859 w 19050"/>
                <a:gd name="connsiteY0" fmla="*/ 65246 h 66675"/>
                <a:gd name="connsiteX1" fmla="*/ 7144 w 19050"/>
                <a:gd name="connsiteY1" fmla="*/ 62389 h 66675"/>
                <a:gd name="connsiteX2" fmla="*/ 7144 w 19050"/>
                <a:gd name="connsiteY2" fmla="*/ 7144 h 66675"/>
                <a:gd name="connsiteX3" fmla="*/ 12859 w 19050"/>
                <a:gd name="connsiteY3" fmla="*/ 10954 h 66675"/>
              </a:gdLst>
              <a:ahLst/>
              <a:cxnLst>
                <a:cxn ang="0">
                  <a:pos x="connsiteX0" y="connsiteY0"/>
                </a:cxn>
                <a:cxn ang="0">
                  <a:pos x="connsiteX1" y="connsiteY1"/>
                </a:cxn>
                <a:cxn ang="0">
                  <a:pos x="connsiteX2" y="connsiteY2"/>
                </a:cxn>
                <a:cxn ang="0">
                  <a:pos x="connsiteX3" y="connsiteY3"/>
                </a:cxn>
              </a:cxnLst>
              <a:rect l="l" t="t" r="r" b="b"/>
              <a:pathLst>
                <a:path w="19050" h="66675">
                  <a:moveTo>
                    <a:pt x="12859" y="65246"/>
                  </a:moveTo>
                  <a:lnTo>
                    <a:pt x="7144" y="62389"/>
                  </a:lnTo>
                  <a:lnTo>
                    <a:pt x="7144" y="7144"/>
                  </a:lnTo>
                  <a:lnTo>
                    <a:pt x="12859"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39" name="PA-任意多边形 140">
              <a:extLst>
                <a:ext uri="{FF2B5EF4-FFF2-40B4-BE49-F238E27FC236}">
                  <a16:creationId xmlns:a16="http://schemas.microsoft.com/office/drawing/2014/main" id="{FC7A0673-6EE1-4BE1-850C-3B6CF738F0E7}"/>
                </a:ext>
              </a:extLst>
            </p:cNvPr>
            <p:cNvSpPr/>
            <p:nvPr>
              <p:custDataLst>
                <p:tags r:id="rId51"/>
              </p:custDataLst>
            </p:nvPr>
          </p:nvSpPr>
          <p:spPr>
            <a:xfrm>
              <a:off x="8633490" y="3053000"/>
              <a:ext cx="57150" cy="38100"/>
            </a:xfrm>
            <a:custGeom>
              <a:avLst/>
              <a:gdLst>
                <a:gd name="connsiteX0" fmla="*/ 12859 w 57150"/>
                <a:gd name="connsiteY0" fmla="*/ 32861 h 38100"/>
                <a:gd name="connsiteX1" fmla="*/ 7144 w 57150"/>
                <a:gd name="connsiteY1" fmla="*/ 29051 h 38100"/>
                <a:gd name="connsiteX2" fmla="*/ 46196 w 57150"/>
                <a:gd name="connsiteY2" fmla="*/ 7144 h 38100"/>
                <a:gd name="connsiteX3" fmla="*/ 50959 w 57150"/>
                <a:gd name="connsiteY3" fmla="*/ 10001 h 38100"/>
              </a:gdLst>
              <a:ahLst/>
              <a:cxnLst>
                <a:cxn ang="0">
                  <a:pos x="connsiteX0" y="connsiteY0"/>
                </a:cxn>
                <a:cxn ang="0">
                  <a:pos x="connsiteX1" y="connsiteY1"/>
                </a:cxn>
                <a:cxn ang="0">
                  <a:pos x="connsiteX2" y="connsiteY2"/>
                </a:cxn>
                <a:cxn ang="0">
                  <a:pos x="connsiteX3" y="connsiteY3"/>
                </a:cxn>
              </a:cxnLst>
              <a:rect l="l" t="t" r="r" b="b"/>
              <a:pathLst>
                <a:path w="57150" h="38100">
                  <a:moveTo>
                    <a:pt x="12859" y="32861"/>
                  </a:moveTo>
                  <a:lnTo>
                    <a:pt x="7144" y="29051"/>
                  </a:lnTo>
                  <a:lnTo>
                    <a:pt x="46196" y="7144"/>
                  </a:lnTo>
                  <a:lnTo>
                    <a:pt x="50959" y="1000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0" name="PA-任意多边形 141">
              <a:extLst>
                <a:ext uri="{FF2B5EF4-FFF2-40B4-BE49-F238E27FC236}">
                  <a16:creationId xmlns:a16="http://schemas.microsoft.com/office/drawing/2014/main" id="{61543F0C-FE81-4D58-8E4B-A294216B8D62}"/>
                </a:ext>
              </a:extLst>
            </p:cNvPr>
            <p:cNvSpPr/>
            <p:nvPr>
              <p:custDataLst>
                <p:tags r:id="rId52"/>
              </p:custDataLst>
            </p:nvPr>
          </p:nvSpPr>
          <p:spPr>
            <a:xfrm>
              <a:off x="8639205" y="3055857"/>
              <a:ext cx="47625" cy="85725"/>
            </a:xfrm>
            <a:custGeom>
              <a:avLst/>
              <a:gdLst>
                <a:gd name="connsiteX0" fmla="*/ 45244 w 47625"/>
                <a:gd name="connsiteY0" fmla="*/ 7144 h 85725"/>
                <a:gd name="connsiteX1" fmla="*/ 45244 w 47625"/>
                <a:gd name="connsiteY1" fmla="*/ 61436 h 85725"/>
                <a:gd name="connsiteX2" fmla="*/ 7144 w 47625"/>
                <a:gd name="connsiteY2" fmla="*/ 84296 h 85725"/>
                <a:gd name="connsiteX3" fmla="*/ 7144 w 47625"/>
                <a:gd name="connsiteY3" fmla="*/ 30004 h 85725"/>
              </a:gdLst>
              <a:ahLst/>
              <a:cxnLst>
                <a:cxn ang="0">
                  <a:pos x="connsiteX0" y="connsiteY0"/>
                </a:cxn>
                <a:cxn ang="0">
                  <a:pos x="connsiteX1" y="connsiteY1"/>
                </a:cxn>
                <a:cxn ang="0">
                  <a:pos x="connsiteX2" y="connsiteY2"/>
                </a:cxn>
                <a:cxn ang="0">
                  <a:pos x="connsiteX3" y="connsiteY3"/>
                </a:cxn>
              </a:cxnLst>
              <a:rect l="l" t="t" r="r" b="b"/>
              <a:pathLst>
                <a:path w="47625" h="85725">
                  <a:moveTo>
                    <a:pt x="45244" y="7144"/>
                  </a:moveTo>
                  <a:lnTo>
                    <a:pt x="45244" y="61436"/>
                  </a:lnTo>
                  <a:lnTo>
                    <a:pt x="7144" y="8429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1" name="PA-任意多边形 142">
              <a:extLst>
                <a:ext uri="{FF2B5EF4-FFF2-40B4-BE49-F238E27FC236}">
                  <a16:creationId xmlns:a16="http://schemas.microsoft.com/office/drawing/2014/main" id="{787D9FE5-BA7C-47F7-89A8-D6FD90226652}"/>
                </a:ext>
              </a:extLst>
            </p:cNvPr>
            <p:cNvSpPr/>
            <p:nvPr>
              <p:custDataLst>
                <p:tags r:id="rId53"/>
              </p:custDataLst>
            </p:nvPr>
          </p:nvSpPr>
          <p:spPr>
            <a:xfrm>
              <a:off x="8496330" y="2487215"/>
              <a:ext cx="19050" cy="114300"/>
            </a:xfrm>
            <a:custGeom>
              <a:avLst/>
              <a:gdLst>
                <a:gd name="connsiteX0" fmla="*/ 14764 w 19050"/>
                <a:gd name="connsiteY0" fmla="*/ 111919 h 114300"/>
                <a:gd name="connsiteX1" fmla="*/ 7144 w 19050"/>
                <a:gd name="connsiteY1" fmla="*/ 107156 h 114300"/>
                <a:gd name="connsiteX2" fmla="*/ 7144 w 19050"/>
                <a:gd name="connsiteY2" fmla="*/ 7144 h 114300"/>
                <a:gd name="connsiteX3" fmla="*/ 14764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7156"/>
                  </a:lnTo>
                  <a:lnTo>
                    <a:pt x="7144" y="7144"/>
                  </a:lnTo>
                  <a:lnTo>
                    <a:pt x="147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2" name="PA-任意多边形 143">
              <a:extLst>
                <a:ext uri="{FF2B5EF4-FFF2-40B4-BE49-F238E27FC236}">
                  <a16:creationId xmlns:a16="http://schemas.microsoft.com/office/drawing/2014/main" id="{21E9DD57-EF2D-4DF3-A56B-E58B4ED2C2B3}"/>
                </a:ext>
              </a:extLst>
            </p:cNvPr>
            <p:cNvSpPr/>
            <p:nvPr>
              <p:custDataLst>
                <p:tags r:id="rId54"/>
              </p:custDataLst>
            </p:nvPr>
          </p:nvSpPr>
          <p:spPr>
            <a:xfrm>
              <a:off x="8496330" y="2464355"/>
              <a:ext cx="57150" cy="38100"/>
            </a:xfrm>
            <a:custGeom>
              <a:avLst/>
              <a:gdLst>
                <a:gd name="connsiteX0" fmla="*/ 14764 w 57150"/>
                <a:gd name="connsiteY0" fmla="*/ 33814 h 38100"/>
                <a:gd name="connsiteX1" fmla="*/ 7144 w 57150"/>
                <a:gd name="connsiteY1" fmla="*/ 30004 h 38100"/>
                <a:gd name="connsiteX2" fmla="*/ 46196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30004"/>
                  </a:lnTo>
                  <a:lnTo>
                    <a:pt x="46196"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3" name="PA-任意多边形 144">
              <a:extLst>
                <a:ext uri="{FF2B5EF4-FFF2-40B4-BE49-F238E27FC236}">
                  <a16:creationId xmlns:a16="http://schemas.microsoft.com/office/drawing/2014/main" id="{4ABC3767-FE38-4972-8487-5593540AFEB4}"/>
                </a:ext>
              </a:extLst>
            </p:cNvPr>
            <p:cNvSpPr/>
            <p:nvPr>
              <p:custDataLst>
                <p:tags r:id="rId55"/>
              </p:custDataLst>
            </p:nvPr>
          </p:nvSpPr>
          <p:spPr>
            <a:xfrm>
              <a:off x="8503950" y="2469117"/>
              <a:ext cx="47625" cy="133350"/>
            </a:xfrm>
            <a:custGeom>
              <a:avLst/>
              <a:gdLst>
                <a:gd name="connsiteX0" fmla="*/ 45244 w 47625"/>
                <a:gd name="connsiteY0" fmla="*/ 7144 h 133350"/>
                <a:gd name="connsiteX1" fmla="*/ 45244 w 47625"/>
                <a:gd name="connsiteY1" fmla="*/ 107156 h 133350"/>
                <a:gd name="connsiteX2" fmla="*/ 7144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7156"/>
                  </a:lnTo>
                  <a:lnTo>
                    <a:pt x="7144"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4" name="PA-任意多边形 145">
              <a:extLst>
                <a:ext uri="{FF2B5EF4-FFF2-40B4-BE49-F238E27FC236}">
                  <a16:creationId xmlns:a16="http://schemas.microsoft.com/office/drawing/2014/main" id="{2B0F99CE-932E-4E29-8AD2-0B4ADD73541A}"/>
                </a:ext>
              </a:extLst>
            </p:cNvPr>
            <p:cNvSpPr/>
            <p:nvPr>
              <p:custDataLst>
                <p:tags r:id="rId56"/>
              </p:custDataLst>
            </p:nvPr>
          </p:nvSpPr>
          <p:spPr>
            <a:xfrm>
              <a:off x="8701118" y="2367200"/>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3811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3811"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5" name="PA-任意多边形 146">
              <a:extLst>
                <a:ext uri="{FF2B5EF4-FFF2-40B4-BE49-F238E27FC236}">
                  <a16:creationId xmlns:a16="http://schemas.microsoft.com/office/drawing/2014/main" id="{84812723-B16F-4706-8801-2552B26A062B}"/>
                </a:ext>
              </a:extLst>
            </p:cNvPr>
            <p:cNvSpPr/>
            <p:nvPr>
              <p:custDataLst>
                <p:tags r:id="rId57"/>
              </p:custDataLst>
            </p:nvPr>
          </p:nvSpPr>
          <p:spPr>
            <a:xfrm>
              <a:off x="8701118" y="2345292"/>
              <a:ext cx="57150" cy="38100"/>
            </a:xfrm>
            <a:custGeom>
              <a:avLst/>
              <a:gdLst>
                <a:gd name="connsiteX0" fmla="*/ 13811 w 57150"/>
                <a:gd name="connsiteY0" fmla="*/ 32861 h 38100"/>
                <a:gd name="connsiteX1" fmla="*/ 7144 w 57150"/>
                <a:gd name="connsiteY1" fmla="*/ 29051 h 38100"/>
                <a:gd name="connsiteX2" fmla="*/ 45244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2861"/>
                  </a:moveTo>
                  <a:lnTo>
                    <a:pt x="7144" y="29051"/>
                  </a:lnTo>
                  <a:lnTo>
                    <a:pt x="45244"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6" name="PA-任意多边形 147">
              <a:extLst>
                <a:ext uri="{FF2B5EF4-FFF2-40B4-BE49-F238E27FC236}">
                  <a16:creationId xmlns:a16="http://schemas.microsoft.com/office/drawing/2014/main" id="{3B606589-2572-4570-8630-B7491B2A3EE4}"/>
                </a:ext>
              </a:extLst>
            </p:cNvPr>
            <p:cNvSpPr/>
            <p:nvPr>
              <p:custDataLst>
                <p:tags r:id="rId58"/>
              </p:custDataLst>
            </p:nvPr>
          </p:nvSpPr>
          <p:spPr>
            <a:xfrm>
              <a:off x="8707785" y="2349102"/>
              <a:ext cx="47625" cy="133350"/>
            </a:xfrm>
            <a:custGeom>
              <a:avLst/>
              <a:gdLst>
                <a:gd name="connsiteX0" fmla="*/ 46196 w 47625"/>
                <a:gd name="connsiteY0" fmla="*/ 7144 h 133350"/>
                <a:gd name="connsiteX1" fmla="*/ 46196 w 47625"/>
                <a:gd name="connsiteY1" fmla="*/ 108109 h 133350"/>
                <a:gd name="connsiteX2" fmla="*/ 8096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8109"/>
                  </a:lnTo>
                  <a:lnTo>
                    <a:pt x="8096"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7" name="PA-任意多边形 148">
              <a:extLst>
                <a:ext uri="{FF2B5EF4-FFF2-40B4-BE49-F238E27FC236}">
                  <a16:creationId xmlns:a16="http://schemas.microsoft.com/office/drawing/2014/main" id="{A490F6B7-4667-4CC1-9350-DCC0D8D53E1F}"/>
                </a:ext>
              </a:extLst>
            </p:cNvPr>
            <p:cNvSpPr/>
            <p:nvPr>
              <p:custDataLst>
                <p:tags r:id="rId59"/>
              </p:custDataLst>
            </p:nvPr>
          </p:nvSpPr>
          <p:spPr>
            <a:xfrm>
              <a:off x="8496330" y="2619612"/>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4764 w 19050"/>
                <a:gd name="connsiteY3" fmla="*/ 11906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47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8" name="PA-任意多边形 149">
              <a:extLst>
                <a:ext uri="{FF2B5EF4-FFF2-40B4-BE49-F238E27FC236}">
                  <a16:creationId xmlns:a16="http://schemas.microsoft.com/office/drawing/2014/main" id="{3F671B75-773B-4038-94D1-A4ED536A20C6}"/>
                </a:ext>
              </a:extLst>
            </p:cNvPr>
            <p:cNvSpPr/>
            <p:nvPr>
              <p:custDataLst>
                <p:tags r:id="rId60"/>
              </p:custDataLst>
            </p:nvPr>
          </p:nvSpPr>
          <p:spPr>
            <a:xfrm>
              <a:off x="8496330" y="2597705"/>
              <a:ext cx="57150" cy="38100"/>
            </a:xfrm>
            <a:custGeom>
              <a:avLst/>
              <a:gdLst>
                <a:gd name="connsiteX0" fmla="*/ 14764 w 57150"/>
                <a:gd name="connsiteY0" fmla="*/ 33814 h 38100"/>
                <a:gd name="connsiteX1" fmla="*/ 7144 w 57150"/>
                <a:gd name="connsiteY1" fmla="*/ 29051 h 38100"/>
                <a:gd name="connsiteX2" fmla="*/ 46196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29051"/>
                  </a:lnTo>
                  <a:lnTo>
                    <a:pt x="46196"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49" name="PA-任意多边形 150">
              <a:extLst>
                <a:ext uri="{FF2B5EF4-FFF2-40B4-BE49-F238E27FC236}">
                  <a16:creationId xmlns:a16="http://schemas.microsoft.com/office/drawing/2014/main" id="{D12238BC-F097-4C21-ADDC-7CFA6D769CE9}"/>
                </a:ext>
              </a:extLst>
            </p:cNvPr>
            <p:cNvSpPr/>
            <p:nvPr>
              <p:custDataLst>
                <p:tags r:id="rId61"/>
              </p:custDataLst>
            </p:nvPr>
          </p:nvSpPr>
          <p:spPr>
            <a:xfrm>
              <a:off x="8503950" y="2601515"/>
              <a:ext cx="47625" cy="133350"/>
            </a:xfrm>
            <a:custGeom>
              <a:avLst/>
              <a:gdLst>
                <a:gd name="connsiteX0" fmla="*/ 45244 w 47625"/>
                <a:gd name="connsiteY0" fmla="*/ 7144 h 133350"/>
                <a:gd name="connsiteX1" fmla="*/ 45244 w 47625"/>
                <a:gd name="connsiteY1" fmla="*/ 108109 h 133350"/>
                <a:gd name="connsiteX2" fmla="*/ 7144 w 47625"/>
                <a:gd name="connsiteY2" fmla="*/ 130016 h 133350"/>
                <a:gd name="connsiteX3" fmla="*/ 7144 w 47625"/>
                <a:gd name="connsiteY3" fmla="*/ 30004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8109"/>
                  </a:lnTo>
                  <a:lnTo>
                    <a:pt x="7144" y="13001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0" name="PA-任意多边形 151">
              <a:extLst>
                <a:ext uri="{FF2B5EF4-FFF2-40B4-BE49-F238E27FC236}">
                  <a16:creationId xmlns:a16="http://schemas.microsoft.com/office/drawing/2014/main" id="{D4EBB84D-7231-4AAF-8861-7C490534E766}"/>
                </a:ext>
              </a:extLst>
            </p:cNvPr>
            <p:cNvSpPr/>
            <p:nvPr>
              <p:custDataLst>
                <p:tags r:id="rId62"/>
              </p:custDataLst>
            </p:nvPr>
          </p:nvSpPr>
          <p:spPr>
            <a:xfrm>
              <a:off x="8701118" y="2500550"/>
              <a:ext cx="19050" cy="114300"/>
            </a:xfrm>
            <a:custGeom>
              <a:avLst/>
              <a:gdLst>
                <a:gd name="connsiteX0" fmla="*/ 14764 w 19050"/>
                <a:gd name="connsiteY0" fmla="*/ 111919 h 114300"/>
                <a:gd name="connsiteX1" fmla="*/ 7144 w 19050"/>
                <a:gd name="connsiteY1" fmla="*/ 107156 h 114300"/>
                <a:gd name="connsiteX2" fmla="*/ 7144 w 19050"/>
                <a:gd name="connsiteY2" fmla="*/ 7144 h 114300"/>
                <a:gd name="connsiteX3" fmla="*/ 13811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7156"/>
                  </a:lnTo>
                  <a:lnTo>
                    <a:pt x="7144" y="7144"/>
                  </a:lnTo>
                  <a:lnTo>
                    <a:pt x="13811"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1" name="PA-任意多边形 152">
              <a:extLst>
                <a:ext uri="{FF2B5EF4-FFF2-40B4-BE49-F238E27FC236}">
                  <a16:creationId xmlns:a16="http://schemas.microsoft.com/office/drawing/2014/main" id="{8445F25F-E30E-4862-82E9-FAC088907D93}"/>
                </a:ext>
              </a:extLst>
            </p:cNvPr>
            <p:cNvSpPr/>
            <p:nvPr>
              <p:custDataLst>
                <p:tags r:id="rId63"/>
              </p:custDataLst>
            </p:nvPr>
          </p:nvSpPr>
          <p:spPr>
            <a:xfrm>
              <a:off x="8701118" y="2477690"/>
              <a:ext cx="57150" cy="38100"/>
            </a:xfrm>
            <a:custGeom>
              <a:avLst/>
              <a:gdLst>
                <a:gd name="connsiteX0" fmla="*/ 13811 w 57150"/>
                <a:gd name="connsiteY0" fmla="*/ 33814 h 38100"/>
                <a:gd name="connsiteX1" fmla="*/ 7144 w 57150"/>
                <a:gd name="connsiteY1" fmla="*/ 30004 h 38100"/>
                <a:gd name="connsiteX2" fmla="*/ 45244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3814"/>
                  </a:moveTo>
                  <a:lnTo>
                    <a:pt x="7144" y="30004"/>
                  </a:lnTo>
                  <a:lnTo>
                    <a:pt x="45244"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2" name="PA-任意多边形 153">
              <a:extLst>
                <a:ext uri="{FF2B5EF4-FFF2-40B4-BE49-F238E27FC236}">
                  <a16:creationId xmlns:a16="http://schemas.microsoft.com/office/drawing/2014/main" id="{06EFC5D7-6CC6-46C7-862F-E6E95DE528A0}"/>
                </a:ext>
              </a:extLst>
            </p:cNvPr>
            <p:cNvSpPr/>
            <p:nvPr>
              <p:custDataLst>
                <p:tags r:id="rId64"/>
              </p:custDataLst>
            </p:nvPr>
          </p:nvSpPr>
          <p:spPr>
            <a:xfrm>
              <a:off x="8707785" y="2482452"/>
              <a:ext cx="47625" cy="133350"/>
            </a:xfrm>
            <a:custGeom>
              <a:avLst/>
              <a:gdLst>
                <a:gd name="connsiteX0" fmla="*/ 46196 w 47625"/>
                <a:gd name="connsiteY0" fmla="*/ 7144 h 133350"/>
                <a:gd name="connsiteX1" fmla="*/ 46196 w 47625"/>
                <a:gd name="connsiteY1" fmla="*/ 107156 h 133350"/>
                <a:gd name="connsiteX2" fmla="*/ 8096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7156"/>
                  </a:lnTo>
                  <a:lnTo>
                    <a:pt x="8096"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3" name="PA-任意多边形 154">
              <a:extLst>
                <a:ext uri="{FF2B5EF4-FFF2-40B4-BE49-F238E27FC236}">
                  <a16:creationId xmlns:a16="http://schemas.microsoft.com/office/drawing/2014/main" id="{39AE8C9C-6D99-45D1-94C8-48C5FE1DA39F}"/>
                </a:ext>
              </a:extLst>
            </p:cNvPr>
            <p:cNvSpPr/>
            <p:nvPr>
              <p:custDataLst>
                <p:tags r:id="rId65"/>
              </p:custDataLst>
            </p:nvPr>
          </p:nvSpPr>
          <p:spPr>
            <a:xfrm>
              <a:off x="8496330" y="2752962"/>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4764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47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4" name="PA-任意多边形 155">
              <a:extLst>
                <a:ext uri="{FF2B5EF4-FFF2-40B4-BE49-F238E27FC236}">
                  <a16:creationId xmlns:a16="http://schemas.microsoft.com/office/drawing/2014/main" id="{0416C2EC-E4CE-4C5C-8E52-FCCE7085C700}"/>
                </a:ext>
              </a:extLst>
            </p:cNvPr>
            <p:cNvSpPr/>
            <p:nvPr>
              <p:custDataLst>
                <p:tags r:id="rId66"/>
              </p:custDataLst>
            </p:nvPr>
          </p:nvSpPr>
          <p:spPr>
            <a:xfrm>
              <a:off x="8496330" y="2730102"/>
              <a:ext cx="57150" cy="38100"/>
            </a:xfrm>
            <a:custGeom>
              <a:avLst/>
              <a:gdLst>
                <a:gd name="connsiteX0" fmla="*/ 14764 w 57150"/>
                <a:gd name="connsiteY0" fmla="*/ 33814 h 38100"/>
                <a:gd name="connsiteX1" fmla="*/ 7144 w 57150"/>
                <a:gd name="connsiteY1" fmla="*/ 30004 h 38100"/>
                <a:gd name="connsiteX2" fmla="*/ 46196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30004"/>
                  </a:lnTo>
                  <a:lnTo>
                    <a:pt x="46196"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5" name="PA-任意多边形 156">
              <a:extLst>
                <a:ext uri="{FF2B5EF4-FFF2-40B4-BE49-F238E27FC236}">
                  <a16:creationId xmlns:a16="http://schemas.microsoft.com/office/drawing/2014/main" id="{0CE96B8F-2BD4-4793-9551-A3F391C96CB3}"/>
                </a:ext>
              </a:extLst>
            </p:cNvPr>
            <p:cNvSpPr/>
            <p:nvPr>
              <p:custDataLst>
                <p:tags r:id="rId67"/>
              </p:custDataLst>
            </p:nvPr>
          </p:nvSpPr>
          <p:spPr>
            <a:xfrm>
              <a:off x="8503950" y="2734865"/>
              <a:ext cx="47625" cy="133350"/>
            </a:xfrm>
            <a:custGeom>
              <a:avLst/>
              <a:gdLst>
                <a:gd name="connsiteX0" fmla="*/ 45244 w 47625"/>
                <a:gd name="connsiteY0" fmla="*/ 7144 h 133350"/>
                <a:gd name="connsiteX1" fmla="*/ 45244 w 47625"/>
                <a:gd name="connsiteY1" fmla="*/ 108109 h 133350"/>
                <a:gd name="connsiteX2" fmla="*/ 7144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8109"/>
                  </a:lnTo>
                  <a:lnTo>
                    <a:pt x="7144"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6" name="PA-任意多边形 157">
              <a:extLst>
                <a:ext uri="{FF2B5EF4-FFF2-40B4-BE49-F238E27FC236}">
                  <a16:creationId xmlns:a16="http://schemas.microsoft.com/office/drawing/2014/main" id="{E07D680C-5BA9-40A3-94D9-A765B756C038}"/>
                </a:ext>
              </a:extLst>
            </p:cNvPr>
            <p:cNvSpPr/>
            <p:nvPr>
              <p:custDataLst>
                <p:tags r:id="rId68"/>
              </p:custDataLst>
            </p:nvPr>
          </p:nvSpPr>
          <p:spPr>
            <a:xfrm>
              <a:off x="8701118" y="2632947"/>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3811 w 19050"/>
                <a:gd name="connsiteY3" fmla="*/ 11906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3811"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7" name="PA-任意多边形 158">
              <a:extLst>
                <a:ext uri="{FF2B5EF4-FFF2-40B4-BE49-F238E27FC236}">
                  <a16:creationId xmlns:a16="http://schemas.microsoft.com/office/drawing/2014/main" id="{75E9CC38-5C47-4F8D-8238-0FFA416B0E9A}"/>
                </a:ext>
              </a:extLst>
            </p:cNvPr>
            <p:cNvSpPr/>
            <p:nvPr>
              <p:custDataLst>
                <p:tags r:id="rId69"/>
              </p:custDataLst>
            </p:nvPr>
          </p:nvSpPr>
          <p:spPr>
            <a:xfrm>
              <a:off x="8701118" y="2611040"/>
              <a:ext cx="57150" cy="38100"/>
            </a:xfrm>
            <a:custGeom>
              <a:avLst/>
              <a:gdLst>
                <a:gd name="connsiteX0" fmla="*/ 13811 w 57150"/>
                <a:gd name="connsiteY0" fmla="*/ 33814 h 38100"/>
                <a:gd name="connsiteX1" fmla="*/ 7144 w 57150"/>
                <a:gd name="connsiteY1" fmla="*/ 29051 h 38100"/>
                <a:gd name="connsiteX2" fmla="*/ 45244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3814"/>
                  </a:moveTo>
                  <a:lnTo>
                    <a:pt x="7144" y="29051"/>
                  </a:lnTo>
                  <a:lnTo>
                    <a:pt x="45244"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8" name="PA-任意多边形 159">
              <a:extLst>
                <a:ext uri="{FF2B5EF4-FFF2-40B4-BE49-F238E27FC236}">
                  <a16:creationId xmlns:a16="http://schemas.microsoft.com/office/drawing/2014/main" id="{868E9FC9-9FA0-4761-B43D-2B0E5C677CEA}"/>
                </a:ext>
              </a:extLst>
            </p:cNvPr>
            <p:cNvSpPr/>
            <p:nvPr>
              <p:custDataLst>
                <p:tags r:id="rId70"/>
              </p:custDataLst>
            </p:nvPr>
          </p:nvSpPr>
          <p:spPr>
            <a:xfrm>
              <a:off x="8707785" y="2614850"/>
              <a:ext cx="47625" cy="133350"/>
            </a:xfrm>
            <a:custGeom>
              <a:avLst/>
              <a:gdLst>
                <a:gd name="connsiteX0" fmla="*/ 46196 w 47625"/>
                <a:gd name="connsiteY0" fmla="*/ 7144 h 133350"/>
                <a:gd name="connsiteX1" fmla="*/ 46196 w 47625"/>
                <a:gd name="connsiteY1" fmla="*/ 108109 h 133350"/>
                <a:gd name="connsiteX2" fmla="*/ 8096 w 47625"/>
                <a:gd name="connsiteY2" fmla="*/ 130016 h 133350"/>
                <a:gd name="connsiteX3" fmla="*/ 7144 w 47625"/>
                <a:gd name="connsiteY3" fmla="*/ 30004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8109"/>
                  </a:lnTo>
                  <a:lnTo>
                    <a:pt x="8096" y="13001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59" name="PA-任意多边形 160">
              <a:extLst>
                <a:ext uri="{FF2B5EF4-FFF2-40B4-BE49-F238E27FC236}">
                  <a16:creationId xmlns:a16="http://schemas.microsoft.com/office/drawing/2014/main" id="{A58F7010-864D-48A2-9A1F-A79D7A7BFB5E}"/>
                </a:ext>
              </a:extLst>
            </p:cNvPr>
            <p:cNvSpPr/>
            <p:nvPr>
              <p:custDataLst>
                <p:tags r:id="rId71"/>
              </p:custDataLst>
            </p:nvPr>
          </p:nvSpPr>
          <p:spPr>
            <a:xfrm>
              <a:off x="8496330" y="2886312"/>
              <a:ext cx="19050" cy="114300"/>
            </a:xfrm>
            <a:custGeom>
              <a:avLst/>
              <a:gdLst>
                <a:gd name="connsiteX0" fmla="*/ 14764 w 19050"/>
                <a:gd name="connsiteY0" fmla="*/ 111919 h 114300"/>
                <a:gd name="connsiteX1" fmla="*/ 7144 w 19050"/>
                <a:gd name="connsiteY1" fmla="*/ 107156 h 114300"/>
                <a:gd name="connsiteX2" fmla="*/ 7144 w 19050"/>
                <a:gd name="connsiteY2" fmla="*/ 7144 h 114300"/>
                <a:gd name="connsiteX3" fmla="*/ 14764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7156"/>
                  </a:lnTo>
                  <a:lnTo>
                    <a:pt x="7144" y="7144"/>
                  </a:lnTo>
                  <a:lnTo>
                    <a:pt x="147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0" name="PA-任意多边形 161">
              <a:extLst>
                <a:ext uri="{FF2B5EF4-FFF2-40B4-BE49-F238E27FC236}">
                  <a16:creationId xmlns:a16="http://schemas.microsoft.com/office/drawing/2014/main" id="{5326CA20-1107-4CE1-99C2-117A0C7F9E4C}"/>
                </a:ext>
              </a:extLst>
            </p:cNvPr>
            <p:cNvSpPr/>
            <p:nvPr>
              <p:custDataLst>
                <p:tags r:id="rId72"/>
              </p:custDataLst>
            </p:nvPr>
          </p:nvSpPr>
          <p:spPr>
            <a:xfrm>
              <a:off x="8496330" y="2863452"/>
              <a:ext cx="57150" cy="38100"/>
            </a:xfrm>
            <a:custGeom>
              <a:avLst/>
              <a:gdLst>
                <a:gd name="connsiteX0" fmla="*/ 14764 w 57150"/>
                <a:gd name="connsiteY0" fmla="*/ 33814 h 38100"/>
                <a:gd name="connsiteX1" fmla="*/ 7144 w 57150"/>
                <a:gd name="connsiteY1" fmla="*/ 30004 h 38100"/>
                <a:gd name="connsiteX2" fmla="*/ 46196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30004"/>
                  </a:lnTo>
                  <a:lnTo>
                    <a:pt x="46196"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1" name="PA-任意多边形 162">
              <a:extLst>
                <a:ext uri="{FF2B5EF4-FFF2-40B4-BE49-F238E27FC236}">
                  <a16:creationId xmlns:a16="http://schemas.microsoft.com/office/drawing/2014/main" id="{616DACBC-BCB4-4FC6-8827-88E6B806CD66}"/>
                </a:ext>
              </a:extLst>
            </p:cNvPr>
            <p:cNvSpPr/>
            <p:nvPr>
              <p:custDataLst>
                <p:tags r:id="rId73"/>
              </p:custDataLst>
            </p:nvPr>
          </p:nvSpPr>
          <p:spPr>
            <a:xfrm>
              <a:off x="8503950" y="2868215"/>
              <a:ext cx="47625" cy="133350"/>
            </a:xfrm>
            <a:custGeom>
              <a:avLst/>
              <a:gdLst>
                <a:gd name="connsiteX0" fmla="*/ 45244 w 47625"/>
                <a:gd name="connsiteY0" fmla="*/ 7144 h 133350"/>
                <a:gd name="connsiteX1" fmla="*/ 45244 w 47625"/>
                <a:gd name="connsiteY1" fmla="*/ 107156 h 133350"/>
                <a:gd name="connsiteX2" fmla="*/ 7144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7156"/>
                  </a:lnTo>
                  <a:lnTo>
                    <a:pt x="7144"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2" name="PA-任意多边形 163">
              <a:extLst>
                <a:ext uri="{FF2B5EF4-FFF2-40B4-BE49-F238E27FC236}">
                  <a16:creationId xmlns:a16="http://schemas.microsoft.com/office/drawing/2014/main" id="{27CBEF42-8132-44F9-9945-85794D710487}"/>
                </a:ext>
              </a:extLst>
            </p:cNvPr>
            <p:cNvSpPr/>
            <p:nvPr>
              <p:custDataLst>
                <p:tags r:id="rId74"/>
              </p:custDataLst>
            </p:nvPr>
          </p:nvSpPr>
          <p:spPr>
            <a:xfrm>
              <a:off x="8701118" y="2766297"/>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3811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3811"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3" name="PA-任意多边形 164">
              <a:extLst>
                <a:ext uri="{FF2B5EF4-FFF2-40B4-BE49-F238E27FC236}">
                  <a16:creationId xmlns:a16="http://schemas.microsoft.com/office/drawing/2014/main" id="{E5B72BEB-5076-4A50-8A24-151670B3ABE1}"/>
                </a:ext>
              </a:extLst>
            </p:cNvPr>
            <p:cNvSpPr/>
            <p:nvPr>
              <p:custDataLst>
                <p:tags r:id="rId75"/>
              </p:custDataLst>
            </p:nvPr>
          </p:nvSpPr>
          <p:spPr>
            <a:xfrm>
              <a:off x="8701118" y="2744390"/>
              <a:ext cx="57150" cy="38100"/>
            </a:xfrm>
            <a:custGeom>
              <a:avLst/>
              <a:gdLst>
                <a:gd name="connsiteX0" fmla="*/ 13811 w 57150"/>
                <a:gd name="connsiteY0" fmla="*/ 32861 h 38100"/>
                <a:gd name="connsiteX1" fmla="*/ 7144 w 57150"/>
                <a:gd name="connsiteY1" fmla="*/ 29051 h 38100"/>
                <a:gd name="connsiteX2" fmla="*/ 45244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2861"/>
                  </a:moveTo>
                  <a:lnTo>
                    <a:pt x="7144" y="29051"/>
                  </a:lnTo>
                  <a:lnTo>
                    <a:pt x="45244"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4" name="PA-任意多边形 165">
              <a:extLst>
                <a:ext uri="{FF2B5EF4-FFF2-40B4-BE49-F238E27FC236}">
                  <a16:creationId xmlns:a16="http://schemas.microsoft.com/office/drawing/2014/main" id="{4374B719-0C50-4E5F-95F7-C5A4BC9B9592}"/>
                </a:ext>
              </a:extLst>
            </p:cNvPr>
            <p:cNvSpPr/>
            <p:nvPr>
              <p:custDataLst>
                <p:tags r:id="rId76"/>
              </p:custDataLst>
            </p:nvPr>
          </p:nvSpPr>
          <p:spPr>
            <a:xfrm>
              <a:off x="8707785" y="2748200"/>
              <a:ext cx="47625" cy="133350"/>
            </a:xfrm>
            <a:custGeom>
              <a:avLst/>
              <a:gdLst>
                <a:gd name="connsiteX0" fmla="*/ 46196 w 47625"/>
                <a:gd name="connsiteY0" fmla="*/ 7144 h 133350"/>
                <a:gd name="connsiteX1" fmla="*/ 46196 w 47625"/>
                <a:gd name="connsiteY1" fmla="*/ 108109 h 133350"/>
                <a:gd name="connsiteX2" fmla="*/ 8096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8109"/>
                  </a:lnTo>
                  <a:lnTo>
                    <a:pt x="8096"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5" name="PA-任意多边形 166">
              <a:extLst>
                <a:ext uri="{FF2B5EF4-FFF2-40B4-BE49-F238E27FC236}">
                  <a16:creationId xmlns:a16="http://schemas.microsoft.com/office/drawing/2014/main" id="{43644E87-D390-44DA-B8A2-F8332FE98039}"/>
                </a:ext>
              </a:extLst>
            </p:cNvPr>
            <p:cNvSpPr/>
            <p:nvPr>
              <p:custDataLst>
                <p:tags r:id="rId77"/>
              </p:custDataLst>
            </p:nvPr>
          </p:nvSpPr>
          <p:spPr>
            <a:xfrm>
              <a:off x="8496330" y="3018710"/>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4764 w 19050"/>
                <a:gd name="connsiteY3" fmla="*/ 11906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47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6" name="PA-任意多边形 167">
              <a:extLst>
                <a:ext uri="{FF2B5EF4-FFF2-40B4-BE49-F238E27FC236}">
                  <a16:creationId xmlns:a16="http://schemas.microsoft.com/office/drawing/2014/main" id="{E5539CA4-9D14-470C-909B-22A0088681A3}"/>
                </a:ext>
              </a:extLst>
            </p:cNvPr>
            <p:cNvSpPr/>
            <p:nvPr>
              <p:custDataLst>
                <p:tags r:id="rId78"/>
              </p:custDataLst>
            </p:nvPr>
          </p:nvSpPr>
          <p:spPr>
            <a:xfrm>
              <a:off x="8496330" y="2996802"/>
              <a:ext cx="57150" cy="38100"/>
            </a:xfrm>
            <a:custGeom>
              <a:avLst/>
              <a:gdLst>
                <a:gd name="connsiteX0" fmla="*/ 14764 w 57150"/>
                <a:gd name="connsiteY0" fmla="*/ 33814 h 38100"/>
                <a:gd name="connsiteX1" fmla="*/ 7144 w 57150"/>
                <a:gd name="connsiteY1" fmla="*/ 29051 h 38100"/>
                <a:gd name="connsiteX2" fmla="*/ 46196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29051"/>
                  </a:lnTo>
                  <a:lnTo>
                    <a:pt x="46196"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7" name="PA-任意多边形 168">
              <a:extLst>
                <a:ext uri="{FF2B5EF4-FFF2-40B4-BE49-F238E27FC236}">
                  <a16:creationId xmlns:a16="http://schemas.microsoft.com/office/drawing/2014/main" id="{2C596482-A252-4B1D-8DBF-3BABEAAF062F}"/>
                </a:ext>
              </a:extLst>
            </p:cNvPr>
            <p:cNvSpPr/>
            <p:nvPr>
              <p:custDataLst>
                <p:tags r:id="rId79"/>
              </p:custDataLst>
            </p:nvPr>
          </p:nvSpPr>
          <p:spPr>
            <a:xfrm>
              <a:off x="8503950" y="3000612"/>
              <a:ext cx="47625" cy="133350"/>
            </a:xfrm>
            <a:custGeom>
              <a:avLst/>
              <a:gdLst>
                <a:gd name="connsiteX0" fmla="*/ 45244 w 47625"/>
                <a:gd name="connsiteY0" fmla="*/ 7144 h 133350"/>
                <a:gd name="connsiteX1" fmla="*/ 45244 w 47625"/>
                <a:gd name="connsiteY1" fmla="*/ 108109 h 133350"/>
                <a:gd name="connsiteX2" fmla="*/ 7144 w 47625"/>
                <a:gd name="connsiteY2" fmla="*/ 130016 h 133350"/>
                <a:gd name="connsiteX3" fmla="*/ 7144 w 47625"/>
                <a:gd name="connsiteY3" fmla="*/ 30004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8109"/>
                  </a:lnTo>
                  <a:lnTo>
                    <a:pt x="7144" y="13001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8" name="PA-任意多边形 169">
              <a:extLst>
                <a:ext uri="{FF2B5EF4-FFF2-40B4-BE49-F238E27FC236}">
                  <a16:creationId xmlns:a16="http://schemas.microsoft.com/office/drawing/2014/main" id="{45C1F8F6-3545-4A34-803A-C85413039A84}"/>
                </a:ext>
              </a:extLst>
            </p:cNvPr>
            <p:cNvSpPr/>
            <p:nvPr>
              <p:custDataLst>
                <p:tags r:id="rId80"/>
              </p:custDataLst>
            </p:nvPr>
          </p:nvSpPr>
          <p:spPr>
            <a:xfrm>
              <a:off x="8701118" y="2899647"/>
              <a:ext cx="19050" cy="114300"/>
            </a:xfrm>
            <a:custGeom>
              <a:avLst/>
              <a:gdLst>
                <a:gd name="connsiteX0" fmla="*/ 14764 w 19050"/>
                <a:gd name="connsiteY0" fmla="*/ 111919 h 114300"/>
                <a:gd name="connsiteX1" fmla="*/ 7144 w 19050"/>
                <a:gd name="connsiteY1" fmla="*/ 107156 h 114300"/>
                <a:gd name="connsiteX2" fmla="*/ 7144 w 19050"/>
                <a:gd name="connsiteY2" fmla="*/ 7144 h 114300"/>
                <a:gd name="connsiteX3" fmla="*/ 13811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7156"/>
                  </a:lnTo>
                  <a:lnTo>
                    <a:pt x="7144" y="7144"/>
                  </a:lnTo>
                  <a:lnTo>
                    <a:pt x="13811"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69" name="PA-任意多边形 170">
              <a:extLst>
                <a:ext uri="{FF2B5EF4-FFF2-40B4-BE49-F238E27FC236}">
                  <a16:creationId xmlns:a16="http://schemas.microsoft.com/office/drawing/2014/main" id="{FD001ED3-372E-472D-BFDE-0E2F66A10323}"/>
                </a:ext>
              </a:extLst>
            </p:cNvPr>
            <p:cNvSpPr/>
            <p:nvPr>
              <p:custDataLst>
                <p:tags r:id="rId81"/>
              </p:custDataLst>
            </p:nvPr>
          </p:nvSpPr>
          <p:spPr>
            <a:xfrm>
              <a:off x="8701118" y="2876787"/>
              <a:ext cx="57150" cy="38100"/>
            </a:xfrm>
            <a:custGeom>
              <a:avLst/>
              <a:gdLst>
                <a:gd name="connsiteX0" fmla="*/ 13811 w 57150"/>
                <a:gd name="connsiteY0" fmla="*/ 33814 h 38100"/>
                <a:gd name="connsiteX1" fmla="*/ 7144 w 57150"/>
                <a:gd name="connsiteY1" fmla="*/ 30004 h 38100"/>
                <a:gd name="connsiteX2" fmla="*/ 45244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3814"/>
                  </a:moveTo>
                  <a:lnTo>
                    <a:pt x="7144" y="30004"/>
                  </a:lnTo>
                  <a:lnTo>
                    <a:pt x="45244"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0" name="PA-任意多边形 171">
              <a:extLst>
                <a:ext uri="{FF2B5EF4-FFF2-40B4-BE49-F238E27FC236}">
                  <a16:creationId xmlns:a16="http://schemas.microsoft.com/office/drawing/2014/main" id="{1B6BEB12-DC40-4436-A558-576C5D466BA1}"/>
                </a:ext>
              </a:extLst>
            </p:cNvPr>
            <p:cNvSpPr/>
            <p:nvPr>
              <p:custDataLst>
                <p:tags r:id="rId82"/>
              </p:custDataLst>
            </p:nvPr>
          </p:nvSpPr>
          <p:spPr>
            <a:xfrm>
              <a:off x="8707785" y="2881550"/>
              <a:ext cx="47625" cy="133350"/>
            </a:xfrm>
            <a:custGeom>
              <a:avLst/>
              <a:gdLst>
                <a:gd name="connsiteX0" fmla="*/ 46196 w 47625"/>
                <a:gd name="connsiteY0" fmla="*/ 7144 h 133350"/>
                <a:gd name="connsiteX1" fmla="*/ 46196 w 47625"/>
                <a:gd name="connsiteY1" fmla="*/ 107156 h 133350"/>
                <a:gd name="connsiteX2" fmla="*/ 8096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7156"/>
                  </a:lnTo>
                  <a:lnTo>
                    <a:pt x="8096"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1" name="PA-任意多边形 172">
              <a:extLst>
                <a:ext uri="{FF2B5EF4-FFF2-40B4-BE49-F238E27FC236}">
                  <a16:creationId xmlns:a16="http://schemas.microsoft.com/office/drawing/2014/main" id="{2A8C5203-044A-47C7-A31E-FF870A2D28EE}"/>
                </a:ext>
              </a:extLst>
            </p:cNvPr>
            <p:cNvSpPr/>
            <p:nvPr>
              <p:custDataLst>
                <p:tags r:id="rId83"/>
              </p:custDataLst>
            </p:nvPr>
          </p:nvSpPr>
          <p:spPr>
            <a:xfrm>
              <a:off x="8496330" y="3152060"/>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4764 w 19050"/>
                <a:gd name="connsiteY3" fmla="*/ 10954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47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2" name="PA-任意多边形 173">
              <a:extLst>
                <a:ext uri="{FF2B5EF4-FFF2-40B4-BE49-F238E27FC236}">
                  <a16:creationId xmlns:a16="http://schemas.microsoft.com/office/drawing/2014/main" id="{46A540AB-8E5C-4CAC-A580-3CFC542330E8}"/>
                </a:ext>
              </a:extLst>
            </p:cNvPr>
            <p:cNvSpPr/>
            <p:nvPr>
              <p:custDataLst>
                <p:tags r:id="rId84"/>
              </p:custDataLst>
            </p:nvPr>
          </p:nvSpPr>
          <p:spPr>
            <a:xfrm>
              <a:off x="8496330" y="3129200"/>
              <a:ext cx="57150" cy="38100"/>
            </a:xfrm>
            <a:custGeom>
              <a:avLst/>
              <a:gdLst>
                <a:gd name="connsiteX0" fmla="*/ 14764 w 57150"/>
                <a:gd name="connsiteY0" fmla="*/ 33814 h 38100"/>
                <a:gd name="connsiteX1" fmla="*/ 7144 w 57150"/>
                <a:gd name="connsiteY1" fmla="*/ 30004 h 38100"/>
                <a:gd name="connsiteX2" fmla="*/ 46196 w 57150"/>
                <a:gd name="connsiteY2" fmla="*/ 7144 h 38100"/>
                <a:gd name="connsiteX3" fmla="*/ 52864 w 57150"/>
                <a:gd name="connsiteY3" fmla="*/ 11906 h 38100"/>
              </a:gdLst>
              <a:ahLst/>
              <a:cxnLst>
                <a:cxn ang="0">
                  <a:pos x="connsiteX0" y="connsiteY0"/>
                </a:cxn>
                <a:cxn ang="0">
                  <a:pos x="connsiteX1" y="connsiteY1"/>
                </a:cxn>
                <a:cxn ang="0">
                  <a:pos x="connsiteX2" y="connsiteY2"/>
                </a:cxn>
                <a:cxn ang="0">
                  <a:pos x="connsiteX3" y="connsiteY3"/>
                </a:cxn>
              </a:cxnLst>
              <a:rect l="l" t="t" r="r" b="b"/>
              <a:pathLst>
                <a:path w="57150" h="38100">
                  <a:moveTo>
                    <a:pt x="14764" y="33814"/>
                  </a:moveTo>
                  <a:lnTo>
                    <a:pt x="7144" y="30004"/>
                  </a:lnTo>
                  <a:lnTo>
                    <a:pt x="46196" y="7144"/>
                  </a:lnTo>
                  <a:lnTo>
                    <a:pt x="52864"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3" name="PA-任意多边形 174">
              <a:extLst>
                <a:ext uri="{FF2B5EF4-FFF2-40B4-BE49-F238E27FC236}">
                  <a16:creationId xmlns:a16="http://schemas.microsoft.com/office/drawing/2014/main" id="{7A0681FA-76EC-4D29-91CB-A64B8341287A}"/>
                </a:ext>
              </a:extLst>
            </p:cNvPr>
            <p:cNvSpPr/>
            <p:nvPr>
              <p:custDataLst>
                <p:tags r:id="rId85"/>
              </p:custDataLst>
            </p:nvPr>
          </p:nvSpPr>
          <p:spPr>
            <a:xfrm>
              <a:off x="8503950" y="3133962"/>
              <a:ext cx="47625" cy="133350"/>
            </a:xfrm>
            <a:custGeom>
              <a:avLst/>
              <a:gdLst>
                <a:gd name="connsiteX0" fmla="*/ 45244 w 47625"/>
                <a:gd name="connsiteY0" fmla="*/ 7144 h 133350"/>
                <a:gd name="connsiteX1" fmla="*/ 45244 w 47625"/>
                <a:gd name="connsiteY1" fmla="*/ 108109 h 133350"/>
                <a:gd name="connsiteX2" fmla="*/ 7144 w 47625"/>
                <a:gd name="connsiteY2" fmla="*/ 130016 h 133350"/>
                <a:gd name="connsiteX3" fmla="*/ 7144 w 47625"/>
                <a:gd name="connsiteY3" fmla="*/ 29051 h 133350"/>
              </a:gdLst>
              <a:ahLst/>
              <a:cxnLst>
                <a:cxn ang="0">
                  <a:pos x="connsiteX0" y="connsiteY0"/>
                </a:cxn>
                <a:cxn ang="0">
                  <a:pos x="connsiteX1" y="connsiteY1"/>
                </a:cxn>
                <a:cxn ang="0">
                  <a:pos x="connsiteX2" y="connsiteY2"/>
                </a:cxn>
                <a:cxn ang="0">
                  <a:pos x="connsiteX3" y="connsiteY3"/>
                </a:cxn>
              </a:cxnLst>
              <a:rect l="l" t="t" r="r" b="b"/>
              <a:pathLst>
                <a:path w="47625" h="133350">
                  <a:moveTo>
                    <a:pt x="45244" y="7144"/>
                  </a:moveTo>
                  <a:lnTo>
                    <a:pt x="45244" y="108109"/>
                  </a:lnTo>
                  <a:lnTo>
                    <a:pt x="7144" y="130016"/>
                  </a:lnTo>
                  <a:lnTo>
                    <a:pt x="7144" y="2905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4" name="PA-任意多边形 175">
              <a:extLst>
                <a:ext uri="{FF2B5EF4-FFF2-40B4-BE49-F238E27FC236}">
                  <a16:creationId xmlns:a16="http://schemas.microsoft.com/office/drawing/2014/main" id="{71B0CD48-E953-4AA6-9DFB-3676A89F4E42}"/>
                </a:ext>
              </a:extLst>
            </p:cNvPr>
            <p:cNvSpPr/>
            <p:nvPr>
              <p:custDataLst>
                <p:tags r:id="rId86"/>
              </p:custDataLst>
            </p:nvPr>
          </p:nvSpPr>
          <p:spPr>
            <a:xfrm>
              <a:off x="8701118" y="3032045"/>
              <a:ext cx="19050" cy="114300"/>
            </a:xfrm>
            <a:custGeom>
              <a:avLst/>
              <a:gdLst>
                <a:gd name="connsiteX0" fmla="*/ 14764 w 19050"/>
                <a:gd name="connsiteY0" fmla="*/ 111919 h 114300"/>
                <a:gd name="connsiteX1" fmla="*/ 7144 w 19050"/>
                <a:gd name="connsiteY1" fmla="*/ 108109 h 114300"/>
                <a:gd name="connsiteX2" fmla="*/ 7144 w 19050"/>
                <a:gd name="connsiteY2" fmla="*/ 7144 h 114300"/>
                <a:gd name="connsiteX3" fmla="*/ 13811 w 19050"/>
                <a:gd name="connsiteY3" fmla="*/ 11906 h 114300"/>
              </a:gdLst>
              <a:ahLst/>
              <a:cxnLst>
                <a:cxn ang="0">
                  <a:pos x="connsiteX0" y="connsiteY0"/>
                </a:cxn>
                <a:cxn ang="0">
                  <a:pos x="connsiteX1" y="connsiteY1"/>
                </a:cxn>
                <a:cxn ang="0">
                  <a:pos x="connsiteX2" y="connsiteY2"/>
                </a:cxn>
                <a:cxn ang="0">
                  <a:pos x="connsiteX3" y="connsiteY3"/>
                </a:cxn>
              </a:cxnLst>
              <a:rect l="l" t="t" r="r" b="b"/>
              <a:pathLst>
                <a:path w="19050" h="114300">
                  <a:moveTo>
                    <a:pt x="14764" y="111919"/>
                  </a:moveTo>
                  <a:lnTo>
                    <a:pt x="7144" y="108109"/>
                  </a:lnTo>
                  <a:lnTo>
                    <a:pt x="7144" y="7144"/>
                  </a:lnTo>
                  <a:lnTo>
                    <a:pt x="13811"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5" name="PA-任意多边形 176">
              <a:extLst>
                <a:ext uri="{FF2B5EF4-FFF2-40B4-BE49-F238E27FC236}">
                  <a16:creationId xmlns:a16="http://schemas.microsoft.com/office/drawing/2014/main" id="{28E887FE-B29D-46E5-9D9F-FC0ADE61A446}"/>
                </a:ext>
              </a:extLst>
            </p:cNvPr>
            <p:cNvSpPr/>
            <p:nvPr>
              <p:custDataLst>
                <p:tags r:id="rId87"/>
              </p:custDataLst>
            </p:nvPr>
          </p:nvSpPr>
          <p:spPr>
            <a:xfrm>
              <a:off x="8701118" y="3010137"/>
              <a:ext cx="57150" cy="38100"/>
            </a:xfrm>
            <a:custGeom>
              <a:avLst/>
              <a:gdLst>
                <a:gd name="connsiteX0" fmla="*/ 13811 w 57150"/>
                <a:gd name="connsiteY0" fmla="*/ 33814 h 38100"/>
                <a:gd name="connsiteX1" fmla="*/ 7144 w 57150"/>
                <a:gd name="connsiteY1" fmla="*/ 29051 h 38100"/>
                <a:gd name="connsiteX2" fmla="*/ 45244 w 57150"/>
                <a:gd name="connsiteY2" fmla="*/ 7144 h 38100"/>
                <a:gd name="connsiteX3" fmla="*/ 52864 w 57150"/>
                <a:gd name="connsiteY3" fmla="*/ 10954 h 38100"/>
              </a:gdLst>
              <a:ahLst/>
              <a:cxnLst>
                <a:cxn ang="0">
                  <a:pos x="connsiteX0" y="connsiteY0"/>
                </a:cxn>
                <a:cxn ang="0">
                  <a:pos x="connsiteX1" y="connsiteY1"/>
                </a:cxn>
                <a:cxn ang="0">
                  <a:pos x="connsiteX2" y="connsiteY2"/>
                </a:cxn>
                <a:cxn ang="0">
                  <a:pos x="connsiteX3" y="connsiteY3"/>
                </a:cxn>
              </a:cxnLst>
              <a:rect l="l" t="t" r="r" b="b"/>
              <a:pathLst>
                <a:path w="57150" h="38100">
                  <a:moveTo>
                    <a:pt x="13811" y="33814"/>
                  </a:moveTo>
                  <a:lnTo>
                    <a:pt x="7144" y="29051"/>
                  </a:lnTo>
                  <a:lnTo>
                    <a:pt x="45244" y="7144"/>
                  </a:lnTo>
                  <a:lnTo>
                    <a:pt x="52864"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6" name="PA-任意多边形 177">
              <a:extLst>
                <a:ext uri="{FF2B5EF4-FFF2-40B4-BE49-F238E27FC236}">
                  <a16:creationId xmlns:a16="http://schemas.microsoft.com/office/drawing/2014/main" id="{D2C773DD-04EE-4800-AD35-0D966930FDF5}"/>
                </a:ext>
              </a:extLst>
            </p:cNvPr>
            <p:cNvSpPr/>
            <p:nvPr>
              <p:custDataLst>
                <p:tags r:id="rId88"/>
              </p:custDataLst>
            </p:nvPr>
          </p:nvSpPr>
          <p:spPr>
            <a:xfrm>
              <a:off x="8707785" y="3013947"/>
              <a:ext cx="47625" cy="133350"/>
            </a:xfrm>
            <a:custGeom>
              <a:avLst/>
              <a:gdLst>
                <a:gd name="connsiteX0" fmla="*/ 46196 w 47625"/>
                <a:gd name="connsiteY0" fmla="*/ 7144 h 133350"/>
                <a:gd name="connsiteX1" fmla="*/ 46196 w 47625"/>
                <a:gd name="connsiteY1" fmla="*/ 108109 h 133350"/>
                <a:gd name="connsiteX2" fmla="*/ 8096 w 47625"/>
                <a:gd name="connsiteY2" fmla="*/ 130016 h 133350"/>
                <a:gd name="connsiteX3" fmla="*/ 7144 w 47625"/>
                <a:gd name="connsiteY3" fmla="*/ 30004 h 133350"/>
              </a:gdLst>
              <a:ahLst/>
              <a:cxnLst>
                <a:cxn ang="0">
                  <a:pos x="connsiteX0" y="connsiteY0"/>
                </a:cxn>
                <a:cxn ang="0">
                  <a:pos x="connsiteX1" y="connsiteY1"/>
                </a:cxn>
                <a:cxn ang="0">
                  <a:pos x="connsiteX2" y="connsiteY2"/>
                </a:cxn>
                <a:cxn ang="0">
                  <a:pos x="connsiteX3" y="connsiteY3"/>
                </a:cxn>
              </a:cxnLst>
              <a:rect l="l" t="t" r="r" b="b"/>
              <a:pathLst>
                <a:path w="47625" h="133350">
                  <a:moveTo>
                    <a:pt x="46196" y="7144"/>
                  </a:moveTo>
                  <a:lnTo>
                    <a:pt x="46196" y="108109"/>
                  </a:lnTo>
                  <a:lnTo>
                    <a:pt x="8096" y="130016"/>
                  </a:lnTo>
                  <a:lnTo>
                    <a:pt x="7144" y="3000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7" name="PA-任意多边形 178">
              <a:extLst>
                <a:ext uri="{FF2B5EF4-FFF2-40B4-BE49-F238E27FC236}">
                  <a16:creationId xmlns:a16="http://schemas.microsoft.com/office/drawing/2014/main" id="{B79EAF1B-AE58-446D-BD19-AC6DE94F4E89}"/>
                </a:ext>
              </a:extLst>
            </p:cNvPr>
            <p:cNvSpPr/>
            <p:nvPr>
              <p:custDataLst>
                <p:tags r:id="rId89"/>
              </p:custDataLst>
            </p:nvPr>
          </p:nvSpPr>
          <p:spPr>
            <a:xfrm>
              <a:off x="8402033" y="2480547"/>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8" name="PA-任意多边形 179">
              <a:extLst>
                <a:ext uri="{FF2B5EF4-FFF2-40B4-BE49-F238E27FC236}">
                  <a16:creationId xmlns:a16="http://schemas.microsoft.com/office/drawing/2014/main" id="{D5577787-2337-4175-A47B-8AC3018AB147}"/>
                </a:ext>
              </a:extLst>
            </p:cNvPr>
            <p:cNvSpPr/>
            <p:nvPr>
              <p:custDataLst>
                <p:tags r:id="rId90"/>
              </p:custDataLst>
            </p:nvPr>
          </p:nvSpPr>
          <p:spPr>
            <a:xfrm>
              <a:off x="8127713" y="2322432"/>
              <a:ext cx="295275" cy="171450"/>
            </a:xfrm>
            <a:custGeom>
              <a:avLst/>
              <a:gdLst>
                <a:gd name="connsiteX0" fmla="*/ 7144 w 295275"/>
                <a:gd name="connsiteY0" fmla="*/ 10954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0954"/>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79" name="PA-任意多边形 180">
              <a:extLst>
                <a:ext uri="{FF2B5EF4-FFF2-40B4-BE49-F238E27FC236}">
                  <a16:creationId xmlns:a16="http://schemas.microsoft.com/office/drawing/2014/main" id="{1669B8DE-4EA0-43D6-87EE-6B572DB754B3}"/>
                </a:ext>
              </a:extLst>
            </p:cNvPr>
            <p:cNvSpPr/>
            <p:nvPr>
              <p:custDataLst>
                <p:tags r:id="rId91"/>
              </p:custDataLst>
            </p:nvPr>
          </p:nvSpPr>
          <p:spPr>
            <a:xfrm>
              <a:off x="8127713" y="2326242"/>
              <a:ext cx="285750" cy="209550"/>
            </a:xfrm>
            <a:custGeom>
              <a:avLst/>
              <a:gdLst>
                <a:gd name="connsiteX0" fmla="*/ 281464 w 285750"/>
                <a:gd name="connsiteY0" fmla="*/ 166211 h 209550"/>
                <a:gd name="connsiteX1" fmla="*/ 281464 w 285750"/>
                <a:gd name="connsiteY1" fmla="*/ 209074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6211"/>
                  </a:moveTo>
                  <a:lnTo>
                    <a:pt x="281464" y="209074"/>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0" name="PA-任意多边形 181">
              <a:extLst>
                <a:ext uri="{FF2B5EF4-FFF2-40B4-BE49-F238E27FC236}">
                  <a16:creationId xmlns:a16="http://schemas.microsoft.com/office/drawing/2014/main" id="{590B9125-CA2C-4C22-9217-77CE83460068}"/>
                </a:ext>
              </a:extLst>
            </p:cNvPr>
            <p:cNvSpPr/>
            <p:nvPr>
              <p:custDataLst>
                <p:tags r:id="rId92"/>
              </p:custDataLst>
            </p:nvPr>
          </p:nvSpPr>
          <p:spPr>
            <a:xfrm>
              <a:off x="8402033" y="2563415"/>
              <a:ext cx="19050" cy="57150"/>
            </a:xfrm>
            <a:custGeom>
              <a:avLst/>
              <a:gdLst>
                <a:gd name="connsiteX0" fmla="*/ 7144 w 19050"/>
                <a:gd name="connsiteY0" fmla="*/ 10954 h 57150"/>
                <a:gd name="connsiteX1" fmla="*/ 14764 w 19050"/>
                <a:gd name="connsiteY1" fmla="*/ 7144 h 57150"/>
                <a:gd name="connsiteX2" fmla="*/ 14764 w 19050"/>
                <a:gd name="connsiteY2" fmla="*/ 49054 h 57150"/>
                <a:gd name="connsiteX3" fmla="*/ 7144 w 190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0954"/>
                  </a:moveTo>
                  <a:lnTo>
                    <a:pt x="14764" y="7144"/>
                  </a:lnTo>
                  <a:lnTo>
                    <a:pt x="14764" y="49054"/>
                  </a:lnTo>
                  <a:lnTo>
                    <a:pt x="7144" y="5381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1" name="PA-任意多边形 182">
              <a:extLst>
                <a:ext uri="{FF2B5EF4-FFF2-40B4-BE49-F238E27FC236}">
                  <a16:creationId xmlns:a16="http://schemas.microsoft.com/office/drawing/2014/main" id="{8A3F7080-4AB8-44B7-B272-D9D712C90D3C}"/>
                </a:ext>
              </a:extLst>
            </p:cNvPr>
            <p:cNvSpPr/>
            <p:nvPr>
              <p:custDataLst>
                <p:tags r:id="rId93"/>
              </p:custDataLst>
            </p:nvPr>
          </p:nvSpPr>
          <p:spPr>
            <a:xfrm>
              <a:off x="8127713" y="2404347"/>
              <a:ext cx="295275" cy="171450"/>
            </a:xfrm>
            <a:custGeom>
              <a:avLst/>
              <a:gdLst>
                <a:gd name="connsiteX0" fmla="*/ 7144 w 295275"/>
                <a:gd name="connsiteY0" fmla="*/ 11906 h 171450"/>
                <a:gd name="connsiteX1" fmla="*/ 14764 w 295275"/>
                <a:gd name="connsiteY1" fmla="*/ 7144 h 171450"/>
                <a:gd name="connsiteX2" fmla="*/ 289084 w 295275"/>
                <a:gd name="connsiteY2" fmla="*/ 166211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6211"/>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2" name="PA-任意多边形 183">
              <a:extLst>
                <a:ext uri="{FF2B5EF4-FFF2-40B4-BE49-F238E27FC236}">
                  <a16:creationId xmlns:a16="http://schemas.microsoft.com/office/drawing/2014/main" id="{921F4DFA-EED3-49D5-B0C7-3B75DA852434}"/>
                </a:ext>
              </a:extLst>
            </p:cNvPr>
            <p:cNvSpPr/>
            <p:nvPr>
              <p:custDataLst>
                <p:tags r:id="rId94"/>
              </p:custDataLst>
            </p:nvPr>
          </p:nvSpPr>
          <p:spPr>
            <a:xfrm>
              <a:off x="8127713" y="2409110"/>
              <a:ext cx="285750" cy="209550"/>
            </a:xfrm>
            <a:custGeom>
              <a:avLst/>
              <a:gdLst>
                <a:gd name="connsiteX0" fmla="*/ 281464 w 285750"/>
                <a:gd name="connsiteY0" fmla="*/ 165259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3" name="PA-任意多边形 184">
              <a:extLst>
                <a:ext uri="{FF2B5EF4-FFF2-40B4-BE49-F238E27FC236}">
                  <a16:creationId xmlns:a16="http://schemas.microsoft.com/office/drawing/2014/main" id="{F732CCE8-FF22-45CC-AC6C-645EE5BF2F29}"/>
                </a:ext>
              </a:extLst>
            </p:cNvPr>
            <p:cNvSpPr/>
            <p:nvPr>
              <p:custDataLst>
                <p:tags r:id="rId95"/>
              </p:custDataLst>
            </p:nvPr>
          </p:nvSpPr>
          <p:spPr>
            <a:xfrm>
              <a:off x="8402033" y="2645330"/>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4" name="PA-任意多边形 185">
              <a:extLst>
                <a:ext uri="{FF2B5EF4-FFF2-40B4-BE49-F238E27FC236}">
                  <a16:creationId xmlns:a16="http://schemas.microsoft.com/office/drawing/2014/main" id="{202B842D-AE3C-4922-8A62-07AA4FEC1FF2}"/>
                </a:ext>
              </a:extLst>
            </p:cNvPr>
            <p:cNvSpPr/>
            <p:nvPr>
              <p:custDataLst>
                <p:tags r:id="rId96"/>
              </p:custDataLst>
            </p:nvPr>
          </p:nvSpPr>
          <p:spPr>
            <a:xfrm>
              <a:off x="8127713" y="2487215"/>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5" name="PA-任意多边形 186">
              <a:extLst>
                <a:ext uri="{FF2B5EF4-FFF2-40B4-BE49-F238E27FC236}">
                  <a16:creationId xmlns:a16="http://schemas.microsoft.com/office/drawing/2014/main" id="{DF9C6497-4171-4B06-AC3B-1F64E987C345}"/>
                </a:ext>
              </a:extLst>
            </p:cNvPr>
            <p:cNvSpPr/>
            <p:nvPr>
              <p:custDataLst>
                <p:tags r:id="rId97"/>
              </p:custDataLst>
            </p:nvPr>
          </p:nvSpPr>
          <p:spPr>
            <a:xfrm>
              <a:off x="8127713" y="2491977"/>
              <a:ext cx="285750" cy="209550"/>
            </a:xfrm>
            <a:custGeom>
              <a:avLst/>
              <a:gdLst>
                <a:gd name="connsiteX0" fmla="*/ 281464 w 285750"/>
                <a:gd name="connsiteY0" fmla="*/ 165259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6" name="PA-任意多边形 187">
              <a:extLst>
                <a:ext uri="{FF2B5EF4-FFF2-40B4-BE49-F238E27FC236}">
                  <a16:creationId xmlns:a16="http://schemas.microsoft.com/office/drawing/2014/main" id="{2779402B-11E2-4860-8B6C-F86F99BD27F9}"/>
                </a:ext>
              </a:extLst>
            </p:cNvPr>
            <p:cNvSpPr/>
            <p:nvPr>
              <p:custDataLst>
                <p:tags r:id="rId98"/>
              </p:custDataLst>
            </p:nvPr>
          </p:nvSpPr>
          <p:spPr>
            <a:xfrm>
              <a:off x="8402033" y="2728197"/>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7" name="PA-任意多边形 188">
              <a:extLst>
                <a:ext uri="{FF2B5EF4-FFF2-40B4-BE49-F238E27FC236}">
                  <a16:creationId xmlns:a16="http://schemas.microsoft.com/office/drawing/2014/main" id="{352856FD-ED67-4E33-BBDF-29AAC7FB7303}"/>
                </a:ext>
              </a:extLst>
            </p:cNvPr>
            <p:cNvSpPr/>
            <p:nvPr>
              <p:custDataLst>
                <p:tags r:id="rId99"/>
              </p:custDataLst>
            </p:nvPr>
          </p:nvSpPr>
          <p:spPr>
            <a:xfrm>
              <a:off x="8127713" y="2570082"/>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8" name="PA-任意多边形 189">
              <a:extLst>
                <a:ext uri="{FF2B5EF4-FFF2-40B4-BE49-F238E27FC236}">
                  <a16:creationId xmlns:a16="http://schemas.microsoft.com/office/drawing/2014/main" id="{99B01600-3F10-4482-AC95-D3EE2828FC9F}"/>
                </a:ext>
              </a:extLst>
            </p:cNvPr>
            <p:cNvSpPr/>
            <p:nvPr>
              <p:custDataLst>
                <p:tags r:id="rId100"/>
              </p:custDataLst>
            </p:nvPr>
          </p:nvSpPr>
          <p:spPr>
            <a:xfrm>
              <a:off x="8127713" y="2574845"/>
              <a:ext cx="285750" cy="209550"/>
            </a:xfrm>
            <a:custGeom>
              <a:avLst/>
              <a:gdLst>
                <a:gd name="connsiteX0" fmla="*/ 281464 w 285750"/>
                <a:gd name="connsiteY0" fmla="*/ 165259 h 209550"/>
                <a:gd name="connsiteX1" fmla="*/ 281464 w 285750"/>
                <a:gd name="connsiteY1" fmla="*/ 208121 h 209550"/>
                <a:gd name="connsiteX2" fmla="*/ 7144 w 285750"/>
                <a:gd name="connsiteY2" fmla="*/ 49054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4905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89" name="PA-任意多边形 190">
              <a:extLst>
                <a:ext uri="{FF2B5EF4-FFF2-40B4-BE49-F238E27FC236}">
                  <a16:creationId xmlns:a16="http://schemas.microsoft.com/office/drawing/2014/main" id="{52DF676B-EB32-48A8-A1B0-F7A534108819}"/>
                </a:ext>
              </a:extLst>
            </p:cNvPr>
            <p:cNvSpPr/>
            <p:nvPr>
              <p:custDataLst>
                <p:tags r:id="rId101"/>
              </p:custDataLst>
            </p:nvPr>
          </p:nvSpPr>
          <p:spPr>
            <a:xfrm>
              <a:off x="8402033" y="2811065"/>
              <a:ext cx="19050" cy="57150"/>
            </a:xfrm>
            <a:custGeom>
              <a:avLst/>
              <a:gdLst>
                <a:gd name="connsiteX0" fmla="*/ 7144 w 19050"/>
                <a:gd name="connsiteY0" fmla="*/ 10954 h 57150"/>
                <a:gd name="connsiteX1" fmla="*/ 14764 w 19050"/>
                <a:gd name="connsiteY1" fmla="*/ 7144 h 57150"/>
                <a:gd name="connsiteX2" fmla="*/ 14764 w 19050"/>
                <a:gd name="connsiteY2" fmla="*/ 49054 h 57150"/>
                <a:gd name="connsiteX3" fmla="*/ 7144 w 190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0954"/>
                  </a:moveTo>
                  <a:lnTo>
                    <a:pt x="14764" y="7144"/>
                  </a:lnTo>
                  <a:lnTo>
                    <a:pt x="14764" y="49054"/>
                  </a:lnTo>
                  <a:lnTo>
                    <a:pt x="7144" y="5381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0" name="PA-任意多边形 191">
              <a:extLst>
                <a:ext uri="{FF2B5EF4-FFF2-40B4-BE49-F238E27FC236}">
                  <a16:creationId xmlns:a16="http://schemas.microsoft.com/office/drawing/2014/main" id="{88F6ACC5-E1C3-433D-A1E1-4B50DBF7E9D9}"/>
                </a:ext>
              </a:extLst>
            </p:cNvPr>
            <p:cNvSpPr/>
            <p:nvPr>
              <p:custDataLst>
                <p:tags r:id="rId102"/>
              </p:custDataLst>
            </p:nvPr>
          </p:nvSpPr>
          <p:spPr>
            <a:xfrm>
              <a:off x="8127713" y="2651997"/>
              <a:ext cx="295275" cy="171450"/>
            </a:xfrm>
            <a:custGeom>
              <a:avLst/>
              <a:gdLst>
                <a:gd name="connsiteX0" fmla="*/ 7144 w 295275"/>
                <a:gd name="connsiteY0" fmla="*/ 11906 h 171450"/>
                <a:gd name="connsiteX1" fmla="*/ 14764 w 295275"/>
                <a:gd name="connsiteY1" fmla="*/ 7144 h 171450"/>
                <a:gd name="connsiteX2" fmla="*/ 289084 w 295275"/>
                <a:gd name="connsiteY2" fmla="*/ 166211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6211"/>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1" name="PA-任意多边形 192">
              <a:extLst>
                <a:ext uri="{FF2B5EF4-FFF2-40B4-BE49-F238E27FC236}">
                  <a16:creationId xmlns:a16="http://schemas.microsoft.com/office/drawing/2014/main" id="{4ED3A714-5D1B-44B8-8E13-5BE089100141}"/>
                </a:ext>
              </a:extLst>
            </p:cNvPr>
            <p:cNvSpPr/>
            <p:nvPr>
              <p:custDataLst>
                <p:tags r:id="rId103"/>
              </p:custDataLst>
            </p:nvPr>
          </p:nvSpPr>
          <p:spPr>
            <a:xfrm>
              <a:off x="8127713" y="2656760"/>
              <a:ext cx="285750" cy="209550"/>
            </a:xfrm>
            <a:custGeom>
              <a:avLst/>
              <a:gdLst>
                <a:gd name="connsiteX0" fmla="*/ 281464 w 285750"/>
                <a:gd name="connsiteY0" fmla="*/ 165259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2" name="PA-任意多边形 193">
              <a:extLst>
                <a:ext uri="{FF2B5EF4-FFF2-40B4-BE49-F238E27FC236}">
                  <a16:creationId xmlns:a16="http://schemas.microsoft.com/office/drawing/2014/main" id="{7EDE1D92-9C9D-408A-BFCC-FAD8E586A6AE}"/>
                </a:ext>
              </a:extLst>
            </p:cNvPr>
            <p:cNvSpPr/>
            <p:nvPr>
              <p:custDataLst>
                <p:tags r:id="rId104"/>
              </p:custDataLst>
            </p:nvPr>
          </p:nvSpPr>
          <p:spPr>
            <a:xfrm>
              <a:off x="8402033" y="2892980"/>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3" name="PA-任意多边形 194">
              <a:extLst>
                <a:ext uri="{FF2B5EF4-FFF2-40B4-BE49-F238E27FC236}">
                  <a16:creationId xmlns:a16="http://schemas.microsoft.com/office/drawing/2014/main" id="{3F86F456-BBF4-44BD-994D-B87570FF776A}"/>
                </a:ext>
              </a:extLst>
            </p:cNvPr>
            <p:cNvSpPr/>
            <p:nvPr>
              <p:custDataLst>
                <p:tags r:id="rId105"/>
              </p:custDataLst>
            </p:nvPr>
          </p:nvSpPr>
          <p:spPr>
            <a:xfrm>
              <a:off x="8127713" y="2734865"/>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4" name="PA-任意多边形 195">
              <a:extLst>
                <a:ext uri="{FF2B5EF4-FFF2-40B4-BE49-F238E27FC236}">
                  <a16:creationId xmlns:a16="http://schemas.microsoft.com/office/drawing/2014/main" id="{5D29AF20-CC9F-4076-BBF7-221C770DB51A}"/>
                </a:ext>
              </a:extLst>
            </p:cNvPr>
            <p:cNvSpPr/>
            <p:nvPr>
              <p:custDataLst>
                <p:tags r:id="rId106"/>
              </p:custDataLst>
            </p:nvPr>
          </p:nvSpPr>
          <p:spPr>
            <a:xfrm>
              <a:off x="8127713" y="2739627"/>
              <a:ext cx="285750" cy="209550"/>
            </a:xfrm>
            <a:custGeom>
              <a:avLst/>
              <a:gdLst>
                <a:gd name="connsiteX0" fmla="*/ 281464 w 285750"/>
                <a:gd name="connsiteY0" fmla="*/ 165259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5" name="PA-任意多边形 196">
              <a:extLst>
                <a:ext uri="{FF2B5EF4-FFF2-40B4-BE49-F238E27FC236}">
                  <a16:creationId xmlns:a16="http://schemas.microsoft.com/office/drawing/2014/main" id="{AFFDDBCF-F2BD-4C25-AD20-11DC3C129BF8}"/>
                </a:ext>
              </a:extLst>
            </p:cNvPr>
            <p:cNvSpPr/>
            <p:nvPr>
              <p:custDataLst>
                <p:tags r:id="rId107"/>
              </p:custDataLst>
            </p:nvPr>
          </p:nvSpPr>
          <p:spPr>
            <a:xfrm>
              <a:off x="8402033" y="2975847"/>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6" name="PA-任意多边形 197">
              <a:extLst>
                <a:ext uri="{FF2B5EF4-FFF2-40B4-BE49-F238E27FC236}">
                  <a16:creationId xmlns:a16="http://schemas.microsoft.com/office/drawing/2014/main" id="{781124EE-7652-4844-868C-613C39F78CE8}"/>
                </a:ext>
              </a:extLst>
            </p:cNvPr>
            <p:cNvSpPr/>
            <p:nvPr>
              <p:custDataLst>
                <p:tags r:id="rId108"/>
              </p:custDataLst>
            </p:nvPr>
          </p:nvSpPr>
          <p:spPr>
            <a:xfrm>
              <a:off x="8127713" y="2817732"/>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7" name="PA-任意多边形 198">
              <a:extLst>
                <a:ext uri="{FF2B5EF4-FFF2-40B4-BE49-F238E27FC236}">
                  <a16:creationId xmlns:a16="http://schemas.microsoft.com/office/drawing/2014/main" id="{8C914822-0296-4353-8F3B-3CAE92B453BD}"/>
                </a:ext>
              </a:extLst>
            </p:cNvPr>
            <p:cNvSpPr/>
            <p:nvPr>
              <p:custDataLst>
                <p:tags r:id="rId109"/>
              </p:custDataLst>
            </p:nvPr>
          </p:nvSpPr>
          <p:spPr>
            <a:xfrm>
              <a:off x="8127713" y="2822495"/>
              <a:ext cx="285750" cy="209550"/>
            </a:xfrm>
            <a:custGeom>
              <a:avLst/>
              <a:gdLst>
                <a:gd name="connsiteX0" fmla="*/ 281464 w 285750"/>
                <a:gd name="connsiteY0" fmla="*/ 165259 h 209550"/>
                <a:gd name="connsiteX1" fmla="*/ 281464 w 285750"/>
                <a:gd name="connsiteY1" fmla="*/ 208121 h 209550"/>
                <a:gd name="connsiteX2" fmla="*/ 7144 w 285750"/>
                <a:gd name="connsiteY2" fmla="*/ 49054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4905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8" name="PA-任意多边形 199">
              <a:extLst>
                <a:ext uri="{FF2B5EF4-FFF2-40B4-BE49-F238E27FC236}">
                  <a16:creationId xmlns:a16="http://schemas.microsoft.com/office/drawing/2014/main" id="{BCEB0C5F-DE1C-4B3E-A87B-45AEC6788DE3}"/>
                </a:ext>
              </a:extLst>
            </p:cNvPr>
            <p:cNvSpPr/>
            <p:nvPr>
              <p:custDataLst>
                <p:tags r:id="rId110"/>
              </p:custDataLst>
            </p:nvPr>
          </p:nvSpPr>
          <p:spPr>
            <a:xfrm>
              <a:off x="8402033" y="3058715"/>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3816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381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499" name="PA-任意多边形 200">
              <a:extLst>
                <a:ext uri="{FF2B5EF4-FFF2-40B4-BE49-F238E27FC236}">
                  <a16:creationId xmlns:a16="http://schemas.microsoft.com/office/drawing/2014/main" id="{FF240CFA-DDBB-4B64-B965-1DBD93C0BD41}"/>
                </a:ext>
              </a:extLst>
            </p:cNvPr>
            <p:cNvSpPr/>
            <p:nvPr>
              <p:custDataLst>
                <p:tags r:id="rId111"/>
              </p:custDataLst>
            </p:nvPr>
          </p:nvSpPr>
          <p:spPr>
            <a:xfrm>
              <a:off x="8127713" y="2900600"/>
              <a:ext cx="295275" cy="171450"/>
            </a:xfrm>
            <a:custGeom>
              <a:avLst/>
              <a:gdLst>
                <a:gd name="connsiteX0" fmla="*/ 7144 w 295275"/>
                <a:gd name="connsiteY0" fmla="*/ 10954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0954"/>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0" name="PA-任意多边形 201">
              <a:extLst>
                <a:ext uri="{FF2B5EF4-FFF2-40B4-BE49-F238E27FC236}">
                  <a16:creationId xmlns:a16="http://schemas.microsoft.com/office/drawing/2014/main" id="{8B0BDBFB-29B0-4241-9ADA-2B675968D410}"/>
                </a:ext>
              </a:extLst>
            </p:cNvPr>
            <p:cNvSpPr/>
            <p:nvPr>
              <p:custDataLst>
                <p:tags r:id="rId112"/>
              </p:custDataLst>
            </p:nvPr>
          </p:nvSpPr>
          <p:spPr>
            <a:xfrm>
              <a:off x="8127713" y="2904410"/>
              <a:ext cx="285750" cy="209550"/>
            </a:xfrm>
            <a:custGeom>
              <a:avLst/>
              <a:gdLst>
                <a:gd name="connsiteX0" fmla="*/ 281464 w 285750"/>
                <a:gd name="connsiteY0" fmla="*/ 166211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6211"/>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1" name="PA-任意多边形 202">
              <a:extLst>
                <a:ext uri="{FF2B5EF4-FFF2-40B4-BE49-F238E27FC236}">
                  <a16:creationId xmlns:a16="http://schemas.microsoft.com/office/drawing/2014/main" id="{21214CBD-17B6-42F8-A20C-3413430A6C3E}"/>
                </a:ext>
              </a:extLst>
            </p:cNvPr>
            <p:cNvSpPr/>
            <p:nvPr>
              <p:custDataLst>
                <p:tags r:id="rId113"/>
              </p:custDataLst>
            </p:nvPr>
          </p:nvSpPr>
          <p:spPr>
            <a:xfrm>
              <a:off x="8402033" y="3140630"/>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2" name="PA-任意多边形 203">
              <a:extLst>
                <a:ext uri="{FF2B5EF4-FFF2-40B4-BE49-F238E27FC236}">
                  <a16:creationId xmlns:a16="http://schemas.microsoft.com/office/drawing/2014/main" id="{115A092D-83CC-4800-A381-F110C68F34CE}"/>
                </a:ext>
              </a:extLst>
            </p:cNvPr>
            <p:cNvSpPr/>
            <p:nvPr>
              <p:custDataLst>
                <p:tags r:id="rId114"/>
              </p:custDataLst>
            </p:nvPr>
          </p:nvSpPr>
          <p:spPr>
            <a:xfrm>
              <a:off x="8127713" y="2982515"/>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3" name="PA-任意多边形 204">
              <a:extLst>
                <a:ext uri="{FF2B5EF4-FFF2-40B4-BE49-F238E27FC236}">
                  <a16:creationId xmlns:a16="http://schemas.microsoft.com/office/drawing/2014/main" id="{080514ED-BDD6-4206-BDE6-86173D76B093}"/>
                </a:ext>
              </a:extLst>
            </p:cNvPr>
            <p:cNvSpPr/>
            <p:nvPr>
              <p:custDataLst>
                <p:tags r:id="rId115"/>
              </p:custDataLst>
            </p:nvPr>
          </p:nvSpPr>
          <p:spPr>
            <a:xfrm>
              <a:off x="8127713" y="2987277"/>
              <a:ext cx="285750" cy="209550"/>
            </a:xfrm>
            <a:custGeom>
              <a:avLst/>
              <a:gdLst>
                <a:gd name="connsiteX0" fmla="*/ 281464 w 285750"/>
                <a:gd name="connsiteY0" fmla="*/ 165259 h 209550"/>
                <a:gd name="connsiteX1" fmla="*/ 281464 w 285750"/>
                <a:gd name="connsiteY1" fmla="*/ 208121 h 209550"/>
                <a:gd name="connsiteX2" fmla="*/ 7144 w 285750"/>
                <a:gd name="connsiteY2" fmla="*/ 50006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5000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4" name="PA-任意多边形 205">
              <a:extLst>
                <a:ext uri="{FF2B5EF4-FFF2-40B4-BE49-F238E27FC236}">
                  <a16:creationId xmlns:a16="http://schemas.microsoft.com/office/drawing/2014/main" id="{57790C1F-8F24-4020-9904-9F12D7C89393}"/>
                </a:ext>
              </a:extLst>
            </p:cNvPr>
            <p:cNvSpPr/>
            <p:nvPr>
              <p:custDataLst>
                <p:tags r:id="rId116"/>
              </p:custDataLst>
            </p:nvPr>
          </p:nvSpPr>
          <p:spPr>
            <a:xfrm>
              <a:off x="8402033" y="3223497"/>
              <a:ext cx="19050" cy="57150"/>
            </a:xfrm>
            <a:custGeom>
              <a:avLst/>
              <a:gdLst>
                <a:gd name="connsiteX0" fmla="*/ 7144 w 19050"/>
                <a:gd name="connsiteY0" fmla="*/ 11906 h 57150"/>
                <a:gd name="connsiteX1" fmla="*/ 14764 w 19050"/>
                <a:gd name="connsiteY1" fmla="*/ 7144 h 57150"/>
                <a:gd name="connsiteX2" fmla="*/ 14764 w 19050"/>
                <a:gd name="connsiteY2" fmla="*/ 50006 h 57150"/>
                <a:gd name="connsiteX3" fmla="*/ 7144 w 19050"/>
                <a:gd name="connsiteY3" fmla="*/ 54769 h 57150"/>
              </a:gdLst>
              <a:ahLst/>
              <a:cxnLst>
                <a:cxn ang="0">
                  <a:pos x="connsiteX0" y="connsiteY0"/>
                </a:cxn>
                <a:cxn ang="0">
                  <a:pos x="connsiteX1" y="connsiteY1"/>
                </a:cxn>
                <a:cxn ang="0">
                  <a:pos x="connsiteX2" y="connsiteY2"/>
                </a:cxn>
                <a:cxn ang="0">
                  <a:pos x="connsiteX3" y="connsiteY3"/>
                </a:cxn>
              </a:cxnLst>
              <a:rect l="l" t="t" r="r" b="b"/>
              <a:pathLst>
                <a:path w="19050" h="57150">
                  <a:moveTo>
                    <a:pt x="7144" y="11906"/>
                  </a:moveTo>
                  <a:lnTo>
                    <a:pt x="14764" y="7144"/>
                  </a:lnTo>
                  <a:lnTo>
                    <a:pt x="14764" y="50006"/>
                  </a:lnTo>
                  <a:lnTo>
                    <a:pt x="7144" y="5476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5" name="PA-任意多边形 206">
              <a:extLst>
                <a:ext uri="{FF2B5EF4-FFF2-40B4-BE49-F238E27FC236}">
                  <a16:creationId xmlns:a16="http://schemas.microsoft.com/office/drawing/2014/main" id="{78AFE7E1-C2BB-496C-8142-23F1525ADEEF}"/>
                </a:ext>
              </a:extLst>
            </p:cNvPr>
            <p:cNvSpPr/>
            <p:nvPr>
              <p:custDataLst>
                <p:tags r:id="rId117"/>
              </p:custDataLst>
            </p:nvPr>
          </p:nvSpPr>
          <p:spPr>
            <a:xfrm>
              <a:off x="8127713" y="3065382"/>
              <a:ext cx="295275" cy="171450"/>
            </a:xfrm>
            <a:custGeom>
              <a:avLst/>
              <a:gdLst>
                <a:gd name="connsiteX0" fmla="*/ 7144 w 295275"/>
                <a:gd name="connsiteY0" fmla="*/ 11906 h 171450"/>
                <a:gd name="connsiteX1" fmla="*/ 14764 w 295275"/>
                <a:gd name="connsiteY1" fmla="*/ 7144 h 171450"/>
                <a:gd name="connsiteX2" fmla="*/ 289084 w 295275"/>
                <a:gd name="connsiteY2" fmla="*/ 165259 h 171450"/>
                <a:gd name="connsiteX3" fmla="*/ 281464 w 295275"/>
                <a:gd name="connsiteY3" fmla="*/ 170021 h 171450"/>
              </a:gdLst>
              <a:ahLst/>
              <a:cxnLst>
                <a:cxn ang="0">
                  <a:pos x="connsiteX0" y="connsiteY0"/>
                </a:cxn>
                <a:cxn ang="0">
                  <a:pos x="connsiteX1" y="connsiteY1"/>
                </a:cxn>
                <a:cxn ang="0">
                  <a:pos x="connsiteX2" y="connsiteY2"/>
                </a:cxn>
                <a:cxn ang="0">
                  <a:pos x="connsiteX3" y="connsiteY3"/>
                </a:cxn>
              </a:cxnLst>
              <a:rect l="l" t="t" r="r" b="b"/>
              <a:pathLst>
                <a:path w="295275" h="171450">
                  <a:moveTo>
                    <a:pt x="7144" y="11906"/>
                  </a:moveTo>
                  <a:lnTo>
                    <a:pt x="14764" y="7144"/>
                  </a:lnTo>
                  <a:lnTo>
                    <a:pt x="289084" y="165259"/>
                  </a:lnTo>
                  <a:lnTo>
                    <a:pt x="281464" y="170021"/>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6" name="PA-任意多边形 207">
              <a:extLst>
                <a:ext uri="{FF2B5EF4-FFF2-40B4-BE49-F238E27FC236}">
                  <a16:creationId xmlns:a16="http://schemas.microsoft.com/office/drawing/2014/main" id="{4A345C13-88E5-485D-893F-70EEF430EE35}"/>
                </a:ext>
              </a:extLst>
            </p:cNvPr>
            <p:cNvSpPr/>
            <p:nvPr>
              <p:custDataLst>
                <p:tags r:id="rId118"/>
              </p:custDataLst>
            </p:nvPr>
          </p:nvSpPr>
          <p:spPr>
            <a:xfrm>
              <a:off x="8127713" y="3070145"/>
              <a:ext cx="285750" cy="209550"/>
            </a:xfrm>
            <a:custGeom>
              <a:avLst/>
              <a:gdLst>
                <a:gd name="connsiteX0" fmla="*/ 281464 w 285750"/>
                <a:gd name="connsiteY0" fmla="*/ 165259 h 209550"/>
                <a:gd name="connsiteX1" fmla="*/ 281464 w 285750"/>
                <a:gd name="connsiteY1" fmla="*/ 208121 h 209550"/>
                <a:gd name="connsiteX2" fmla="*/ 7144 w 285750"/>
                <a:gd name="connsiteY2" fmla="*/ 49054 h 209550"/>
                <a:gd name="connsiteX3" fmla="*/ 7144 w 285750"/>
                <a:gd name="connsiteY3" fmla="*/ 7144 h 209550"/>
              </a:gdLst>
              <a:ahLst/>
              <a:cxnLst>
                <a:cxn ang="0">
                  <a:pos x="connsiteX0" y="connsiteY0"/>
                </a:cxn>
                <a:cxn ang="0">
                  <a:pos x="connsiteX1" y="connsiteY1"/>
                </a:cxn>
                <a:cxn ang="0">
                  <a:pos x="connsiteX2" y="connsiteY2"/>
                </a:cxn>
                <a:cxn ang="0">
                  <a:pos x="connsiteX3" y="connsiteY3"/>
                </a:cxn>
              </a:cxnLst>
              <a:rect l="l" t="t" r="r" b="b"/>
              <a:pathLst>
                <a:path w="285750" h="209550">
                  <a:moveTo>
                    <a:pt x="281464" y="165259"/>
                  </a:moveTo>
                  <a:lnTo>
                    <a:pt x="281464" y="208121"/>
                  </a:lnTo>
                  <a:lnTo>
                    <a:pt x="7144" y="49054"/>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7" name="PA-任意多边形 208">
              <a:extLst>
                <a:ext uri="{FF2B5EF4-FFF2-40B4-BE49-F238E27FC236}">
                  <a16:creationId xmlns:a16="http://schemas.microsoft.com/office/drawing/2014/main" id="{CC0DD637-B6A7-4434-B48C-2C83252FCC00}"/>
                </a:ext>
              </a:extLst>
            </p:cNvPr>
            <p:cNvSpPr/>
            <p:nvPr>
              <p:custDataLst>
                <p:tags r:id="rId119"/>
              </p:custDataLst>
            </p:nvPr>
          </p:nvSpPr>
          <p:spPr>
            <a:xfrm>
              <a:off x="8453468" y="2046207"/>
              <a:ext cx="247650" cy="352425"/>
            </a:xfrm>
            <a:custGeom>
              <a:avLst/>
              <a:gdLst>
                <a:gd name="connsiteX0" fmla="*/ 241459 w 247650"/>
                <a:gd name="connsiteY0" fmla="*/ 7144 h 352425"/>
                <a:gd name="connsiteX1" fmla="*/ 240506 w 247650"/>
                <a:gd name="connsiteY1" fmla="*/ 209074 h 352425"/>
                <a:gd name="connsiteX2" fmla="*/ 7144 w 247650"/>
                <a:gd name="connsiteY2" fmla="*/ 345281 h 352425"/>
                <a:gd name="connsiteX3" fmla="*/ 7144 w 247650"/>
                <a:gd name="connsiteY3" fmla="*/ 142399 h 352425"/>
              </a:gdLst>
              <a:ahLst/>
              <a:cxnLst>
                <a:cxn ang="0">
                  <a:pos x="connsiteX0" y="connsiteY0"/>
                </a:cxn>
                <a:cxn ang="0">
                  <a:pos x="connsiteX1" y="connsiteY1"/>
                </a:cxn>
                <a:cxn ang="0">
                  <a:pos x="connsiteX2" y="connsiteY2"/>
                </a:cxn>
                <a:cxn ang="0">
                  <a:pos x="connsiteX3" y="connsiteY3"/>
                </a:cxn>
              </a:cxnLst>
              <a:rect l="l" t="t" r="r" b="b"/>
              <a:pathLst>
                <a:path w="247650" h="352425">
                  <a:moveTo>
                    <a:pt x="241459" y="7144"/>
                  </a:moveTo>
                  <a:lnTo>
                    <a:pt x="240506" y="209074"/>
                  </a:lnTo>
                  <a:lnTo>
                    <a:pt x="7144" y="345281"/>
                  </a:lnTo>
                  <a:lnTo>
                    <a:pt x="7144" y="142399"/>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8" name="PA-任意多边形 209">
              <a:extLst>
                <a:ext uri="{FF2B5EF4-FFF2-40B4-BE49-F238E27FC236}">
                  <a16:creationId xmlns:a16="http://schemas.microsoft.com/office/drawing/2014/main" id="{9A35C126-31E3-4916-A8C6-626B0A90351E}"/>
                </a:ext>
              </a:extLst>
            </p:cNvPr>
            <p:cNvSpPr/>
            <p:nvPr>
              <p:custDataLst>
                <p:tags r:id="rId120"/>
              </p:custDataLst>
            </p:nvPr>
          </p:nvSpPr>
          <p:spPr>
            <a:xfrm>
              <a:off x="8194388" y="2032872"/>
              <a:ext cx="266700" cy="361950"/>
            </a:xfrm>
            <a:custGeom>
              <a:avLst/>
              <a:gdLst>
                <a:gd name="connsiteX0" fmla="*/ 266224 w 266700"/>
                <a:gd name="connsiteY0" fmla="*/ 155734 h 361950"/>
                <a:gd name="connsiteX1" fmla="*/ 266224 w 266700"/>
                <a:gd name="connsiteY1" fmla="*/ 358616 h 361950"/>
                <a:gd name="connsiteX2" fmla="*/ 7144 w 266700"/>
                <a:gd name="connsiteY2" fmla="*/ 209074 h 361950"/>
                <a:gd name="connsiteX3" fmla="*/ 8096 w 266700"/>
                <a:gd name="connsiteY3" fmla="*/ 7144 h 361950"/>
              </a:gdLst>
              <a:ahLst/>
              <a:cxnLst>
                <a:cxn ang="0">
                  <a:pos x="connsiteX0" y="connsiteY0"/>
                </a:cxn>
                <a:cxn ang="0">
                  <a:pos x="connsiteX1" y="connsiteY1"/>
                </a:cxn>
                <a:cxn ang="0">
                  <a:pos x="connsiteX2" y="connsiteY2"/>
                </a:cxn>
                <a:cxn ang="0">
                  <a:pos x="connsiteX3" y="connsiteY3"/>
                </a:cxn>
              </a:cxnLst>
              <a:rect l="l" t="t" r="r" b="b"/>
              <a:pathLst>
                <a:path w="266700" h="361950">
                  <a:moveTo>
                    <a:pt x="266224" y="155734"/>
                  </a:moveTo>
                  <a:lnTo>
                    <a:pt x="266224" y="358616"/>
                  </a:lnTo>
                  <a:lnTo>
                    <a:pt x="7144" y="209074"/>
                  </a:lnTo>
                  <a:lnTo>
                    <a:pt x="8096"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09" name="PA-任意多边形 210">
              <a:extLst>
                <a:ext uri="{FF2B5EF4-FFF2-40B4-BE49-F238E27FC236}">
                  <a16:creationId xmlns:a16="http://schemas.microsoft.com/office/drawing/2014/main" id="{CE0E74E9-CF07-43BA-A039-EE150D3B8B32}"/>
                </a:ext>
              </a:extLst>
            </p:cNvPr>
            <p:cNvSpPr/>
            <p:nvPr>
              <p:custDataLst>
                <p:tags r:id="rId121"/>
              </p:custDataLst>
            </p:nvPr>
          </p:nvSpPr>
          <p:spPr>
            <a:xfrm>
              <a:off x="8195340" y="1896665"/>
              <a:ext cx="504825" cy="295275"/>
            </a:xfrm>
            <a:custGeom>
              <a:avLst/>
              <a:gdLst>
                <a:gd name="connsiteX0" fmla="*/ 499586 w 504825"/>
                <a:gd name="connsiteY0" fmla="*/ 156686 h 295275"/>
                <a:gd name="connsiteX1" fmla="*/ 265271 w 504825"/>
                <a:gd name="connsiteY1" fmla="*/ 291941 h 295275"/>
                <a:gd name="connsiteX2" fmla="*/ 7144 w 504825"/>
                <a:gd name="connsiteY2" fmla="*/ 143351 h 295275"/>
                <a:gd name="connsiteX3" fmla="*/ 241459 w 504825"/>
                <a:gd name="connsiteY3" fmla="*/ 7144 h 295275"/>
              </a:gdLst>
              <a:ahLst/>
              <a:cxnLst>
                <a:cxn ang="0">
                  <a:pos x="connsiteX0" y="connsiteY0"/>
                </a:cxn>
                <a:cxn ang="0">
                  <a:pos x="connsiteX1" y="connsiteY1"/>
                </a:cxn>
                <a:cxn ang="0">
                  <a:pos x="connsiteX2" y="connsiteY2"/>
                </a:cxn>
                <a:cxn ang="0">
                  <a:pos x="connsiteX3" y="connsiteY3"/>
                </a:cxn>
              </a:cxnLst>
              <a:rect l="l" t="t" r="r" b="b"/>
              <a:pathLst>
                <a:path w="504825" h="295275">
                  <a:moveTo>
                    <a:pt x="499586" y="156686"/>
                  </a:moveTo>
                  <a:lnTo>
                    <a:pt x="265271" y="291941"/>
                  </a:lnTo>
                  <a:lnTo>
                    <a:pt x="7144" y="143351"/>
                  </a:lnTo>
                  <a:lnTo>
                    <a:pt x="241459"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0" name="PA-任意多边形 211">
              <a:extLst>
                <a:ext uri="{FF2B5EF4-FFF2-40B4-BE49-F238E27FC236}">
                  <a16:creationId xmlns:a16="http://schemas.microsoft.com/office/drawing/2014/main" id="{58BE8379-5FEA-44F8-93BA-4E0FD847DD31}"/>
                </a:ext>
              </a:extLst>
            </p:cNvPr>
            <p:cNvSpPr/>
            <p:nvPr>
              <p:custDataLst>
                <p:tags r:id="rId122"/>
              </p:custDataLst>
            </p:nvPr>
          </p:nvSpPr>
          <p:spPr>
            <a:xfrm>
              <a:off x="8449658" y="1889045"/>
              <a:ext cx="171450" cy="238125"/>
            </a:xfrm>
            <a:custGeom>
              <a:avLst/>
              <a:gdLst>
                <a:gd name="connsiteX0" fmla="*/ 166211 w 171450"/>
                <a:gd name="connsiteY0" fmla="*/ 7144 h 238125"/>
                <a:gd name="connsiteX1" fmla="*/ 166211 w 171450"/>
                <a:gd name="connsiteY1" fmla="*/ 144304 h 238125"/>
                <a:gd name="connsiteX2" fmla="*/ 7144 w 171450"/>
                <a:gd name="connsiteY2" fmla="*/ 236696 h 238125"/>
                <a:gd name="connsiteX3" fmla="*/ 7144 w 171450"/>
                <a:gd name="connsiteY3" fmla="*/ 99536 h 238125"/>
              </a:gdLst>
              <a:ahLst/>
              <a:cxnLst>
                <a:cxn ang="0">
                  <a:pos x="connsiteX0" y="connsiteY0"/>
                </a:cxn>
                <a:cxn ang="0">
                  <a:pos x="connsiteX1" y="connsiteY1"/>
                </a:cxn>
                <a:cxn ang="0">
                  <a:pos x="connsiteX2" y="connsiteY2"/>
                </a:cxn>
                <a:cxn ang="0">
                  <a:pos x="connsiteX3" y="connsiteY3"/>
                </a:cxn>
              </a:cxnLst>
              <a:rect l="l" t="t" r="r" b="b"/>
              <a:pathLst>
                <a:path w="171450" h="238125">
                  <a:moveTo>
                    <a:pt x="166211" y="7144"/>
                  </a:moveTo>
                  <a:lnTo>
                    <a:pt x="166211" y="144304"/>
                  </a:lnTo>
                  <a:lnTo>
                    <a:pt x="7144" y="236696"/>
                  </a:lnTo>
                  <a:lnTo>
                    <a:pt x="7144" y="9953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1" name="PA-任意多边形 212">
              <a:extLst>
                <a:ext uri="{FF2B5EF4-FFF2-40B4-BE49-F238E27FC236}">
                  <a16:creationId xmlns:a16="http://schemas.microsoft.com/office/drawing/2014/main" id="{B45C8E21-42F2-475F-8738-767175D54F13}"/>
                </a:ext>
              </a:extLst>
            </p:cNvPr>
            <p:cNvSpPr/>
            <p:nvPr>
              <p:custDataLst>
                <p:tags r:id="rId123"/>
              </p:custDataLst>
            </p:nvPr>
          </p:nvSpPr>
          <p:spPr>
            <a:xfrm>
              <a:off x="8273445" y="1879520"/>
              <a:ext cx="190500" cy="247650"/>
            </a:xfrm>
            <a:custGeom>
              <a:avLst/>
              <a:gdLst>
                <a:gd name="connsiteX0" fmla="*/ 183356 w 190500"/>
                <a:gd name="connsiteY0" fmla="*/ 109061 h 247650"/>
                <a:gd name="connsiteX1" fmla="*/ 183356 w 190500"/>
                <a:gd name="connsiteY1" fmla="*/ 246221 h 247650"/>
                <a:gd name="connsiteX2" fmla="*/ 7144 w 190500"/>
                <a:gd name="connsiteY2" fmla="*/ 145256 h 247650"/>
                <a:gd name="connsiteX3" fmla="*/ 7144 w 190500"/>
                <a:gd name="connsiteY3" fmla="*/ 7144 h 247650"/>
              </a:gdLst>
              <a:ahLst/>
              <a:cxnLst>
                <a:cxn ang="0">
                  <a:pos x="connsiteX0" y="connsiteY0"/>
                </a:cxn>
                <a:cxn ang="0">
                  <a:pos x="connsiteX1" y="connsiteY1"/>
                </a:cxn>
                <a:cxn ang="0">
                  <a:pos x="connsiteX2" y="connsiteY2"/>
                </a:cxn>
                <a:cxn ang="0">
                  <a:pos x="connsiteX3" y="connsiteY3"/>
                </a:cxn>
              </a:cxnLst>
              <a:rect l="l" t="t" r="r" b="b"/>
              <a:pathLst>
                <a:path w="190500" h="247650">
                  <a:moveTo>
                    <a:pt x="183356" y="109061"/>
                  </a:moveTo>
                  <a:lnTo>
                    <a:pt x="183356" y="246221"/>
                  </a:lnTo>
                  <a:lnTo>
                    <a:pt x="7144" y="145256"/>
                  </a:lnTo>
                  <a:lnTo>
                    <a:pt x="714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2" name="PA-任意多边形 213">
              <a:extLst>
                <a:ext uri="{FF2B5EF4-FFF2-40B4-BE49-F238E27FC236}">
                  <a16:creationId xmlns:a16="http://schemas.microsoft.com/office/drawing/2014/main" id="{071293D1-8EFB-4355-8322-B44C905C4BC9}"/>
                </a:ext>
              </a:extLst>
            </p:cNvPr>
            <p:cNvSpPr/>
            <p:nvPr>
              <p:custDataLst>
                <p:tags r:id="rId124"/>
              </p:custDataLst>
            </p:nvPr>
          </p:nvSpPr>
          <p:spPr>
            <a:xfrm>
              <a:off x="8273445" y="1787127"/>
              <a:ext cx="342900" cy="200025"/>
            </a:xfrm>
            <a:custGeom>
              <a:avLst/>
              <a:gdLst>
                <a:gd name="connsiteX0" fmla="*/ 342424 w 342900"/>
                <a:gd name="connsiteY0" fmla="*/ 109061 h 200025"/>
                <a:gd name="connsiteX1" fmla="*/ 183356 w 342900"/>
                <a:gd name="connsiteY1" fmla="*/ 201454 h 200025"/>
                <a:gd name="connsiteX2" fmla="*/ 7144 w 342900"/>
                <a:gd name="connsiteY2" fmla="*/ 99536 h 200025"/>
                <a:gd name="connsiteX3" fmla="*/ 167164 w 342900"/>
                <a:gd name="connsiteY3" fmla="*/ 7144 h 200025"/>
              </a:gdLst>
              <a:ahLst/>
              <a:cxnLst>
                <a:cxn ang="0">
                  <a:pos x="connsiteX0" y="connsiteY0"/>
                </a:cxn>
                <a:cxn ang="0">
                  <a:pos x="connsiteX1" y="connsiteY1"/>
                </a:cxn>
                <a:cxn ang="0">
                  <a:pos x="connsiteX2" y="connsiteY2"/>
                </a:cxn>
                <a:cxn ang="0">
                  <a:pos x="connsiteX3" y="connsiteY3"/>
                </a:cxn>
              </a:cxnLst>
              <a:rect l="l" t="t" r="r" b="b"/>
              <a:pathLst>
                <a:path w="342900" h="200025">
                  <a:moveTo>
                    <a:pt x="342424" y="109061"/>
                  </a:moveTo>
                  <a:lnTo>
                    <a:pt x="183356" y="201454"/>
                  </a:lnTo>
                  <a:lnTo>
                    <a:pt x="7144" y="99536"/>
                  </a:lnTo>
                  <a:lnTo>
                    <a:pt x="167164" y="714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3" name="PA-任意多边形 214">
              <a:extLst>
                <a:ext uri="{FF2B5EF4-FFF2-40B4-BE49-F238E27FC236}">
                  <a16:creationId xmlns:a16="http://schemas.microsoft.com/office/drawing/2014/main" id="{3B5C5A10-990C-405D-B7E8-A4A965A30B96}"/>
                </a:ext>
              </a:extLst>
            </p:cNvPr>
            <p:cNvSpPr/>
            <p:nvPr>
              <p:custDataLst>
                <p:tags r:id="rId125"/>
              </p:custDataLst>
            </p:nvPr>
          </p:nvSpPr>
          <p:spPr>
            <a:xfrm>
              <a:off x="8486805" y="2232897"/>
              <a:ext cx="19050" cy="66675"/>
            </a:xfrm>
            <a:custGeom>
              <a:avLst/>
              <a:gdLst>
                <a:gd name="connsiteX0" fmla="*/ 13811 w 19050"/>
                <a:gd name="connsiteY0" fmla="*/ 63341 h 66675"/>
                <a:gd name="connsiteX1" fmla="*/ 7144 w 19050"/>
                <a:gd name="connsiteY1" fmla="*/ 59531 h 66675"/>
                <a:gd name="connsiteX2" fmla="*/ 7144 w 19050"/>
                <a:gd name="connsiteY2" fmla="*/ 7144 h 66675"/>
                <a:gd name="connsiteX3" fmla="*/ 13811 w 19050"/>
                <a:gd name="connsiteY3" fmla="*/ 10954 h 66675"/>
              </a:gdLst>
              <a:ahLst/>
              <a:cxnLst>
                <a:cxn ang="0">
                  <a:pos x="connsiteX0" y="connsiteY0"/>
                </a:cxn>
                <a:cxn ang="0">
                  <a:pos x="connsiteX1" y="connsiteY1"/>
                </a:cxn>
                <a:cxn ang="0">
                  <a:pos x="connsiteX2" y="connsiteY2"/>
                </a:cxn>
                <a:cxn ang="0">
                  <a:pos x="connsiteX3" y="connsiteY3"/>
                </a:cxn>
              </a:cxnLst>
              <a:rect l="l" t="t" r="r" b="b"/>
              <a:pathLst>
                <a:path w="19050" h="66675">
                  <a:moveTo>
                    <a:pt x="13811" y="63341"/>
                  </a:moveTo>
                  <a:lnTo>
                    <a:pt x="7144" y="59531"/>
                  </a:lnTo>
                  <a:lnTo>
                    <a:pt x="7144" y="7144"/>
                  </a:lnTo>
                  <a:lnTo>
                    <a:pt x="13811" y="10954"/>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4" name="PA-任意多边形 215">
              <a:extLst>
                <a:ext uri="{FF2B5EF4-FFF2-40B4-BE49-F238E27FC236}">
                  <a16:creationId xmlns:a16="http://schemas.microsoft.com/office/drawing/2014/main" id="{2DBF13E4-8FA5-4611-BD7D-9D059081A4C2}"/>
                </a:ext>
              </a:extLst>
            </p:cNvPr>
            <p:cNvSpPr/>
            <p:nvPr>
              <p:custDataLst>
                <p:tags r:id="rId126"/>
              </p:custDataLst>
            </p:nvPr>
          </p:nvSpPr>
          <p:spPr>
            <a:xfrm>
              <a:off x="8486805" y="2131932"/>
              <a:ext cx="190500" cy="114300"/>
            </a:xfrm>
            <a:custGeom>
              <a:avLst/>
              <a:gdLst>
                <a:gd name="connsiteX0" fmla="*/ 13811 w 190500"/>
                <a:gd name="connsiteY0" fmla="*/ 111919 h 114300"/>
                <a:gd name="connsiteX1" fmla="*/ 7144 w 190500"/>
                <a:gd name="connsiteY1" fmla="*/ 108109 h 114300"/>
                <a:gd name="connsiteX2" fmla="*/ 180499 w 190500"/>
                <a:gd name="connsiteY2" fmla="*/ 7144 h 114300"/>
                <a:gd name="connsiteX3" fmla="*/ 188119 w 190500"/>
                <a:gd name="connsiteY3" fmla="*/ 11906 h 114300"/>
              </a:gdLst>
              <a:ahLst/>
              <a:cxnLst>
                <a:cxn ang="0">
                  <a:pos x="connsiteX0" y="connsiteY0"/>
                </a:cxn>
                <a:cxn ang="0">
                  <a:pos x="connsiteX1" y="connsiteY1"/>
                </a:cxn>
                <a:cxn ang="0">
                  <a:pos x="connsiteX2" y="connsiteY2"/>
                </a:cxn>
                <a:cxn ang="0">
                  <a:pos x="connsiteX3" y="connsiteY3"/>
                </a:cxn>
              </a:cxnLst>
              <a:rect l="l" t="t" r="r" b="b"/>
              <a:pathLst>
                <a:path w="190500" h="114300">
                  <a:moveTo>
                    <a:pt x="13811" y="111919"/>
                  </a:moveTo>
                  <a:lnTo>
                    <a:pt x="7144" y="108109"/>
                  </a:lnTo>
                  <a:lnTo>
                    <a:pt x="180499" y="7144"/>
                  </a:lnTo>
                  <a:lnTo>
                    <a:pt x="188119" y="1190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sp>
          <p:nvSpPr>
            <p:cNvPr id="515" name="PA-任意多边形 216">
              <a:extLst>
                <a:ext uri="{FF2B5EF4-FFF2-40B4-BE49-F238E27FC236}">
                  <a16:creationId xmlns:a16="http://schemas.microsoft.com/office/drawing/2014/main" id="{1B3A5872-1844-40A0-AD6A-9850EACDAA59}"/>
                </a:ext>
              </a:extLst>
            </p:cNvPr>
            <p:cNvSpPr/>
            <p:nvPr>
              <p:custDataLst>
                <p:tags r:id="rId127"/>
              </p:custDataLst>
            </p:nvPr>
          </p:nvSpPr>
          <p:spPr>
            <a:xfrm>
              <a:off x="8493473" y="2136695"/>
              <a:ext cx="180975" cy="161925"/>
            </a:xfrm>
            <a:custGeom>
              <a:avLst/>
              <a:gdLst>
                <a:gd name="connsiteX0" fmla="*/ 181451 w 180975"/>
                <a:gd name="connsiteY0" fmla="*/ 7144 h 161925"/>
                <a:gd name="connsiteX1" fmla="*/ 181451 w 180975"/>
                <a:gd name="connsiteY1" fmla="*/ 59531 h 161925"/>
                <a:gd name="connsiteX2" fmla="*/ 7144 w 180975"/>
                <a:gd name="connsiteY2" fmla="*/ 159544 h 161925"/>
                <a:gd name="connsiteX3" fmla="*/ 7144 w 180975"/>
                <a:gd name="connsiteY3" fmla="*/ 107156 h 161925"/>
              </a:gdLst>
              <a:ahLst/>
              <a:cxnLst>
                <a:cxn ang="0">
                  <a:pos x="connsiteX0" y="connsiteY0"/>
                </a:cxn>
                <a:cxn ang="0">
                  <a:pos x="connsiteX1" y="connsiteY1"/>
                </a:cxn>
                <a:cxn ang="0">
                  <a:pos x="connsiteX2" y="connsiteY2"/>
                </a:cxn>
                <a:cxn ang="0">
                  <a:pos x="connsiteX3" y="connsiteY3"/>
                </a:cxn>
              </a:cxnLst>
              <a:rect l="l" t="t" r="r" b="b"/>
              <a:pathLst>
                <a:path w="180975" h="161925">
                  <a:moveTo>
                    <a:pt x="181451" y="7144"/>
                  </a:moveTo>
                  <a:lnTo>
                    <a:pt x="181451" y="59531"/>
                  </a:lnTo>
                  <a:lnTo>
                    <a:pt x="7144" y="159544"/>
                  </a:lnTo>
                  <a:lnTo>
                    <a:pt x="7144" y="107156"/>
                  </a:lnTo>
                  <a:close/>
                </a:path>
              </a:pathLst>
            </a:custGeom>
            <a:solidFill>
              <a:srgbClr val="00134A"/>
            </a:solidFill>
            <a:ln w="3810" cap="flat">
              <a:solidFill>
                <a:srgbClr val="00B0F0"/>
              </a:solidFill>
              <a:prstDash val="solid"/>
              <a:miter/>
            </a:ln>
          </p:spPr>
          <p:txBody>
            <a:bodyPr rtlCol="0" anchor="ctr"/>
            <a:lstStyle/>
            <a:p>
              <a:endParaRPr lang="zh-CN" altLang="en-US">
                <a:solidFill>
                  <a:srgbClr val="FFFFFF"/>
                </a:solidFill>
                <a:latin typeface="DIN Light"/>
                <a:ea typeface="微软雅黑 Light"/>
              </a:endParaRPr>
            </a:p>
          </p:txBody>
        </p:sp>
      </p:grpSp>
      <p:sp>
        <p:nvSpPr>
          <p:cNvPr id="519" name="矩形: 剪去对角 518">
            <a:extLst>
              <a:ext uri="{FF2B5EF4-FFF2-40B4-BE49-F238E27FC236}">
                <a16:creationId xmlns:a16="http://schemas.microsoft.com/office/drawing/2014/main" id="{F5F7050A-6329-49F7-833F-D5B2FD236765}"/>
              </a:ext>
            </a:extLst>
          </p:cNvPr>
          <p:cNvSpPr/>
          <p:nvPr/>
        </p:nvSpPr>
        <p:spPr>
          <a:xfrm>
            <a:off x="7707471" y="2425177"/>
            <a:ext cx="4031169" cy="4003040"/>
          </a:xfrm>
          <a:prstGeom prst="snip2DiagRect">
            <a:avLst>
              <a:gd name="adj1" fmla="val 3789"/>
              <a:gd name="adj2" fmla="val 3195"/>
            </a:avLst>
          </a:prstGeom>
          <a:gradFill flip="none" rotWithShape="1">
            <a:gsLst>
              <a:gs pos="0">
                <a:schemeClr val="accent2">
                  <a:lumMod val="40000"/>
                  <a:lumOff val="60000"/>
                  <a:alpha val="19000"/>
                </a:schemeClr>
              </a:gs>
              <a:gs pos="100000">
                <a:schemeClr val="accent2">
                  <a:alpha val="11000"/>
                </a:schemeClr>
              </a:gs>
            </a:gsLst>
            <a:lin ang="0" scaled="1"/>
            <a:tileRect/>
          </a:gradFill>
          <a:ln w="0">
            <a:solidFill>
              <a:schemeClr val="tx1"/>
            </a:soli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520" name="梯形 519">
            <a:extLst>
              <a:ext uri="{FF2B5EF4-FFF2-40B4-BE49-F238E27FC236}">
                <a16:creationId xmlns:a16="http://schemas.microsoft.com/office/drawing/2014/main" id="{5491B135-363C-4BB2-AA2B-9536651D485C}"/>
              </a:ext>
            </a:extLst>
          </p:cNvPr>
          <p:cNvSpPr/>
          <p:nvPr/>
        </p:nvSpPr>
        <p:spPr>
          <a:xfrm rot="16200000">
            <a:off x="11562788" y="2605855"/>
            <a:ext cx="197003" cy="42773"/>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1" name="梯形 520">
            <a:extLst>
              <a:ext uri="{FF2B5EF4-FFF2-40B4-BE49-F238E27FC236}">
                <a16:creationId xmlns:a16="http://schemas.microsoft.com/office/drawing/2014/main" id="{7643BA5C-996D-420D-951E-AA08AA010DC1}"/>
              </a:ext>
            </a:extLst>
          </p:cNvPr>
          <p:cNvSpPr/>
          <p:nvPr/>
        </p:nvSpPr>
        <p:spPr>
          <a:xfrm rot="10800000">
            <a:off x="11469328" y="2501665"/>
            <a:ext cx="184309" cy="45719"/>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2" name="梯形 521">
            <a:extLst>
              <a:ext uri="{FF2B5EF4-FFF2-40B4-BE49-F238E27FC236}">
                <a16:creationId xmlns:a16="http://schemas.microsoft.com/office/drawing/2014/main" id="{3BE1810D-399D-46FE-8EF0-3ABA81034922}"/>
              </a:ext>
            </a:extLst>
          </p:cNvPr>
          <p:cNvSpPr/>
          <p:nvPr/>
        </p:nvSpPr>
        <p:spPr>
          <a:xfrm rot="5400000" flipH="1">
            <a:off x="7732316" y="2605855"/>
            <a:ext cx="197003" cy="42773"/>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3" name="梯形 522">
            <a:extLst>
              <a:ext uri="{FF2B5EF4-FFF2-40B4-BE49-F238E27FC236}">
                <a16:creationId xmlns:a16="http://schemas.microsoft.com/office/drawing/2014/main" id="{A76FDBDD-6AB1-4963-9FA9-B8995ADEF249}"/>
              </a:ext>
            </a:extLst>
          </p:cNvPr>
          <p:cNvSpPr/>
          <p:nvPr/>
        </p:nvSpPr>
        <p:spPr>
          <a:xfrm rot="10800000" flipH="1">
            <a:off x="7838469" y="2501665"/>
            <a:ext cx="184309" cy="45719"/>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4" name="梯形 523">
            <a:extLst>
              <a:ext uri="{FF2B5EF4-FFF2-40B4-BE49-F238E27FC236}">
                <a16:creationId xmlns:a16="http://schemas.microsoft.com/office/drawing/2014/main" id="{93F4E9C0-5FA5-4687-B7F5-80089229B0E5}"/>
              </a:ext>
            </a:extLst>
          </p:cNvPr>
          <p:cNvSpPr/>
          <p:nvPr/>
        </p:nvSpPr>
        <p:spPr>
          <a:xfrm rot="5400000" flipV="1">
            <a:off x="11539451" y="6225087"/>
            <a:ext cx="197003" cy="42773"/>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5" name="梯形 524">
            <a:extLst>
              <a:ext uri="{FF2B5EF4-FFF2-40B4-BE49-F238E27FC236}">
                <a16:creationId xmlns:a16="http://schemas.microsoft.com/office/drawing/2014/main" id="{E6790110-1DBF-404A-BF2C-506D257A6AB9}"/>
              </a:ext>
            </a:extLst>
          </p:cNvPr>
          <p:cNvSpPr/>
          <p:nvPr/>
        </p:nvSpPr>
        <p:spPr>
          <a:xfrm rot="10800000" flipV="1">
            <a:off x="11445991" y="6326331"/>
            <a:ext cx="184309" cy="45719"/>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6" name="梯形 525">
            <a:extLst>
              <a:ext uri="{FF2B5EF4-FFF2-40B4-BE49-F238E27FC236}">
                <a16:creationId xmlns:a16="http://schemas.microsoft.com/office/drawing/2014/main" id="{4C80503B-56C4-43F7-8D8F-882A4D8B7681}"/>
              </a:ext>
            </a:extLst>
          </p:cNvPr>
          <p:cNvSpPr/>
          <p:nvPr/>
        </p:nvSpPr>
        <p:spPr>
          <a:xfrm rot="16200000" flipH="1" flipV="1">
            <a:off x="7683092" y="6225087"/>
            <a:ext cx="197003" cy="42773"/>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7" name="梯形 526">
            <a:extLst>
              <a:ext uri="{FF2B5EF4-FFF2-40B4-BE49-F238E27FC236}">
                <a16:creationId xmlns:a16="http://schemas.microsoft.com/office/drawing/2014/main" id="{F0561AB7-B60B-491D-B1BA-4B786CB6BC1A}"/>
              </a:ext>
            </a:extLst>
          </p:cNvPr>
          <p:cNvSpPr/>
          <p:nvPr/>
        </p:nvSpPr>
        <p:spPr>
          <a:xfrm rot="10800000" flipH="1" flipV="1">
            <a:off x="7789245" y="6326331"/>
            <a:ext cx="184309" cy="45719"/>
          </a:xfrm>
          <a:prstGeom prst="trapezoid">
            <a:avLst>
              <a:gd name="adj" fmla="val 93471"/>
            </a:avLst>
          </a:prstGeom>
          <a:solidFill>
            <a:schemeClr val="accent2"/>
          </a:solidFill>
          <a:ln w="12700" cap="flat" cmpd="sng" algn="ctr">
            <a:noFill/>
            <a:prstDash val="solid"/>
            <a:miter lim="800000"/>
          </a:ln>
          <a:effectLst>
            <a:outerShdw blurRad="190500" algn="ctr" rotWithShape="0">
              <a:srgbClr val="15D2FD">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8" name="菱形 527">
            <a:extLst>
              <a:ext uri="{FF2B5EF4-FFF2-40B4-BE49-F238E27FC236}">
                <a16:creationId xmlns:a16="http://schemas.microsoft.com/office/drawing/2014/main" id="{195433BC-A47B-4854-AEC9-CAFFFC0D1402}"/>
              </a:ext>
            </a:extLst>
          </p:cNvPr>
          <p:cNvSpPr/>
          <p:nvPr/>
        </p:nvSpPr>
        <p:spPr>
          <a:xfrm>
            <a:off x="11712073" y="6428217"/>
            <a:ext cx="55606" cy="59436"/>
          </a:xfrm>
          <a:prstGeom prst="diamond">
            <a:avLst/>
          </a:prstGeom>
          <a:solidFill>
            <a:schemeClr val="accent2">
              <a:alpha val="5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9" name="菱形 528">
            <a:extLst>
              <a:ext uri="{FF2B5EF4-FFF2-40B4-BE49-F238E27FC236}">
                <a16:creationId xmlns:a16="http://schemas.microsoft.com/office/drawing/2014/main" id="{F42A4DBE-A875-4B54-934D-CA34510A8E41}"/>
              </a:ext>
            </a:extLst>
          </p:cNvPr>
          <p:cNvSpPr/>
          <p:nvPr/>
        </p:nvSpPr>
        <p:spPr>
          <a:xfrm>
            <a:off x="7651866" y="6428217"/>
            <a:ext cx="55606" cy="59436"/>
          </a:xfrm>
          <a:prstGeom prst="diamond">
            <a:avLst/>
          </a:prstGeom>
          <a:solidFill>
            <a:schemeClr val="accent2">
              <a:alpha val="5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0" name="菱形 529">
            <a:extLst>
              <a:ext uri="{FF2B5EF4-FFF2-40B4-BE49-F238E27FC236}">
                <a16:creationId xmlns:a16="http://schemas.microsoft.com/office/drawing/2014/main" id="{017F02EF-FEAC-4CB8-9AAF-39C4D82A2C40}"/>
              </a:ext>
            </a:extLst>
          </p:cNvPr>
          <p:cNvSpPr/>
          <p:nvPr/>
        </p:nvSpPr>
        <p:spPr>
          <a:xfrm>
            <a:off x="11735410" y="2392257"/>
            <a:ext cx="55606" cy="59436"/>
          </a:xfrm>
          <a:prstGeom prst="diamond">
            <a:avLst/>
          </a:prstGeom>
          <a:solidFill>
            <a:schemeClr val="accent2">
              <a:alpha val="5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1" name="菱形 530">
            <a:extLst>
              <a:ext uri="{FF2B5EF4-FFF2-40B4-BE49-F238E27FC236}">
                <a16:creationId xmlns:a16="http://schemas.microsoft.com/office/drawing/2014/main" id="{A2E73254-D320-4CD0-B61B-A6D78A0ADE24}"/>
              </a:ext>
            </a:extLst>
          </p:cNvPr>
          <p:cNvSpPr/>
          <p:nvPr/>
        </p:nvSpPr>
        <p:spPr>
          <a:xfrm>
            <a:off x="7701090" y="2392257"/>
            <a:ext cx="55606" cy="59436"/>
          </a:xfrm>
          <a:prstGeom prst="diamond">
            <a:avLst/>
          </a:prstGeom>
          <a:solidFill>
            <a:schemeClr val="accent2">
              <a:alpha val="5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590CEDAE-07DD-4F00-8DAD-1E25D19D2F8A}"/>
              </a:ext>
            </a:extLst>
          </p:cNvPr>
          <p:cNvSpPr txBox="1"/>
          <p:nvPr/>
        </p:nvSpPr>
        <p:spPr>
          <a:xfrm>
            <a:off x="1324217" y="3254000"/>
            <a:ext cx="884858" cy="360612"/>
          </a:xfrm>
          <a:prstGeom prst="rect">
            <a:avLst/>
          </a:prstGeom>
        </p:spPr>
        <p:txBody>
          <a:bodyPr wrap="none" lIns="0" tIns="0" rIns="0" bIns="0" rtlCol="0">
            <a:spAutoFit/>
          </a:bodyPr>
          <a:lstStyle/>
          <a:p>
            <a:pPr algn="ct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年</a:t>
            </a:r>
          </a:p>
        </p:txBody>
      </p:sp>
      <p:sp>
        <p:nvSpPr>
          <p:cNvPr id="532" name="TextBox 1+">
            <a:extLst>
              <a:ext uri="{FF2B5EF4-FFF2-40B4-BE49-F238E27FC236}">
                <a16:creationId xmlns:a16="http://schemas.microsoft.com/office/drawing/2014/main" id="{A2C88305-7CB0-454B-AB25-EF92E3D94330}"/>
              </a:ext>
            </a:extLst>
          </p:cNvPr>
          <p:cNvSpPr txBox="1"/>
          <p:nvPr/>
        </p:nvSpPr>
        <p:spPr>
          <a:xfrm>
            <a:off x="3451237" y="3254000"/>
            <a:ext cx="884858" cy="360612"/>
          </a:xfrm>
          <a:prstGeom prst="rect">
            <a:avLst/>
          </a:prstGeom>
        </p:spPr>
        <p:txBody>
          <a:bodyPr wrap="none" lIns="0" tIns="0" rIns="0" bIns="0" rtlCol="0">
            <a:spAutoFit/>
          </a:bodyPr>
          <a:lstStyle/>
          <a:p>
            <a:pPr algn="ct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年</a:t>
            </a:r>
          </a:p>
        </p:txBody>
      </p:sp>
      <p:sp>
        <p:nvSpPr>
          <p:cNvPr id="533" name="TextBox 1++">
            <a:extLst>
              <a:ext uri="{FF2B5EF4-FFF2-40B4-BE49-F238E27FC236}">
                <a16:creationId xmlns:a16="http://schemas.microsoft.com/office/drawing/2014/main" id="{CC390188-9804-43E4-971E-946E44D2F410}"/>
              </a:ext>
            </a:extLst>
          </p:cNvPr>
          <p:cNvSpPr txBox="1"/>
          <p:nvPr/>
        </p:nvSpPr>
        <p:spPr>
          <a:xfrm>
            <a:off x="5760049" y="3254000"/>
            <a:ext cx="884858" cy="360612"/>
          </a:xfrm>
          <a:prstGeom prst="rect">
            <a:avLst/>
          </a:prstGeom>
        </p:spPr>
        <p:txBody>
          <a:bodyPr wrap="none" lIns="0" tIns="0" rIns="0" bIns="0" rtlCol="0">
            <a:spAutoFit/>
          </a:bodyPr>
          <a:lstStyle/>
          <a:p>
            <a:pPr algn="ct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ea typeface="+mj-ea"/>
              </a:rPr>
              <a:t>年</a:t>
            </a:r>
          </a:p>
        </p:txBody>
      </p:sp>
      <p:sp>
        <p:nvSpPr>
          <p:cNvPr id="535" name="矩形 534">
            <a:extLst>
              <a:ext uri="{FF2B5EF4-FFF2-40B4-BE49-F238E27FC236}">
                <a16:creationId xmlns:a16="http://schemas.microsoft.com/office/drawing/2014/main" id="{CCF5B443-2601-4492-BD5E-38FFDBC3733D}"/>
              </a:ext>
            </a:extLst>
          </p:cNvPr>
          <p:cNvSpPr/>
          <p:nvPr/>
        </p:nvSpPr>
        <p:spPr>
          <a:xfrm>
            <a:off x="1256962" y="3857913"/>
            <a:ext cx="6096000" cy="452945"/>
          </a:xfrm>
          <a:prstGeom prst="rect">
            <a:avLst/>
          </a:prstGeom>
        </p:spPr>
        <p:txBody>
          <a:bodyPr>
            <a:spAutoFit/>
          </a:bodyPr>
          <a:lstStyle/>
          <a:p>
            <a:pPr>
              <a:lnSpc>
                <a:spcPct val="130000"/>
              </a:lnSpc>
              <a:spcBef>
                <a:spcPct val="0"/>
              </a:spcBef>
              <a:defRPr/>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输入一段描述性文字，输入一段描述性文字</a:t>
            </a:r>
          </a:p>
        </p:txBody>
      </p:sp>
      <p:cxnSp>
        <p:nvCxnSpPr>
          <p:cNvPr id="536" name="直接连接符 535">
            <a:extLst>
              <a:ext uri="{FF2B5EF4-FFF2-40B4-BE49-F238E27FC236}">
                <a16:creationId xmlns:a16="http://schemas.microsoft.com/office/drawing/2014/main" id="{EEFC4FC2-0290-4556-B5A8-64B0C70FEB90}"/>
              </a:ext>
            </a:extLst>
          </p:cNvPr>
          <p:cNvCxnSpPr>
            <a:cxnSpLocks/>
          </p:cNvCxnSpPr>
          <p:nvPr/>
        </p:nvCxnSpPr>
        <p:spPr>
          <a:xfrm>
            <a:off x="442913" y="3762184"/>
            <a:ext cx="6468741" cy="0"/>
          </a:xfrm>
          <a:prstGeom prst="line">
            <a:avLst/>
          </a:prstGeom>
          <a:ln>
            <a:gradFill>
              <a:gsLst>
                <a:gs pos="0">
                  <a:srgbClr val="0FC2FC"/>
                </a:gs>
                <a:gs pos="100000">
                  <a:srgbClr val="0FC2FC">
                    <a:alpha val="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537" name="组合 536">
            <a:extLst>
              <a:ext uri="{FF2B5EF4-FFF2-40B4-BE49-F238E27FC236}">
                <a16:creationId xmlns:a16="http://schemas.microsoft.com/office/drawing/2014/main" id="{F1BC53D2-B9D3-4744-858A-0543062D5113}"/>
              </a:ext>
            </a:extLst>
          </p:cNvPr>
          <p:cNvGrpSpPr/>
          <p:nvPr/>
        </p:nvGrpSpPr>
        <p:grpSpPr>
          <a:xfrm>
            <a:off x="7921069" y="3495016"/>
            <a:ext cx="3613540" cy="953723"/>
            <a:chOff x="6639404" y="3904381"/>
            <a:chExt cx="3613540" cy="953723"/>
          </a:xfrm>
        </p:grpSpPr>
        <p:sp>
          <p:nvSpPr>
            <p:cNvPr id="538" name="PA-矩形 36+">
              <a:extLst>
                <a:ext uri="{FF2B5EF4-FFF2-40B4-BE49-F238E27FC236}">
                  <a16:creationId xmlns:a16="http://schemas.microsoft.com/office/drawing/2014/main" id="{090CEE2D-961F-4879-9503-0B0E5F1DD044}"/>
                </a:ext>
              </a:extLst>
            </p:cNvPr>
            <p:cNvSpPr/>
            <p:nvPr>
              <p:custDataLst>
                <p:tags r:id="rId4"/>
              </p:custDataLst>
            </p:nvPr>
          </p:nvSpPr>
          <p:spPr>
            <a:xfrm>
              <a:off x="6639404" y="3904381"/>
              <a:ext cx="1992893" cy="953723"/>
            </a:xfrm>
            <a:prstGeom prst="rect">
              <a:avLst/>
            </a:prstGeom>
          </p:spPr>
          <p:txBody>
            <a:bodyPr wrap="square">
              <a:spAutoFit/>
            </a:bodyPr>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539" name="PA-矩形 36+">
              <a:extLst>
                <a:ext uri="{FF2B5EF4-FFF2-40B4-BE49-F238E27FC236}">
                  <a16:creationId xmlns:a16="http://schemas.microsoft.com/office/drawing/2014/main" id="{BA1591C4-5719-4172-AC94-5012AEBF89C8}"/>
                </a:ext>
              </a:extLst>
            </p:cNvPr>
            <p:cNvSpPr/>
            <p:nvPr>
              <p:custDataLst>
                <p:tags r:id="rId5"/>
              </p:custDataLst>
            </p:nvPr>
          </p:nvSpPr>
          <p:spPr>
            <a:xfrm>
              <a:off x="8430191" y="3904381"/>
              <a:ext cx="1822753" cy="953723"/>
            </a:xfrm>
            <a:prstGeom prst="rect">
              <a:avLst/>
            </a:prstGeom>
          </p:spPr>
          <p:txBody>
            <a:bodyPr wrap="square">
              <a:spAutoFit/>
            </a:bodyPr>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grpSp>
        <p:nvGrpSpPr>
          <p:cNvPr id="540" name="Group 536+">
            <a:extLst>
              <a:ext uri="{FF2B5EF4-FFF2-40B4-BE49-F238E27FC236}">
                <a16:creationId xmlns:a16="http://schemas.microsoft.com/office/drawing/2014/main" id="{511512BA-6483-4A99-8297-93AE2FE8C9CD}"/>
              </a:ext>
            </a:extLst>
          </p:cNvPr>
          <p:cNvGrpSpPr/>
          <p:nvPr/>
        </p:nvGrpSpPr>
        <p:grpSpPr>
          <a:xfrm>
            <a:off x="7921069" y="4603334"/>
            <a:ext cx="3613540" cy="953723"/>
            <a:chOff x="6639404" y="3904381"/>
            <a:chExt cx="3613540" cy="953723"/>
          </a:xfrm>
        </p:grpSpPr>
        <p:sp>
          <p:nvSpPr>
            <p:cNvPr id="541" name="PA-矩形 36+">
              <a:extLst>
                <a:ext uri="{FF2B5EF4-FFF2-40B4-BE49-F238E27FC236}">
                  <a16:creationId xmlns:a16="http://schemas.microsoft.com/office/drawing/2014/main" id="{35AEE116-906B-440B-8F55-A59B81C54F8D}"/>
                </a:ext>
              </a:extLst>
            </p:cNvPr>
            <p:cNvSpPr/>
            <p:nvPr>
              <p:custDataLst>
                <p:tags r:id="rId2"/>
              </p:custDataLst>
            </p:nvPr>
          </p:nvSpPr>
          <p:spPr>
            <a:xfrm>
              <a:off x="6639404" y="3904381"/>
              <a:ext cx="1992893" cy="953723"/>
            </a:xfrm>
            <a:prstGeom prst="rect">
              <a:avLst/>
            </a:prstGeom>
          </p:spPr>
          <p:txBody>
            <a:bodyPr wrap="square">
              <a:spAutoFit/>
            </a:bodyPr>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542" name="PA-矩形 36+">
              <a:extLst>
                <a:ext uri="{FF2B5EF4-FFF2-40B4-BE49-F238E27FC236}">
                  <a16:creationId xmlns:a16="http://schemas.microsoft.com/office/drawing/2014/main" id="{9E89E937-262B-40B5-A6AA-1007415666DF}"/>
                </a:ext>
              </a:extLst>
            </p:cNvPr>
            <p:cNvSpPr/>
            <p:nvPr>
              <p:custDataLst>
                <p:tags r:id="rId3"/>
              </p:custDataLst>
            </p:nvPr>
          </p:nvSpPr>
          <p:spPr>
            <a:xfrm>
              <a:off x="8430191" y="3904381"/>
              <a:ext cx="1822753" cy="953723"/>
            </a:xfrm>
            <a:prstGeom prst="rect">
              <a:avLst/>
            </a:prstGeom>
          </p:spPr>
          <p:txBody>
            <a:bodyPr wrap="square">
              <a:spAutoFit/>
            </a:bodyPr>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输入内容输入内容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sp>
        <p:nvSpPr>
          <p:cNvPr id="544" name="PA-矩形 36+">
            <a:extLst>
              <a:ext uri="{FF2B5EF4-FFF2-40B4-BE49-F238E27FC236}">
                <a16:creationId xmlns:a16="http://schemas.microsoft.com/office/drawing/2014/main" id="{75F82BCD-FADB-4A2F-AE83-E1326F4031C3}"/>
              </a:ext>
            </a:extLst>
          </p:cNvPr>
          <p:cNvSpPr/>
          <p:nvPr>
            <p:custDataLst>
              <p:tags r:id="rId1"/>
            </p:custDataLst>
          </p:nvPr>
        </p:nvSpPr>
        <p:spPr>
          <a:xfrm>
            <a:off x="8084185" y="2831991"/>
            <a:ext cx="3277739" cy="452945"/>
          </a:xfrm>
          <a:prstGeom prst="rect">
            <a:avLst/>
          </a:prstGeom>
        </p:spPr>
        <p:txBody>
          <a:bodyPr wrap="square">
            <a:sp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重点发展北上广等一线城市</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grpSp>
        <p:nvGrpSpPr>
          <p:cNvPr id="302" name="组合 301">
            <a:extLst>
              <a:ext uri="{FF2B5EF4-FFF2-40B4-BE49-F238E27FC236}">
                <a16:creationId xmlns:a16="http://schemas.microsoft.com/office/drawing/2014/main" id="{3749F9D3-AC61-41A7-B8A3-A268AD3D4670}"/>
              </a:ext>
            </a:extLst>
          </p:cNvPr>
          <p:cNvGrpSpPr/>
          <p:nvPr/>
        </p:nvGrpSpPr>
        <p:grpSpPr>
          <a:xfrm>
            <a:off x="442913" y="4480903"/>
            <a:ext cx="3151283" cy="1958901"/>
            <a:chOff x="2869525" y="3695134"/>
            <a:chExt cx="3341988" cy="2077447"/>
          </a:xfrm>
        </p:grpSpPr>
        <p:sp>
          <p:nvSpPr>
            <p:cNvPr id="304" name="任意多边形: 形状 303">
              <a:extLst>
                <a:ext uri="{FF2B5EF4-FFF2-40B4-BE49-F238E27FC236}">
                  <a16:creationId xmlns:a16="http://schemas.microsoft.com/office/drawing/2014/main" id="{A5F2FB64-6525-415F-946C-4A0D24532709}"/>
                </a:ext>
              </a:extLst>
            </p:cNvPr>
            <p:cNvSpPr/>
            <p:nvPr/>
          </p:nvSpPr>
          <p:spPr>
            <a:xfrm>
              <a:off x="3166136" y="3695134"/>
              <a:ext cx="2748766" cy="1966926"/>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343" name="任意多边形: 形状 342">
              <a:extLst>
                <a:ext uri="{FF2B5EF4-FFF2-40B4-BE49-F238E27FC236}">
                  <a16:creationId xmlns:a16="http://schemas.microsoft.com/office/drawing/2014/main" id="{1110BFD6-BA70-490A-9EFD-909E52E96B04}"/>
                </a:ext>
              </a:extLst>
            </p:cNvPr>
            <p:cNvSpPr/>
            <p:nvPr/>
          </p:nvSpPr>
          <p:spPr>
            <a:xfrm>
              <a:off x="3338950" y="3751569"/>
              <a:ext cx="2403138" cy="171960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345" name="椭圆 344">
              <a:extLst>
                <a:ext uri="{FF2B5EF4-FFF2-40B4-BE49-F238E27FC236}">
                  <a16:creationId xmlns:a16="http://schemas.microsoft.com/office/drawing/2014/main" id="{60B3B810-CB73-46DE-A74E-DE53C11B73D3}"/>
                </a:ext>
              </a:extLst>
            </p:cNvPr>
            <p:cNvSpPr/>
            <p:nvPr/>
          </p:nvSpPr>
          <p:spPr>
            <a:xfrm>
              <a:off x="2869525" y="4627846"/>
              <a:ext cx="3341988" cy="1144735"/>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391" name="Shape 597">
              <a:extLst>
                <a:ext uri="{FF2B5EF4-FFF2-40B4-BE49-F238E27FC236}">
                  <a16:creationId xmlns:a16="http://schemas.microsoft.com/office/drawing/2014/main" id="{21311728-7B56-4CEC-9C2E-00F66733C4A0}"/>
                </a:ext>
              </a:extLst>
            </p:cNvPr>
            <p:cNvSpPr txBox="1"/>
            <p:nvPr/>
          </p:nvSpPr>
          <p:spPr>
            <a:xfrm>
              <a:off x="3476418" y="4587905"/>
              <a:ext cx="2185309" cy="338408"/>
            </a:xfrm>
            <a:prstGeom prst="rect">
              <a:avLst/>
            </a:prstGeom>
            <a:noFill/>
            <a:ln w="9525">
              <a:noFill/>
            </a:ln>
          </p:spPr>
          <p:txBody>
            <a:bodyPr lIns="45713" tIns="22850" rIns="45713" bIns="22850"/>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393" name="Shape 593">
              <a:extLst>
                <a:ext uri="{FF2B5EF4-FFF2-40B4-BE49-F238E27FC236}">
                  <a16:creationId xmlns:a16="http://schemas.microsoft.com/office/drawing/2014/main" id="{976EA1D6-CAF0-4D31-9D73-31C06C2D3F7F}"/>
                </a:ext>
              </a:extLst>
            </p:cNvPr>
            <p:cNvSpPr txBox="1"/>
            <p:nvPr/>
          </p:nvSpPr>
          <p:spPr>
            <a:xfrm>
              <a:off x="3328048" y="4185264"/>
              <a:ext cx="2424943" cy="631629"/>
            </a:xfrm>
            <a:prstGeom prst="rect">
              <a:avLst/>
            </a:prstGeom>
            <a:noFill/>
            <a:ln w="9525">
              <a:noFill/>
            </a:ln>
          </p:spPr>
          <p:txBody>
            <a:bodyPr lIns="45713" tIns="22850" rIns="45713" bIns="22850"/>
            <a:lstStyle/>
            <a:p>
              <a:pPr marR="0" lvl="0" indent="0" algn="ctr" fontAlgn="auto">
                <a:lnSpc>
                  <a:spcPct val="130000"/>
                </a:lnSpc>
                <a:spcBef>
                  <a:spcPct val="0"/>
                </a:spcBef>
                <a:spcAft>
                  <a:spcPts val="0"/>
                </a:spcAft>
                <a:buClrTx/>
                <a:buSzPct val="25000"/>
                <a:tabLst/>
                <a:defRPr/>
              </a:pPr>
              <a:r>
                <a:rPr lang="zh-CN" altLang="en-US"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rPr>
                <a:t>输入文字</a:t>
              </a:r>
              <a:endParaRPr lang="en-US" altLang="zh-CN"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endParaRPr>
            </a:p>
          </p:txBody>
        </p:sp>
        <p:sp>
          <p:nvSpPr>
            <p:cNvPr id="516" name="椭圆 515">
              <a:extLst>
                <a:ext uri="{FF2B5EF4-FFF2-40B4-BE49-F238E27FC236}">
                  <a16:creationId xmlns:a16="http://schemas.microsoft.com/office/drawing/2014/main" id="{EB6C5AC8-4534-4191-8428-3652BE1F05FF}"/>
                </a:ext>
              </a:extLst>
            </p:cNvPr>
            <p:cNvSpPr/>
            <p:nvPr/>
          </p:nvSpPr>
          <p:spPr>
            <a:xfrm>
              <a:off x="3338950" y="4777443"/>
              <a:ext cx="2403138" cy="667924"/>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518" name="椭圆 517">
              <a:extLst>
                <a:ext uri="{FF2B5EF4-FFF2-40B4-BE49-F238E27FC236}">
                  <a16:creationId xmlns:a16="http://schemas.microsoft.com/office/drawing/2014/main" id="{7D34BF08-8E9C-467F-A626-BD4174F5F4CB}"/>
                </a:ext>
              </a:extLst>
            </p:cNvPr>
            <p:cNvSpPr/>
            <p:nvPr/>
          </p:nvSpPr>
          <p:spPr>
            <a:xfrm>
              <a:off x="3555713" y="4678597"/>
              <a:ext cx="1948168" cy="505323"/>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grpSp>
        <p:nvGrpSpPr>
          <p:cNvPr id="543" name="Group 301+">
            <a:extLst>
              <a:ext uri="{FF2B5EF4-FFF2-40B4-BE49-F238E27FC236}">
                <a16:creationId xmlns:a16="http://schemas.microsoft.com/office/drawing/2014/main" id="{405111B8-168E-45E1-A0ED-F8BFA9B63976}"/>
              </a:ext>
            </a:extLst>
          </p:cNvPr>
          <p:cNvGrpSpPr/>
          <p:nvPr/>
        </p:nvGrpSpPr>
        <p:grpSpPr>
          <a:xfrm>
            <a:off x="4192728" y="4480903"/>
            <a:ext cx="3151283" cy="1958901"/>
            <a:chOff x="2869525" y="3695134"/>
            <a:chExt cx="3341988" cy="2077447"/>
          </a:xfrm>
        </p:grpSpPr>
        <p:sp>
          <p:nvSpPr>
            <p:cNvPr id="545" name="任意多边形: 形状 544">
              <a:extLst>
                <a:ext uri="{FF2B5EF4-FFF2-40B4-BE49-F238E27FC236}">
                  <a16:creationId xmlns:a16="http://schemas.microsoft.com/office/drawing/2014/main" id="{5F09B0E1-38AC-4D8C-B832-82CFC2D54BB1}"/>
                </a:ext>
              </a:extLst>
            </p:cNvPr>
            <p:cNvSpPr/>
            <p:nvPr/>
          </p:nvSpPr>
          <p:spPr>
            <a:xfrm>
              <a:off x="3166136" y="3695134"/>
              <a:ext cx="2748766" cy="1966926"/>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546" name="任意多边形: 形状 545">
              <a:extLst>
                <a:ext uri="{FF2B5EF4-FFF2-40B4-BE49-F238E27FC236}">
                  <a16:creationId xmlns:a16="http://schemas.microsoft.com/office/drawing/2014/main" id="{4521042F-BAAB-4402-B7BD-D6A1AA6B112E}"/>
                </a:ext>
              </a:extLst>
            </p:cNvPr>
            <p:cNvSpPr/>
            <p:nvPr/>
          </p:nvSpPr>
          <p:spPr>
            <a:xfrm>
              <a:off x="3338950" y="3751569"/>
              <a:ext cx="2403138" cy="171960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547" name="椭圆 546">
              <a:extLst>
                <a:ext uri="{FF2B5EF4-FFF2-40B4-BE49-F238E27FC236}">
                  <a16:creationId xmlns:a16="http://schemas.microsoft.com/office/drawing/2014/main" id="{0E9D8213-633C-42A6-8185-5024EC87CB15}"/>
                </a:ext>
              </a:extLst>
            </p:cNvPr>
            <p:cNvSpPr/>
            <p:nvPr/>
          </p:nvSpPr>
          <p:spPr>
            <a:xfrm>
              <a:off x="2869525" y="4627846"/>
              <a:ext cx="3341988" cy="1144735"/>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548" name="Shape 597">
              <a:extLst>
                <a:ext uri="{FF2B5EF4-FFF2-40B4-BE49-F238E27FC236}">
                  <a16:creationId xmlns:a16="http://schemas.microsoft.com/office/drawing/2014/main" id="{7B08D4BA-5CA5-4433-9085-6EC54DD0F6AC}"/>
                </a:ext>
              </a:extLst>
            </p:cNvPr>
            <p:cNvSpPr txBox="1"/>
            <p:nvPr/>
          </p:nvSpPr>
          <p:spPr>
            <a:xfrm>
              <a:off x="3476418" y="4587905"/>
              <a:ext cx="2185309" cy="338408"/>
            </a:xfrm>
            <a:prstGeom prst="rect">
              <a:avLst/>
            </a:prstGeom>
            <a:noFill/>
            <a:ln w="9525">
              <a:noFill/>
            </a:ln>
          </p:spPr>
          <p:txBody>
            <a:bodyPr lIns="45713" tIns="22850" rIns="45713" bIns="22850"/>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549" name="Shape 593">
              <a:extLst>
                <a:ext uri="{FF2B5EF4-FFF2-40B4-BE49-F238E27FC236}">
                  <a16:creationId xmlns:a16="http://schemas.microsoft.com/office/drawing/2014/main" id="{999F9CB0-89DF-49DB-94EF-3BB2EB7A0C5A}"/>
                </a:ext>
              </a:extLst>
            </p:cNvPr>
            <p:cNvSpPr txBox="1"/>
            <p:nvPr/>
          </p:nvSpPr>
          <p:spPr>
            <a:xfrm>
              <a:off x="3328048" y="4185264"/>
              <a:ext cx="2424943" cy="631629"/>
            </a:xfrm>
            <a:prstGeom prst="rect">
              <a:avLst/>
            </a:prstGeom>
            <a:noFill/>
            <a:ln w="9525">
              <a:noFill/>
            </a:ln>
          </p:spPr>
          <p:txBody>
            <a:bodyPr lIns="45713" tIns="22850" rIns="45713" bIns="22850"/>
            <a:lstStyle/>
            <a:p>
              <a:pPr algn="ctr">
                <a:lnSpc>
                  <a:spcPct val="130000"/>
                </a:lnSpc>
                <a:spcBef>
                  <a:spcPct val="0"/>
                </a:spcBef>
                <a:buSzPct val="25000"/>
                <a:defRPr/>
              </a:pPr>
              <a:r>
                <a:rPr lang="zh-CN" altLang="en-US"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rPr>
                <a:t>输入文字</a:t>
              </a:r>
              <a:endParaRPr lang="en-US" altLang="zh-CN"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endParaRPr>
            </a:p>
          </p:txBody>
        </p:sp>
        <p:sp>
          <p:nvSpPr>
            <p:cNvPr id="550" name="椭圆 549">
              <a:extLst>
                <a:ext uri="{FF2B5EF4-FFF2-40B4-BE49-F238E27FC236}">
                  <a16:creationId xmlns:a16="http://schemas.microsoft.com/office/drawing/2014/main" id="{87AF956F-696A-4F34-A406-9E444AF299FC}"/>
                </a:ext>
              </a:extLst>
            </p:cNvPr>
            <p:cNvSpPr/>
            <p:nvPr/>
          </p:nvSpPr>
          <p:spPr>
            <a:xfrm>
              <a:off x="3338950" y="4777443"/>
              <a:ext cx="2403138" cy="667924"/>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551" name="椭圆 550">
              <a:extLst>
                <a:ext uri="{FF2B5EF4-FFF2-40B4-BE49-F238E27FC236}">
                  <a16:creationId xmlns:a16="http://schemas.microsoft.com/office/drawing/2014/main" id="{72C4B17F-8A5C-409E-B132-369E964BF8DF}"/>
                </a:ext>
              </a:extLst>
            </p:cNvPr>
            <p:cNvSpPr/>
            <p:nvPr/>
          </p:nvSpPr>
          <p:spPr>
            <a:xfrm>
              <a:off x="3555713" y="4678597"/>
              <a:ext cx="1948168" cy="505323"/>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spTree>
    <p:extLst>
      <p:ext uri="{BB962C8B-B14F-4D97-AF65-F5344CB8AC3E}">
        <p14:creationId xmlns:p14="http://schemas.microsoft.com/office/powerpoint/2010/main" val="3772072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任意多边形: 形状 250">
            <a:extLst>
              <a:ext uri="{FF2B5EF4-FFF2-40B4-BE49-F238E27FC236}">
                <a16:creationId xmlns:a16="http://schemas.microsoft.com/office/drawing/2014/main" id="{1BE48258-E51A-4B04-96B8-7D8BEE80069E}"/>
              </a:ext>
            </a:extLst>
          </p:cNvPr>
          <p:cNvSpPr/>
          <p:nvPr/>
        </p:nvSpPr>
        <p:spPr>
          <a:xfrm>
            <a:off x="7591930" y="3789195"/>
            <a:ext cx="2152206"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45231"/>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阶段规划</a:t>
            </a:r>
          </a:p>
        </p:txBody>
      </p:sp>
      <p:sp>
        <p:nvSpPr>
          <p:cNvPr id="168" name="任意多边形: 形状 167">
            <a:extLst>
              <a:ext uri="{FF2B5EF4-FFF2-40B4-BE49-F238E27FC236}">
                <a16:creationId xmlns:a16="http://schemas.microsoft.com/office/drawing/2014/main" id="{3BC98ABD-23D1-40BB-AFC1-D19A39E3A134}"/>
              </a:ext>
            </a:extLst>
          </p:cNvPr>
          <p:cNvSpPr/>
          <p:nvPr/>
        </p:nvSpPr>
        <p:spPr>
          <a:xfrm>
            <a:off x="-647165" y="3346000"/>
            <a:ext cx="14074218" cy="623913"/>
          </a:xfrm>
          <a:custGeom>
            <a:avLst/>
            <a:gdLst>
              <a:gd name="connsiteX0" fmla="*/ 0 w 14074218"/>
              <a:gd name="connsiteY0" fmla="*/ 718953 h 1181133"/>
              <a:gd name="connsiteX1" fmla="*/ 3996965 w 14074218"/>
              <a:gd name="connsiteY1" fmla="*/ 1152586 h 1181133"/>
              <a:gd name="connsiteX2" fmla="*/ 6806152 w 14074218"/>
              <a:gd name="connsiteY2" fmla="*/ 2516 h 1181133"/>
              <a:gd name="connsiteX3" fmla="*/ 11491274 w 14074218"/>
              <a:gd name="connsiteY3" fmla="*/ 832075 h 1181133"/>
              <a:gd name="connsiteX4" fmla="*/ 14074218 w 14074218"/>
              <a:gd name="connsiteY4" fmla="*/ 417296 h 1181133"/>
              <a:gd name="connsiteX0" fmla="*/ 0 w 14074218"/>
              <a:gd name="connsiteY0" fmla="*/ 690760 h 1151327"/>
              <a:gd name="connsiteX1" fmla="*/ 3996965 w 14074218"/>
              <a:gd name="connsiteY1" fmla="*/ 1124393 h 1151327"/>
              <a:gd name="connsiteX2" fmla="*/ 6985261 w 14074218"/>
              <a:gd name="connsiteY2" fmla="*/ 2604 h 1151327"/>
              <a:gd name="connsiteX3" fmla="*/ 11491274 w 14074218"/>
              <a:gd name="connsiteY3" fmla="*/ 803882 h 1151327"/>
              <a:gd name="connsiteX4" fmla="*/ 14074218 w 14074218"/>
              <a:gd name="connsiteY4" fmla="*/ 389103 h 115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4218" h="1151327">
                <a:moveTo>
                  <a:pt x="0" y="690760"/>
                </a:moveTo>
                <a:cubicBezTo>
                  <a:pt x="1431303" y="967279"/>
                  <a:pt x="2832755" y="1239086"/>
                  <a:pt x="3996965" y="1124393"/>
                </a:cubicBezTo>
                <a:cubicBezTo>
                  <a:pt x="5161175" y="1009700"/>
                  <a:pt x="5736210" y="56022"/>
                  <a:pt x="6985261" y="2604"/>
                </a:cubicBezTo>
                <a:cubicBezTo>
                  <a:pt x="8234312" y="-50814"/>
                  <a:pt x="10279930" y="734752"/>
                  <a:pt x="11491274" y="803882"/>
                </a:cubicBezTo>
                <a:cubicBezTo>
                  <a:pt x="12702618" y="873012"/>
                  <a:pt x="13388418" y="631057"/>
                  <a:pt x="14074218" y="389103"/>
                </a:cubicBezTo>
              </a:path>
            </a:pathLst>
          </a:custGeom>
          <a:noFill/>
          <a:ln w="25400" cap="flat" cmpd="sng" algn="ctr">
            <a:gradFill flip="none" rotWithShape="1">
              <a:gsLst>
                <a:gs pos="0">
                  <a:schemeClr val="accent2">
                    <a:alpha val="0"/>
                  </a:schemeClr>
                </a:gs>
                <a:gs pos="25000">
                  <a:schemeClr val="accent2"/>
                </a:gs>
                <a:gs pos="100000">
                  <a:schemeClr val="accent1"/>
                </a:gs>
                <a:gs pos="82000">
                  <a:schemeClr val="accent1"/>
                </a:gs>
              </a:gsLst>
              <a:lin ang="0" scaled="1"/>
              <a:tileRect/>
            </a:gradFill>
            <a:prstDash val="solid"/>
            <a:miter lim="800000"/>
          </a:ln>
          <a:effectLst>
            <a:outerShdw blurRad="88900" dist="127000" dir="5400000" algn="t" rotWithShape="0">
              <a:srgbClr val="1306BA">
                <a:lumMod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方正兰亭黑简体"/>
              <a:ea typeface="方正兰亭黑简体"/>
              <a:cs typeface="+mn-cs"/>
            </a:endParaRPr>
          </a:p>
        </p:txBody>
      </p:sp>
      <p:sp>
        <p:nvSpPr>
          <p:cNvPr id="169" name="任意多边形: 形状 168">
            <a:extLst>
              <a:ext uri="{FF2B5EF4-FFF2-40B4-BE49-F238E27FC236}">
                <a16:creationId xmlns:a16="http://schemas.microsoft.com/office/drawing/2014/main" id="{C1C4A043-14A4-4E93-BE54-4B4B78A79B9A}"/>
              </a:ext>
            </a:extLst>
          </p:cNvPr>
          <p:cNvSpPr/>
          <p:nvPr/>
        </p:nvSpPr>
        <p:spPr>
          <a:xfrm>
            <a:off x="-1179387" y="3254339"/>
            <a:ext cx="14186855" cy="827734"/>
          </a:xfrm>
          <a:custGeom>
            <a:avLst/>
            <a:gdLst>
              <a:gd name="connsiteX0" fmla="*/ 0 w 14074218"/>
              <a:gd name="connsiteY0" fmla="*/ 718953 h 1181133"/>
              <a:gd name="connsiteX1" fmla="*/ 3996965 w 14074218"/>
              <a:gd name="connsiteY1" fmla="*/ 1152586 h 1181133"/>
              <a:gd name="connsiteX2" fmla="*/ 6806152 w 14074218"/>
              <a:gd name="connsiteY2" fmla="*/ 2516 h 1181133"/>
              <a:gd name="connsiteX3" fmla="*/ 11491274 w 14074218"/>
              <a:gd name="connsiteY3" fmla="*/ 832075 h 1181133"/>
              <a:gd name="connsiteX4" fmla="*/ 14074218 w 14074218"/>
              <a:gd name="connsiteY4" fmla="*/ 417296 h 1181133"/>
              <a:gd name="connsiteX0" fmla="*/ 0 w 14074218"/>
              <a:gd name="connsiteY0" fmla="*/ 690760 h 1151327"/>
              <a:gd name="connsiteX1" fmla="*/ 3996965 w 14074218"/>
              <a:gd name="connsiteY1" fmla="*/ 1124393 h 1151327"/>
              <a:gd name="connsiteX2" fmla="*/ 6985261 w 14074218"/>
              <a:gd name="connsiteY2" fmla="*/ 2604 h 1151327"/>
              <a:gd name="connsiteX3" fmla="*/ 11491274 w 14074218"/>
              <a:gd name="connsiteY3" fmla="*/ 803882 h 1151327"/>
              <a:gd name="connsiteX4" fmla="*/ 14074218 w 14074218"/>
              <a:gd name="connsiteY4" fmla="*/ 389103 h 1151327"/>
              <a:gd name="connsiteX0" fmla="*/ 0 w 14074218"/>
              <a:gd name="connsiteY0" fmla="*/ 693896 h 1315196"/>
              <a:gd name="connsiteX1" fmla="*/ 2912883 w 14074218"/>
              <a:gd name="connsiteY1" fmla="*/ 1296553 h 1315196"/>
              <a:gd name="connsiteX2" fmla="*/ 6985261 w 14074218"/>
              <a:gd name="connsiteY2" fmla="*/ 5740 h 1315196"/>
              <a:gd name="connsiteX3" fmla="*/ 11491274 w 14074218"/>
              <a:gd name="connsiteY3" fmla="*/ 807018 h 1315196"/>
              <a:gd name="connsiteX4" fmla="*/ 14074218 w 14074218"/>
              <a:gd name="connsiteY4" fmla="*/ 392239 h 1315196"/>
              <a:gd name="connsiteX0" fmla="*/ 0 w 14074218"/>
              <a:gd name="connsiteY0" fmla="*/ 568107 h 1184103"/>
              <a:gd name="connsiteX1" fmla="*/ 2912883 w 14074218"/>
              <a:gd name="connsiteY1" fmla="*/ 1170764 h 1184103"/>
              <a:gd name="connsiteX2" fmla="*/ 6108568 w 14074218"/>
              <a:gd name="connsiteY2" fmla="*/ 6720 h 1184103"/>
              <a:gd name="connsiteX3" fmla="*/ 11491274 w 14074218"/>
              <a:gd name="connsiteY3" fmla="*/ 681229 h 1184103"/>
              <a:gd name="connsiteX4" fmla="*/ 14074218 w 14074218"/>
              <a:gd name="connsiteY4" fmla="*/ 266450 h 1184103"/>
              <a:gd name="connsiteX0" fmla="*/ 0 w 14074218"/>
              <a:gd name="connsiteY0" fmla="*/ 562339 h 1178334"/>
              <a:gd name="connsiteX1" fmla="*/ 2912883 w 14074218"/>
              <a:gd name="connsiteY1" fmla="*/ 1164996 h 1178334"/>
              <a:gd name="connsiteX2" fmla="*/ 6108568 w 14074218"/>
              <a:gd name="connsiteY2" fmla="*/ 952 h 1178334"/>
              <a:gd name="connsiteX3" fmla="*/ 11010507 w 14074218"/>
              <a:gd name="connsiteY3" fmla="*/ 957166 h 1178334"/>
              <a:gd name="connsiteX4" fmla="*/ 14074218 w 14074218"/>
              <a:gd name="connsiteY4" fmla="*/ 260682 h 1178334"/>
              <a:gd name="connsiteX0" fmla="*/ 0 w 14074218"/>
              <a:gd name="connsiteY0" fmla="*/ 566376 h 1182371"/>
              <a:gd name="connsiteX1" fmla="*/ 2912883 w 14074218"/>
              <a:gd name="connsiteY1" fmla="*/ 1169033 h 1182371"/>
              <a:gd name="connsiteX2" fmla="*/ 6108568 w 14074218"/>
              <a:gd name="connsiteY2" fmla="*/ 4989 h 1182371"/>
              <a:gd name="connsiteX3" fmla="*/ 10341204 w 14074218"/>
              <a:gd name="connsiteY3" fmla="*/ 735839 h 1182371"/>
              <a:gd name="connsiteX4" fmla="*/ 14074218 w 14074218"/>
              <a:gd name="connsiteY4" fmla="*/ 264719 h 1182371"/>
              <a:gd name="connsiteX0" fmla="*/ 0 w 14309888"/>
              <a:gd name="connsiteY0" fmla="*/ 1048178 h 1664173"/>
              <a:gd name="connsiteX1" fmla="*/ 2912883 w 14309888"/>
              <a:gd name="connsiteY1" fmla="*/ 1650835 h 1664173"/>
              <a:gd name="connsiteX2" fmla="*/ 6108568 w 14309888"/>
              <a:gd name="connsiteY2" fmla="*/ 486791 h 1664173"/>
              <a:gd name="connsiteX3" fmla="*/ 10341204 w 14309888"/>
              <a:gd name="connsiteY3" fmla="*/ 1217641 h 1664173"/>
              <a:gd name="connsiteX4" fmla="*/ 14309888 w 14309888"/>
              <a:gd name="connsiteY4" fmla="*/ 0 h 1664173"/>
              <a:gd name="connsiteX0" fmla="*/ 0 w 14309888"/>
              <a:gd name="connsiteY0" fmla="*/ 1048178 h 1664173"/>
              <a:gd name="connsiteX1" fmla="*/ 2912883 w 14309888"/>
              <a:gd name="connsiteY1" fmla="*/ 1650835 h 1664173"/>
              <a:gd name="connsiteX2" fmla="*/ 6108568 w 14309888"/>
              <a:gd name="connsiteY2" fmla="*/ 486791 h 1664173"/>
              <a:gd name="connsiteX3" fmla="*/ 10505174 w 14309888"/>
              <a:gd name="connsiteY3" fmla="*/ 1115507 h 1664173"/>
              <a:gd name="connsiteX4" fmla="*/ 14309888 w 14309888"/>
              <a:gd name="connsiteY4" fmla="*/ 0 h 1664173"/>
              <a:gd name="connsiteX0" fmla="*/ 0 w 14309888"/>
              <a:gd name="connsiteY0" fmla="*/ 1048178 h 1664173"/>
              <a:gd name="connsiteX1" fmla="*/ 2912883 w 14309888"/>
              <a:gd name="connsiteY1" fmla="*/ 1650835 h 1664173"/>
              <a:gd name="connsiteX2" fmla="*/ 6108568 w 14309888"/>
              <a:gd name="connsiteY2" fmla="*/ 486791 h 1664173"/>
              <a:gd name="connsiteX3" fmla="*/ 11038076 w 14309888"/>
              <a:gd name="connsiteY3" fmla="*/ 1564898 h 1664173"/>
              <a:gd name="connsiteX4" fmla="*/ 14309888 w 14309888"/>
              <a:gd name="connsiteY4" fmla="*/ 0 h 1664173"/>
              <a:gd name="connsiteX0" fmla="*/ 0 w 14309888"/>
              <a:gd name="connsiteY0" fmla="*/ 1048178 h 1664173"/>
              <a:gd name="connsiteX1" fmla="*/ 2912883 w 14309888"/>
              <a:gd name="connsiteY1" fmla="*/ 1650835 h 1664173"/>
              <a:gd name="connsiteX2" fmla="*/ 6108568 w 14309888"/>
              <a:gd name="connsiteY2" fmla="*/ 486791 h 1664173"/>
              <a:gd name="connsiteX3" fmla="*/ 11109813 w 14309888"/>
              <a:gd name="connsiteY3" fmla="*/ 1258495 h 1664173"/>
              <a:gd name="connsiteX4" fmla="*/ 14309888 w 14309888"/>
              <a:gd name="connsiteY4" fmla="*/ 0 h 166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9888" h="1664173">
                <a:moveTo>
                  <a:pt x="0" y="1048178"/>
                </a:moveTo>
                <a:cubicBezTo>
                  <a:pt x="1431303" y="1324697"/>
                  <a:pt x="1894788" y="1744399"/>
                  <a:pt x="2912883" y="1650835"/>
                </a:cubicBezTo>
                <a:cubicBezTo>
                  <a:pt x="3930978" y="1557271"/>
                  <a:pt x="4742413" y="552181"/>
                  <a:pt x="6108568" y="486791"/>
                </a:cubicBezTo>
                <a:cubicBezTo>
                  <a:pt x="7474723" y="421401"/>
                  <a:pt x="9898469" y="1189365"/>
                  <a:pt x="11109813" y="1258495"/>
                </a:cubicBezTo>
                <a:cubicBezTo>
                  <a:pt x="12321157" y="1327625"/>
                  <a:pt x="13624088" y="241954"/>
                  <a:pt x="14309888" y="0"/>
                </a:cubicBezTo>
              </a:path>
            </a:pathLst>
          </a:custGeom>
          <a:noFill/>
          <a:ln w="9525" cap="flat" cmpd="sng" algn="ctr">
            <a:gradFill flip="none" rotWithShape="1">
              <a:gsLst>
                <a:gs pos="0">
                  <a:schemeClr val="accent2">
                    <a:alpha val="0"/>
                  </a:schemeClr>
                </a:gs>
                <a:gs pos="66000">
                  <a:schemeClr val="accent2">
                    <a:alpha val="49000"/>
                  </a:schemeClr>
                </a:gs>
              </a:gsLst>
              <a:lin ang="0" scaled="1"/>
              <a:tileRect/>
            </a:gradFill>
            <a:prstDash val="solid"/>
            <a:miter lim="800000"/>
          </a:ln>
          <a:effectLst>
            <a:outerShdw blurRad="127000" dist="114300" dir="5400000" algn="t" rotWithShape="0">
              <a:srgbClr val="1306BA">
                <a:lumMod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方正兰亭黑简体"/>
              <a:ea typeface="方正兰亭黑简体"/>
              <a:cs typeface="+mn-cs"/>
            </a:endParaRPr>
          </a:p>
        </p:txBody>
      </p:sp>
      <p:sp>
        <p:nvSpPr>
          <p:cNvPr id="170" name="任意多边形: 形状 169">
            <a:extLst>
              <a:ext uri="{FF2B5EF4-FFF2-40B4-BE49-F238E27FC236}">
                <a16:creationId xmlns:a16="http://schemas.microsoft.com/office/drawing/2014/main" id="{DAD2FD23-E25C-4CCA-A508-A6750CCE03F6}"/>
              </a:ext>
            </a:extLst>
          </p:cNvPr>
          <p:cNvSpPr/>
          <p:nvPr/>
        </p:nvSpPr>
        <p:spPr>
          <a:xfrm>
            <a:off x="-919007" y="2556407"/>
            <a:ext cx="14299976" cy="1636222"/>
          </a:xfrm>
          <a:custGeom>
            <a:avLst/>
            <a:gdLst>
              <a:gd name="connsiteX0" fmla="*/ 0 w 14074218"/>
              <a:gd name="connsiteY0" fmla="*/ 718953 h 1181133"/>
              <a:gd name="connsiteX1" fmla="*/ 3996965 w 14074218"/>
              <a:gd name="connsiteY1" fmla="*/ 1152586 h 1181133"/>
              <a:gd name="connsiteX2" fmla="*/ 6806152 w 14074218"/>
              <a:gd name="connsiteY2" fmla="*/ 2516 h 1181133"/>
              <a:gd name="connsiteX3" fmla="*/ 11491274 w 14074218"/>
              <a:gd name="connsiteY3" fmla="*/ 832075 h 1181133"/>
              <a:gd name="connsiteX4" fmla="*/ 14074218 w 14074218"/>
              <a:gd name="connsiteY4" fmla="*/ 417296 h 1181133"/>
              <a:gd name="connsiteX0" fmla="*/ 0 w 14074218"/>
              <a:gd name="connsiteY0" fmla="*/ 690760 h 1151327"/>
              <a:gd name="connsiteX1" fmla="*/ 3996965 w 14074218"/>
              <a:gd name="connsiteY1" fmla="*/ 1124393 h 1151327"/>
              <a:gd name="connsiteX2" fmla="*/ 6985261 w 14074218"/>
              <a:gd name="connsiteY2" fmla="*/ 2604 h 1151327"/>
              <a:gd name="connsiteX3" fmla="*/ 11491274 w 14074218"/>
              <a:gd name="connsiteY3" fmla="*/ 803882 h 1151327"/>
              <a:gd name="connsiteX4" fmla="*/ 14074218 w 14074218"/>
              <a:gd name="connsiteY4" fmla="*/ 389103 h 1151327"/>
              <a:gd name="connsiteX0" fmla="*/ 0 w 14074218"/>
              <a:gd name="connsiteY0" fmla="*/ 693896 h 1315196"/>
              <a:gd name="connsiteX1" fmla="*/ 2912883 w 14074218"/>
              <a:gd name="connsiteY1" fmla="*/ 1296553 h 1315196"/>
              <a:gd name="connsiteX2" fmla="*/ 6985261 w 14074218"/>
              <a:gd name="connsiteY2" fmla="*/ 5740 h 1315196"/>
              <a:gd name="connsiteX3" fmla="*/ 11491274 w 14074218"/>
              <a:gd name="connsiteY3" fmla="*/ 807018 h 1315196"/>
              <a:gd name="connsiteX4" fmla="*/ 14074218 w 14074218"/>
              <a:gd name="connsiteY4" fmla="*/ 392239 h 1315196"/>
              <a:gd name="connsiteX0" fmla="*/ 0 w 14074218"/>
              <a:gd name="connsiteY0" fmla="*/ 568107 h 1184103"/>
              <a:gd name="connsiteX1" fmla="*/ 2912883 w 14074218"/>
              <a:gd name="connsiteY1" fmla="*/ 1170764 h 1184103"/>
              <a:gd name="connsiteX2" fmla="*/ 6108568 w 14074218"/>
              <a:gd name="connsiteY2" fmla="*/ 6720 h 1184103"/>
              <a:gd name="connsiteX3" fmla="*/ 11491274 w 14074218"/>
              <a:gd name="connsiteY3" fmla="*/ 681229 h 1184103"/>
              <a:gd name="connsiteX4" fmla="*/ 14074218 w 14074218"/>
              <a:gd name="connsiteY4" fmla="*/ 266450 h 1184103"/>
              <a:gd name="connsiteX0" fmla="*/ 0 w 14074218"/>
              <a:gd name="connsiteY0" fmla="*/ 562339 h 1178334"/>
              <a:gd name="connsiteX1" fmla="*/ 2912883 w 14074218"/>
              <a:gd name="connsiteY1" fmla="*/ 1164996 h 1178334"/>
              <a:gd name="connsiteX2" fmla="*/ 6108568 w 14074218"/>
              <a:gd name="connsiteY2" fmla="*/ 952 h 1178334"/>
              <a:gd name="connsiteX3" fmla="*/ 11010507 w 14074218"/>
              <a:gd name="connsiteY3" fmla="*/ 957166 h 1178334"/>
              <a:gd name="connsiteX4" fmla="*/ 14074218 w 14074218"/>
              <a:gd name="connsiteY4" fmla="*/ 260682 h 1178334"/>
              <a:gd name="connsiteX0" fmla="*/ 0 w 14074218"/>
              <a:gd name="connsiteY0" fmla="*/ 566376 h 1182371"/>
              <a:gd name="connsiteX1" fmla="*/ 2912883 w 14074218"/>
              <a:gd name="connsiteY1" fmla="*/ 1169033 h 1182371"/>
              <a:gd name="connsiteX2" fmla="*/ 6108568 w 14074218"/>
              <a:gd name="connsiteY2" fmla="*/ 4989 h 1182371"/>
              <a:gd name="connsiteX3" fmla="*/ 10341204 w 14074218"/>
              <a:gd name="connsiteY3" fmla="*/ 735839 h 1182371"/>
              <a:gd name="connsiteX4" fmla="*/ 14074218 w 14074218"/>
              <a:gd name="connsiteY4" fmla="*/ 264719 h 1182371"/>
              <a:gd name="connsiteX0" fmla="*/ 0 w 14309888"/>
              <a:gd name="connsiteY0" fmla="*/ 1048178 h 1664173"/>
              <a:gd name="connsiteX1" fmla="*/ 2912883 w 14309888"/>
              <a:gd name="connsiteY1" fmla="*/ 1650835 h 1664173"/>
              <a:gd name="connsiteX2" fmla="*/ 6108568 w 14309888"/>
              <a:gd name="connsiteY2" fmla="*/ 486791 h 1664173"/>
              <a:gd name="connsiteX3" fmla="*/ 10341204 w 14309888"/>
              <a:gd name="connsiteY3" fmla="*/ 1217641 h 1664173"/>
              <a:gd name="connsiteX4" fmla="*/ 14309888 w 14309888"/>
              <a:gd name="connsiteY4" fmla="*/ 0 h 1664173"/>
              <a:gd name="connsiteX0" fmla="*/ 0 w 14328904"/>
              <a:gd name="connsiteY0" fmla="*/ 0 h 1668236"/>
              <a:gd name="connsiteX1" fmla="*/ 2931899 w 14328904"/>
              <a:gd name="connsiteY1" fmla="*/ 1664010 h 1668236"/>
              <a:gd name="connsiteX2" fmla="*/ 6127584 w 14328904"/>
              <a:gd name="connsiteY2" fmla="*/ 499966 h 1668236"/>
              <a:gd name="connsiteX3" fmla="*/ 10360220 w 14328904"/>
              <a:gd name="connsiteY3" fmla="*/ 1230816 h 1668236"/>
              <a:gd name="connsiteX4" fmla="*/ 14328904 w 14328904"/>
              <a:gd name="connsiteY4" fmla="*/ 13175 h 1668236"/>
              <a:gd name="connsiteX0" fmla="*/ 0 w 14328904"/>
              <a:gd name="connsiteY0" fmla="*/ 0 h 1271792"/>
              <a:gd name="connsiteX1" fmla="*/ 3768652 w 14328904"/>
              <a:gd name="connsiteY1" fmla="*/ 1266002 h 1271792"/>
              <a:gd name="connsiteX2" fmla="*/ 6127584 w 14328904"/>
              <a:gd name="connsiteY2" fmla="*/ 499966 h 1271792"/>
              <a:gd name="connsiteX3" fmla="*/ 10360220 w 14328904"/>
              <a:gd name="connsiteY3" fmla="*/ 1230816 h 1271792"/>
              <a:gd name="connsiteX4" fmla="*/ 14328904 w 14328904"/>
              <a:gd name="connsiteY4" fmla="*/ 13175 h 1271792"/>
              <a:gd name="connsiteX0" fmla="*/ 0 w 14328904"/>
              <a:gd name="connsiteY0" fmla="*/ 504545 h 1775225"/>
              <a:gd name="connsiteX1" fmla="*/ 3768652 w 14328904"/>
              <a:gd name="connsiteY1" fmla="*/ 1770547 h 1775225"/>
              <a:gd name="connsiteX2" fmla="*/ 6232179 w 14328904"/>
              <a:gd name="connsiteY2" fmla="*/ 16 h 1775225"/>
              <a:gd name="connsiteX3" fmla="*/ 10360220 w 14328904"/>
              <a:gd name="connsiteY3" fmla="*/ 1735361 h 1775225"/>
              <a:gd name="connsiteX4" fmla="*/ 14328904 w 14328904"/>
              <a:gd name="connsiteY4" fmla="*/ 517720 h 1775225"/>
              <a:gd name="connsiteX0" fmla="*/ 0 w 14328904"/>
              <a:gd name="connsiteY0" fmla="*/ 522736 h 1793416"/>
              <a:gd name="connsiteX1" fmla="*/ 3768652 w 14328904"/>
              <a:gd name="connsiteY1" fmla="*/ 1788738 h 1793416"/>
              <a:gd name="connsiteX2" fmla="*/ 6232179 w 14328904"/>
              <a:gd name="connsiteY2" fmla="*/ 18207 h 1793416"/>
              <a:gd name="connsiteX3" fmla="*/ 10493340 w 14328904"/>
              <a:gd name="connsiteY3" fmla="*/ 843821 h 1793416"/>
              <a:gd name="connsiteX4" fmla="*/ 14328904 w 14328904"/>
              <a:gd name="connsiteY4" fmla="*/ 535911 h 1793416"/>
              <a:gd name="connsiteX0" fmla="*/ 0 w 14423990"/>
              <a:gd name="connsiteY0" fmla="*/ 2014768 h 3285448"/>
              <a:gd name="connsiteX1" fmla="*/ 3768652 w 14423990"/>
              <a:gd name="connsiteY1" fmla="*/ 3280770 h 3285448"/>
              <a:gd name="connsiteX2" fmla="*/ 6232179 w 14423990"/>
              <a:gd name="connsiteY2" fmla="*/ 1510239 h 3285448"/>
              <a:gd name="connsiteX3" fmla="*/ 10493340 w 14423990"/>
              <a:gd name="connsiteY3" fmla="*/ 2335853 h 3285448"/>
              <a:gd name="connsiteX4" fmla="*/ 14423990 w 14423990"/>
              <a:gd name="connsiteY4" fmla="*/ 0 h 3285448"/>
              <a:gd name="connsiteX0" fmla="*/ 0 w 14423990"/>
              <a:gd name="connsiteY0" fmla="*/ 2014768 h 3285448"/>
              <a:gd name="connsiteX1" fmla="*/ 3768652 w 14423990"/>
              <a:gd name="connsiteY1" fmla="*/ 3280770 h 3285448"/>
              <a:gd name="connsiteX2" fmla="*/ 6232179 w 14423990"/>
              <a:gd name="connsiteY2" fmla="*/ 1510239 h 3285448"/>
              <a:gd name="connsiteX3" fmla="*/ 10065455 w 14423990"/>
              <a:gd name="connsiteY3" fmla="*/ 2316900 h 3285448"/>
              <a:gd name="connsiteX4" fmla="*/ 14423990 w 14423990"/>
              <a:gd name="connsiteY4" fmla="*/ 0 h 3285448"/>
              <a:gd name="connsiteX0" fmla="*/ 0 w 14423990"/>
              <a:gd name="connsiteY0" fmla="*/ 2014768 h 3289650"/>
              <a:gd name="connsiteX1" fmla="*/ 3768652 w 14423990"/>
              <a:gd name="connsiteY1" fmla="*/ 3280770 h 3289650"/>
              <a:gd name="connsiteX2" fmla="*/ 6422350 w 14423990"/>
              <a:gd name="connsiteY2" fmla="*/ 1301761 h 3289650"/>
              <a:gd name="connsiteX3" fmla="*/ 10065455 w 14423990"/>
              <a:gd name="connsiteY3" fmla="*/ 2316900 h 3289650"/>
              <a:gd name="connsiteX4" fmla="*/ 14423990 w 14423990"/>
              <a:gd name="connsiteY4" fmla="*/ 0 h 3289650"/>
              <a:gd name="connsiteX0" fmla="*/ 0 w 14423990"/>
              <a:gd name="connsiteY0" fmla="*/ 2014768 h 3289650"/>
              <a:gd name="connsiteX1" fmla="*/ 3768652 w 14423990"/>
              <a:gd name="connsiteY1" fmla="*/ 3280770 h 3289650"/>
              <a:gd name="connsiteX2" fmla="*/ 6422350 w 14423990"/>
              <a:gd name="connsiteY2" fmla="*/ 1301761 h 3289650"/>
              <a:gd name="connsiteX3" fmla="*/ 9173870 w 14423990"/>
              <a:gd name="connsiteY3" fmla="*/ 2664156 h 3289650"/>
              <a:gd name="connsiteX4" fmla="*/ 14423990 w 14423990"/>
              <a:gd name="connsiteY4" fmla="*/ 0 h 328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3990" h="3289650">
                <a:moveTo>
                  <a:pt x="0" y="2014768"/>
                </a:moveTo>
                <a:cubicBezTo>
                  <a:pt x="1431303" y="2291287"/>
                  <a:pt x="2698261" y="3399604"/>
                  <a:pt x="3768652" y="3280770"/>
                </a:cubicBezTo>
                <a:cubicBezTo>
                  <a:pt x="4839043" y="3161936"/>
                  <a:pt x="5521480" y="1404530"/>
                  <a:pt x="6422350" y="1301761"/>
                </a:cubicBezTo>
                <a:cubicBezTo>
                  <a:pt x="7323220" y="1198992"/>
                  <a:pt x="7962526" y="2595026"/>
                  <a:pt x="9173870" y="2664156"/>
                </a:cubicBezTo>
                <a:cubicBezTo>
                  <a:pt x="10385214" y="2733286"/>
                  <a:pt x="13738190" y="241954"/>
                  <a:pt x="14423990" y="0"/>
                </a:cubicBezTo>
              </a:path>
            </a:pathLst>
          </a:custGeom>
          <a:noFill/>
          <a:ln w="6350" cap="flat" cmpd="sng" algn="ctr">
            <a:gradFill flip="none" rotWithShape="1">
              <a:gsLst>
                <a:gs pos="0">
                  <a:schemeClr val="accent2"/>
                </a:gs>
                <a:gs pos="25000">
                  <a:schemeClr val="accent2">
                    <a:alpha val="39000"/>
                  </a:schemeClr>
                </a:gs>
                <a:gs pos="100000">
                  <a:schemeClr val="accent1">
                    <a:alpha val="0"/>
                  </a:schemeClr>
                </a:gs>
                <a:gs pos="82000">
                  <a:schemeClr val="accent1">
                    <a:alpha val="41000"/>
                  </a:schemeClr>
                </a:gs>
              </a:gsLst>
              <a:lin ang="0" scaled="1"/>
              <a:tileRect/>
            </a:gradFill>
            <a:prstDash val="solid"/>
            <a:miter lim="800000"/>
          </a:ln>
          <a:effectLst>
            <a:outerShdw blurRad="127000" dist="114300" dir="5400000" algn="t" rotWithShape="0">
              <a:srgbClr val="1306BA">
                <a:lumMod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方正兰亭黑简体"/>
              <a:ea typeface="方正兰亭黑简体"/>
              <a:cs typeface="+mn-cs"/>
            </a:endParaRPr>
          </a:p>
        </p:txBody>
      </p:sp>
      <p:sp>
        <p:nvSpPr>
          <p:cNvPr id="172" name="任意多边形: 形状 171">
            <a:extLst>
              <a:ext uri="{FF2B5EF4-FFF2-40B4-BE49-F238E27FC236}">
                <a16:creationId xmlns:a16="http://schemas.microsoft.com/office/drawing/2014/main" id="{67527FDE-09B8-4365-A837-9E22BCE40E11}"/>
              </a:ext>
            </a:extLst>
          </p:cNvPr>
          <p:cNvSpPr/>
          <p:nvPr/>
        </p:nvSpPr>
        <p:spPr>
          <a:xfrm>
            <a:off x="1976208" y="2196693"/>
            <a:ext cx="2152207"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177" name="任意多边形: 形状 176">
            <a:extLst>
              <a:ext uri="{FF2B5EF4-FFF2-40B4-BE49-F238E27FC236}">
                <a16:creationId xmlns:a16="http://schemas.microsoft.com/office/drawing/2014/main" id="{55DF2DE2-0C95-4668-AA02-2328C8443416}"/>
              </a:ext>
            </a:extLst>
          </p:cNvPr>
          <p:cNvSpPr/>
          <p:nvPr/>
        </p:nvSpPr>
        <p:spPr>
          <a:xfrm>
            <a:off x="2869149" y="3389750"/>
            <a:ext cx="366326" cy="50583"/>
          </a:xfrm>
          <a:custGeom>
            <a:avLst/>
            <a:gdLst>
              <a:gd name="connsiteX0" fmla="*/ 188346 w 1443988"/>
              <a:gd name="connsiteY0" fmla="*/ 0 h 199390"/>
              <a:gd name="connsiteX1" fmla="*/ 1255642 w 1443988"/>
              <a:gd name="connsiteY1" fmla="*/ 0 h 199390"/>
              <a:gd name="connsiteX2" fmla="*/ 1443988 w 1443988"/>
              <a:gd name="connsiteY2" fmla="*/ 199390 h 199390"/>
              <a:gd name="connsiteX3" fmla="*/ 1397375 w 1443988"/>
              <a:gd name="connsiteY3" fmla="*/ 199390 h 199390"/>
              <a:gd name="connsiteX4" fmla="*/ 1232782 w 1443988"/>
              <a:gd name="connsiteY4" fmla="*/ 25146 h 199390"/>
              <a:gd name="connsiteX5" fmla="*/ 211206 w 1443988"/>
              <a:gd name="connsiteY5" fmla="*/ 25146 h 199390"/>
              <a:gd name="connsiteX6" fmla="*/ 46613 w 1443988"/>
              <a:gd name="connsiteY6" fmla="*/ 199390 h 199390"/>
              <a:gd name="connsiteX7" fmla="*/ 0 w 1443988"/>
              <a:gd name="connsiteY7" fmla="*/ 199390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988" h="199390">
                <a:moveTo>
                  <a:pt x="188346" y="0"/>
                </a:moveTo>
                <a:lnTo>
                  <a:pt x="1255642" y="0"/>
                </a:lnTo>
                <a:lnTo>
                  <a:pt x="1443988" y="199390"/>
                </a:lnTo>
                <a:lnTo>
                  <a:pt x="1397375" y="199390"/>
                </a:lnTo>
                <a:lnTo>
                  <a:pt x="1232782" y="25146"/>
                </a:lnTo>
                <a:lnTo>
                  <a:pt x="211206" y="25146"/>
                </a:lnTo>
                <a:lnTo>
                  <a:pt x="46613" y="199390"/>
                </a:lnTo>
                <a:lnTo>
                  <a:pt x="0" y="199390"/>
                </a:lnTo>
                <a:close/>
              </a:path>
            </a:pathLst>
          </a:custGeom>
          <a:solidFill>
            <a:srgbClr val="0293F2"/>
          </a:solid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178" name="梯形 177">
            <a:extLst>
              <a:ext uri="{FF2B5EF4-FFF2-40B4-BE49-F238E27FC236}">
                <a16:creationId xmlns:a16="http://schemas.microsoft.com/office/drawing/2014/main" id="{33CB031F-0DB1-43C8-821B-AB4B54E635C9}"/>
              </a:ext>
            </a:extLst>
          </p:cNvPr>
          <p:cNvSpPr/>
          <p:nvPr/>
        </p:nvSpPr>
        <p:spPr>
          <a:xfrm>
            <a:off x="2902495" y="3410047"/>
            <a:ext cx="299633" cy="30285"/>
          </a:xfrm>
          <a:prstGeom prst="trapezoid">
            <a:avLst>
              <a:gd name="adj" fmla="val 90868"/>
            </a:avLst>
          </a:prstGeom>
          <a:no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cxnSp>
        <p:nvCxnSpPr>
          <p:cNvPr id="181" name="直接连接符 180">
            <a:extLst>
              <a:ext uri="{FF2B5EF4-FFF2-40B4-BE49-F238E27FC236}">
                <a16:creationId xmlns:a16="http://schemas.microsoft.com/office/drawing/2014/main" id="{A95B2B58-F834-4947-B2E9-95626CDBEF8B}"/>
              </a:ext>
            </a:extLst>
          </p:cNvPr>
          <p:cNvCxnSpPr>
            <a:cxnSpLocks/>
          </p:cNvCxnSpPr>
          <p:nvPr/>
        </p:nvCxnSpPr>
        <p:spPr>
          <a:xfrm flipV="1">
            <a:off x="1976208" y="3519132"/>
            <a:ext cx="0" cy="360000"/>
          </a:xfrm>
          <a:prstGeom prst="line">
            <a:avLst/>
          </a:pr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cxnSp>
      <p:cxnSp>
        <p:nvCxnSpPr>
          <p:cNvPr id="182" name="直接连接符 181">
            <a:extLst>
              <a:ext uri="{FF2B5EF4-FFF2-40B4-BE49-F238E27FC236}">
                <a16:creationId xmlns:a16="http://schemas.microsoft.com/office/drawing/2014/main" id="{15021C87-74FD-4D2A-B960-BE27CD361412}"/>
              </a:ext>
            </a:extLst>
          </p:cNvPr>
          <p:cNvCxnSpPr>
            <a:cxnSpLocks/>
          </p:cNvCxnSpPr>
          <p:nvPr/>
        </p:nvCxnSpPr>
        <p:spPr>
          <a:xfrm>
            <a:off x="4217016" y="3814670"/>
            <a:ext cx="0" cy="360000"/>
          </a:xfrm>
          <a:prstGeom prst="line">
            <a:avLst/>
          </a:pr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cxnSp>
      <p:sp>
        <p:nvSpPr>
          <p:cNvPr id="184" name="任意多边形: 形状 183">
            <a:extLst>
              <a:ext uri="{FF2B5EF4-FFF2-40B4-BE49-F238E27FC236}">
                <a16:creationId xmlns:a16="http://schemas.microsoft.com/office/drawing/2014/main" id="{049F5B8A-DEFB-492D-91B2-2A727228C886}"/>
              </a:ext>
            </a:extLst>
          </p:cNvPr>
          <p:cNvSpPr/>
          <p:nvPr/>
        </p:nvSpPr>
        <p:spPr>
          <a:xfrm>
            <a:off x="4229120" y="4245724"/>
            <a:ext cx="2152206"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189" name="任意多边形: 形状 188">
            <a:extLst>
              <a:ext uri="{FF2B5EF4-FFF2-40B4-BE49-F238E27FC236}">
                <a16:creationId xmlns:a16="http://schemas.microsoft.com/office/drawing/2014/main" id="{E9EDF08C-C91C-4BEB-8684-361AA1D8621B}"/>
              </a:ext>
            </a:extLst>
          </p:cNvPr>
          <p:cNvSpPr/>
          <p:nvPr/>
        </p:nvSpPr>
        <p:spPr>
          <a:xfrm>
            <a:off x="5122060" y="5438781"/>
            <a:ext cx="366326" cy="50583"/>
          </a:xfrm>
          <a:custGeom>
            <a:avLst/>
            <a:gdLst>
              <a:gd name="connsiteX0" fmla="*/ 188346 w 1443988"/>
              <a:gd name="connsiteY0" fmla="*/ 0 h 199390"/>
              <a:gd name="connsiteX1" fmla="*/ 1255642 w 1443988"/>
              <a:gd name="connsiteY1" fmla="*/ 0 h 199390"/>
              <a:gd name="connsiteX2" fmla="*/ 1443988 w 1443988"/>
              <a:gd name="connsiteY2" fmla="*/ 199390 h 199390"/>
              <a:gd name="connsiteX3" fmla="*/ 1397375 w 1443988"/>
              <a:gd name="connsiteY3" fmla="*/ 199390 h 199390"/>
              <a:gd name="connsiteX4" fmla="*/ 1232782 w 1443988"/>
              <a:gd name="connsiteY4" fmla="*/ 25146 h 199390"/>
              <a:gd name="connsiteX5" fmla="*/ 211206 w 1443988"/>
              <a:gd name="connsiteY5" fmla="*/ 25146 h 199390"/>
              <a:gd name="connsiteX6" fmla="*/ 46613 w 1443988"/>
              <a:gd name="connsiteY6" fmla="*/ 199390 h 199390"/>
              <a:gd name="connsiteX7" fmla="*/ 0 w 1443988"/>
              <a:gd name="connsiteY7" fmla="*/ 199390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988" h="199390">
                <a:moveTo>
                  <a:pt x="188346" y="0"/>
                </a:moveTo>
                <a:lnTo>
                  <a:pt x="1255642" y="0"/>
                </a:lnTo>
                <a:lnTo>
                  <a:pt x="1443988" y="199390"/>
                </a:lnTo>
                <a:lnTo>
                  <a:pt x="1397375" y="199390"/>
                </a:lnTo>
                <a:lnTo>
                  <a:pt x="1232782" y="25146"/>
                </a:lnTo>
                <a:lnTo>
                  <a:pt x="211206" y="25146"/>
                </a:lnTo>
                <a:lnTo>
                  <a:pt x="46613" y="199390"/>
                </a:lnTo>
                <a:lnTo>
                  <a:pt x="0" y="199390"/>
                </a:lnTo>
                <a:close/>
              </a:path>
            </a:pathLst>
          </a:custGeom>
          <a:solidFill>
            <a:srgbClr val="0293F2"/>
          </a:solid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190" name="梯形 189">
            <a:extLst>
              <a:ext uri="{FF2B5EF4-FFF2-40B4-BE49-F238E27FC236}">
                <a16:creationId xmlns:a16="http://schemas.microsoft.com/office/drawing/2014/main" id="{E9DC3BB6-72D5-4DEF-828A-824D94E9B5BD}"/>
              </a:ext>
            </a:extLst>
          </p:cNvPr>
          <p:cNvSpPr/>
          <p:nvPr/>
        </p:nvSpPr>
        <p:spPr>
          <a:xfrm>
            <a:off x="5155407" y="5459078"/>
            <a:ext cx="299633" cy="30285"/>
          </a:xfrm>
          <a:prstGeom prst="trapezoid">
            <a:avLst>
              <a:gd name="adj" fmla="val 90868"/>
            </a:avLst>
          </a:prstGeom>
          <a:no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193" name="任意多边形: 形状 192">
            <a:extLst>
              <a:ext uri="{FF2B5EF4-FFF2-40B4-BE49-F238E27FC236}">
                <a16:creationId xmlns:a16="http://schemas.microsoft.com/office/drawing/2014/main" id="{29F615CF-199E-45EC-9B0D-7A9989632256}"/>
              </a:ext>
            </a:extLst>
          </p:cNvPr>
          <p:cNvSpPr/>
          <p:nvPr/>
        </p:nvSpPr>
        <p:spPr>
          <a:xfrm>
            <a:off x="9407595" y="1908632"/>
            <a:ext cx="2152207"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197" name="任意多边形: 形状 196">
            <a:extLst>
              <a:ext uri="{FF2B5EF4-FFF2-40B4-BE49-F238E27FC236}">
                <a16:creationId xmlns:a16="http://schemas.microsoft.com/office/drawing/2014/main" id="{0AAA36FC-83D5-46B8-A21F-9CFA1195308B}"/>
              </a:ext>
            </a:extLst>
          </p:cNvPr>
          <p:cNvSpPr/>
          <p:nvPr/>
        </p:nvSpPr>
        <p:spPr>
          <a:xfrm>
            <a:off x="5524550" y="1761479"/>
            <a:ext cx="2152206"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204" name="矩形 203">
            <a:extLst>
              <a:ext uri="{FF2B5EF4-FFF2-40B4-BE49-F238E27FC236}">
                <a16:creationId xmlns:a16="http://schemas.microsoft.com/office/drawing/2014/main" id="{61FF6183-7BEA-43D4-810D-B1CC12055831}"/>
              </a:ext>
            </a:extLst>
          </p:cNvPr>
          <p:cNvSpPr/>
          <p:nvPr/>
        </p:nvSpPr>
        <p:spPr>
          <a:xfrm flipH="1">
            <a:off x="1978529" y="3075219"/>
            <a:ext cx="2152207"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江城斜黑体 400W"/>
              <a:ea typeface="江城斜黑体 400W"/>
              <a:cs typeface="+mn-cs"/>
            </a:endParaRPr>
          </a:p>
        </p:txBody>
      </p:sp>
      <p:cxnSp>
        <p:nvCxnSpPr>
          <p:cNvPr id="206" name="直接连接符 205">
            <a:extLst>
              <a:ext uri="{FF2B5EF4-FFF2-40B4-BE49-F238E27FC236}">
                <a16:creationId xmlns:a16="http://schemas.microsoft.com/office/drawing/2014/main" id="{05115703-4735-4F7C-AD65-9539FB0EFE5D}"/>
              </a:ext>
            </a:extLst>
          </p:cNvPr>
          <p:cNvCxnSpPr>
            <a:cxnSpLocks/>
          </p:cNvCxnSpPr>
          <p:nvPr/>
        </p:nvCxnSpPr>
        <p:spPr>
          <a:xfrm flipH="1" flipV="1">
            <a:off x="9402238" y="3223000"/>
            <a:ext cx="0" cy="360000"/>
          </a:xfrm>
          <a:prstGeom prst="line">
            <a:avLst/>
          </a:pr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cxnSp>
      <p:sp>
        <p:nvSpPr>
          <p:cNvPr id="208" name="任意多边形: 形状 207">
            <a:extLst>
              <a:ext uri="{FF2B5EF4-FFF2-40B4-BE49-F238E27FC236}">
                <a16:creationId xmlns:a16="http://schemas.microsoft.com/office/drawing/2014/main" id="{0DF51F5A-AF22-4AEB-836E-777765E02C81}"/>
              </a:ext>
            </a:extLst>
          </p:cNvPr>
          <p:cNvSpPr/>
          <p:nvPr/>
        </p:nvSpPr>
        <p:spPr>
          <a:xfrm>
            <a:off x="10300536" y="3101689"/>
            <a:ext cx="366326" cy="50583"/>
          </a:xfrm>
          <a:custGeom>
            <a:avLst/>
            <a:gdLst>
              <a:gd name="connsiteX0" fmla="*/ 188346 w 1443988"/>
              <a:gd name="connsiteY0" fmla="*/ 0 h 199390"/>
              <a:gd name="connsiteX1" fmla="*/ 1255642 w 1443988"/>
              <a:gd name="connsiteY1" fmla="*/ 0 h 199390"/>
              <a:gd name="connsiteX2" fmla="*/ 1443988 w 1443988"/>
              <a:gd name="connsiteY2" fmla="*/ 199390 h 199390"/>
              <a:gd name="connsiteX3" fmla="*/ 1397375 w 1443988"/>
              <a:gd name="connsiteY3" fmla="*/ 199390 h 199390"/>
              <a:gd name="connsiteX4" fmla="*/ 1232782 w 1443988"/>
              <a:gd name="connsiteY4" fmla="*/ 25146 h 199390"/>
              <a:gd name="connsiteX5" fmla="*/ 211206 w 1443988"/>
              <a:gd name="connsiteY5" fmla="*/ 25146 h 199390"/>
              <a:gd name="connsiteX6" fmla="*/ 46613 w 1443988"/>
              <a:gd name="connsiteY6" fmla="*/ 199390 h 199390"/>
              <a:gd name="connsiteX7" fmla="*/ 0 w 1443988"/>
              <a:gd name="connsiteY7" fmla="*/ 199390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988" h="199390">
                <a:moveTo>
                  <a:pt x="188346" y="0"/>
                </a:moveTo>
                <a:lnTo>
                  <a:pt x="1255642" y="0"/>
                </a:lnTo>
                <a:lnTo>
                  <a:pt x="1443988" y="199390"/>
                </a:lnTo>
                <a:lnTo>
                  <a:pt x="1397375" y="199390"/>
                </a:lnTo>
                <a:lnTo>
                  <a:pt x="1232782" y="25146"/>
                </a:lnTo>
                <a:lnTo>
                  <a:pt x="211206" y="25146"/>
                </a:lnTo>
                <a:lnTo>
                  <a:pt x="46613" y="199390"/>
                </a:lnTo>
                <a:lnTo>
                  <a:pt x="0" y="199390"/>
                </a:lnTo>
                <a:close/>
              </a:path>
            </a:pathLst>
          </a:custGeom>
          <a:solidFill>
            <a:srgbClr val="0293F2"/>
          </a:solid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09" name="梯形 208">
            <a:extLst>
              <a:ext uri="{FF2B5EF4-FFF2-40B4-BE49-F238E27FC236}">
                <a16:creationId xmlns:a16="http://schemas.microsoft.com/office/drawing/2014/main" id="{978E16FE-7644-44FD-9BA7-2352D263B700}"/>
              </a:ext>
            </a:extLst>
          </p:cNvPr>
          <p:cNvSpPr/>
          <p:nvPr/>
        </p:nvSpPr>
        <p:spPr>
          <a:xfrm>
            <a:off x="10333882" y="3121986"/>
            <a:ext cx="299633" cy="30285"/>
          </a:xfrm>
          <a:prstGeom prst="trapezoid">
            <a:avLst>
              <a:gd name="adj" fmla="val 90868"/>
            </a:avLst>
          </a:prstGeom>
          <a:no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12" name="矩形 211">
            <a:extLst>
              <a:ext uri="{FF2B5EF4-FFF2-40B4-BE49-F238E27FC236}">
                <a16:creationId xmlns:a16="http://schemas.microsoft.com/office/drawing/2014/main" id="{90061C98-1E61-4106-8497-EF5663C3B2B0}"/>
              </a:ext>
            </a:extLst>
          </p:cNvPr>
          <p:cNvSpPr/>
          <p:nvPr/>
        </p:nvSpPr>
        <p:spPr>
          <a:xfrm flipH="1">
            <a:off x="9407595" y="2797462"/>
            <a:ext cx="2152207"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algn="ctr"/>
            <a:endParaRPr lang="zh-CN" altLang="en-US" sz="1050" kern="0">
              <a:solidFill>
                <a:prstClr val="white"/>
              </a:solidFill>
              <a:latin typeface="江城斜黑体 400W"/>
            </a:endParaRPr>
          </a:p>
        </p:txBody>
      </p:sp>
      <p:sp>
        <p:nvSpPr>
          <p:cNvPr id="214" name="任意多边形: 形状 213">
            <a:extLst>
              <a:ext uri="{FF2B5EF4-FFF2-40B4-BE49-F238E27FC236}">
                <a16:creationId xmlns:a16="http://schemas.microsoft.com/office/drawing/2014/main" id="{997EE623-901E-4278-95B0-EC60E02661DF}"/>
              </a:ext>
            </a:extLst>
          </p:cNvPr>
          <p:cNvSpPr/>
          <p:nvPr/>
        </p:nvSpPr>
        <p:spPr>
          <a:xfrm>
            <a:off x="6417490" y="2954536"/>
            <a:ext cx="366326" cy="50583"/>
          </a:xfrm>
          <a:custGeom>
            <a:avLst/>
            <a:gdLst>
              <a:gd name="connsiteX0" fmla="*/ 188346 w 1443988"/>
              <a:gd name="connsiteY0" fmla="*/ 0 h 199390"/>
              <a:gd name="connsiteX1" fmla="*/ 1255642 w 1443988"/>
              <a:gd name="connsiteY1" fmla="*/ 0 h 199390"/>
              <a:gd name="connsiteX2" fmla="*/ 1443988 w 1443988"/>
              <a:gd name="connsiteY2" fmla="*/ 199390 h 199390"/>
              <a:gd name="connsiteX3" fmla="*/ 1397375 w 1443988"/>
              <a:gd name="connsiteY3" fmla="*/ 199390 h 199390"/>
              <a:gd name="connsiteX4" fmla="*/ 1232782 w 1443988"/>
              <a:gd name="connsiteY4" fmla="*/ 25146 h 199390"/>
              <a:gd name="connsiteX5" fmla="*/ 211206 w 1443988"/>
              <a:gd name="connsiteY5" fmla="*/ 25146 h 199390"/>
              <a:gd name="connsiteX6" fmla="*/ 46613 w 1443988"/>
              <a:gd name="connsiteY6" fmla="*/ 199390 h 199390"/>
              <a:gd name="connsiteX7" fmla="*/ 0 w 1443988"/>
              <a:gd name="connsiteY7" fmla="*/ 199390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988" h="199390">
                <a:moveTo>
                  <a:pt x="188346" y="0"/>
                </a:moveTo>
                <a:lnTo>
                  <a:pt x="1255642" y="0"/>
                </a:lnTo>
                <a:lnTo>
                  <a:pt x="1443988" y="199390"/>
                </a:lnTo>
                <a:lnTo>
                  <a:pt x="1397375" y="199390"/>
                </a:lnTo>
                <a:lnTo>
                  <a:pt x="1232782" y="25146"/>
                </a:lnTo>
                <a:lnTo>
                  <a:pt x="211206" y="25146"/>
                </a:lnTo>
                <a:lnTo>
                  <a:pt x="46613" y="199390"/>
                </a:lnTo>
                <a:lnTo>
                  <a:pt x="0" y="199390"/>
                </a:lnTo>
                <a:close/>
              </a:path>
            </a:pathLst>
          </a:custGeom>
          <a:solidFill>
            <a:srgbClr val="0293F2"/>
          </a:solid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15" name="梯形 214">
            <a:extLst>
              <a:ext uri="{FF2B5EF4-FFF2-40B4-BE49-F238E27FC236}">
                <a16:creationId xmlns:a16="http://schemas.microsoft.com/office/drawing/2014/main" id="{8589A61D-F95E-4268-8879-1A57D5EA40B2}"/>
              </a:ext>
            </a:extLst>
          </p:cNvPr>
          <p:cNvSpPr/>
          <p:nvPr/>
        </p:nvSpPr>
        <p:spPr>
          <a:xfrm>
            <a:off x="6450837" y="2974833"/>
            <a:ext cx="299633" cy="30285"/>
          </a:xfrm>
          <a:prstGeom prst="trapezoid">
            <a:avLst>
              <a:gd name="adj" fmla="val 90868"/>
            </a:avLst>
          </a:prstGeom>
          <a:no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18" name="矩形 217">
            <a:extLst>
              <a:ext uri="{FF2B5EF4-FFF2-40B4-BE49-F238E27FC236}">
                <a16:creationId xmlns:a16="http://schemas.microsoft.com/office/drawing/2014/main" id="{749A0E07-4A1F-4AE8-BCA4-D4A631CC743C}"/>
              </a:ext>
            </a:extLst>
          </p:cNvPr>
          <p:cNvSpPr/>
          <p:nvPr/>
        </p:nvSpPr>
        <p:spPr>
          <a:xfrm flipH="1">
            <a:off x="5533168" y="2657269"/>
            <a:ext cx="2152206"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algn="ctr"/>
            <a:endParaRPr lang="zh-CN" altLang="en-US" sz="1050" kern="0">
              <a:solidFill>
                <a:prstClr val="white"/>
              </a:solidFill>
              <a:latin typeface="江城斜黑体 400W"/>
            </a:endParaRPr>
          </a:p>
        </p:txBody>
      </p:sp>
      <p:cxnSp>
        <p:nvCxnSpPr>
          <p:cNvPr id="220" name="直接连接符 219">
            <a:extLst>
              <a:ext uri="{FF2B5EF4-FFF2-40B4-BE49-F238E27FC236}">
                <a16:creationId xmlns:a16="http://schemas.microsoft.com/office/drawing/2014/main" id="{EAE1122C-716A-4273-A47A-1FE1C9484A3D}"/>
              </a:ext>
            </a:extLst>
          </p:cNvPr>
          <p:cNvCxnSpPr>
            <a:cxnSpLocks/>
          </p:cNvCxnSpPr>
          <p:nvPr/>
        </p:nvCxnSpPr>
        <p:spPr>
          <a:xfrm flipH="1" flipV="1">
            <a:off x="5524550" y="3056388"/>
            <a:ext cx="0" cy="360000"/>
          </a:xfrm>
          <a:prstGeom prst="line">
            <a:avLst/>
          </a:prstGeom>
          <a:noFill/>
          <a:ln w="12700" cap="flat" cmpd="sng" algn="ctr">
            <a:gradFill>
              <a:gsLst>
                <a:gs pos="52000">
                  <a:schemeClr val="accent2"/>
                </a:gs>
                <a:gs pos="100000">
                  <a:schemeClr val="accent2">
                    <a:alpha val="0"/>
                  </a:schemeClr>
                </a:gs>
              </a:gsLst>
              <a:lin ang="5400000" scaled="1"/>
            </a:gradFill>
            <a:prstDash val="solid"/>
            <a:miter lim="800000"/>
            <a:headEnd type="oval"/>
            <a:tailEnd type="none"/>
          </a:ln>
          <a:effectLst/>
        </p:spPr>
      </p:cxnSp>
      <p:sp>
        <p:nvSpPr>
          <p:cNvPr id="221" name="矩形 220">
            <a:extLst>
              <a:ext uri="{FF2B5EF4-FFF2-40B4-BE49-F238E27FC236}">
                <a16:creationId xmlns:a16="http://schemas.microsoft.com/office/drawing/2014/main" id="{4F02573E-0FD8-457E-84F0-55433D26C85E}"/>
              </a:ext>
            </a:extLst>
          </p:cNvPr>
          <p:cNvSpPr/>
          <p:nvPr/>
        </p:nvSpPr>
        <p:spPr>
          <a:xfrm flipH="1">
            <a:off x="4237738" y="5128910"/>
            <a:ext cx="2152206"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algn="ctr"/>
            <a:endParaRPr lang="zh-CN" altLang="en-US" sz="1050" kern="0">
              <a:solidFill>
                <a:prstClr val="white"/>
              </a:solidFill>
              <a:latin typeface="江城斜黑体 400W"/>
            </a:endParaRPr>
          </a:p>
        </p:txBody>
      </p:sp>
      <p:cxnSp>
        <p:nvCxnSpPr>
          <p:cNvPr id="223" name="直接连接符 222">
            <a:extLst>
              <a:ext uri="{FF2B5EF4-FFF2-40B4-BE49-F238E27FC236}">
                <a16:creationId xmlns:a16="http://schemas.microsoft.com/office/drawing/2014/main" id="{DDD1D9D8-B5C3-4786-A774-3992B2D4C917}"/>
              </a:ext>
            </a:extLst>
          </p:cNvPr>
          <p:cNvCxnSpPr>
            <a:cxnSpLocks/>
          </p:cNvCxnSpPr>
          <p:nvPr/>
        </p:nvCxnSpPr>
        <p:spPr>
          <a:xfrm>
            <a:off x="692945" y="3827394"/>
            <a:ext cx="0" cy="360000"/>
          </a:xfrm>
          <a:prstGeom prst="line">
            <a:avLst/>
          </a:pr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cxnSp>
      <p:sp>
        <p:nvSpPr>
          <p:cNvPr id="225" name="任意多边形: 形状 224">
            <a:extLst>
              <a:ext uri="{FF2B5EF4-FFF2-40B4-BE49-F238E27FC236}">
                <a16:creationId xmlns:a16="http://schemas.microsoft.com/office/drawing/2014/main" id="{742FB103-8149-4B06-92D4-EB5D4E41E765}"/>
              </a:ext>
            </a:extLst>
          </p:cNvPr>
          <p:cNvSpPr/>
          <p:nvPr/>
        </p:nvSpPr>
        <p:spPr>
          <a:xfrm>
            <a:off x="692945" y="4228025"/>
            <a:ext cx="2152206" cy="1243640"/>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230" name="任意多边形: 形状 229">
            <a:extLst>
              <a:ext uri="{FF2B5EF4-FFF2-40B4-BE49-F238E27FC236}">
                <a16:creationId xmlns:a16="http://schemas.microsoft.com/office/drawing/2014/main" id="{D3CC982B-500B-498A-A4FC-84F6A82EE341}"/>
              </a:ext>
            </a:extLst>
          </p:cNvPr>
          <p:cNvSpPr/>
          <p:nvPr/>
        </p:nvSpPr>
        <p:spPr>
          <a:xfrm>
            <a:off x="1585885" y="5421082"/>
            <a:ext cx="366326" cy="50583"/>
          </a:xfrm>
          <a:custGeom>
            <a:avLst/>
            <a:gdLst>
              <a:gd name="connsiteX0" fmla="*/ 188346 w 1443988"/>
              <a:gd name="connsiteY0" fmla="*/ 0 h 199390"/>
              <a:gd name="connsiteX1" fmla="*/ 1255642 w 1443988"/>
              <a:gd name="connsiteY1" fmla="*/ 0 h 199390"/>
              <a:gd name="connsiteX2" fmla="*/ 1443988 w 1443988"/>
              <a:gd name="connsiteY2" fmla="*/ 199390 h 199390"/>
              <a:gd name="connsiteX3" fmla="*/ 1397375 w 1443988"/>
              <a:gd name="connsiteY3" fmla="*/ 199390 h 199390"/>
              <a:gd name="connsiteX4" fmla="*/ 1232782 w 1443988"/>
              <a:gd name="connsiteY4" fmla="*/ 25146 h 199390"/>
              <a:gd name="connsiteX5" fmla="*/ 211206 w 1443988"/>
              <a:gd name="connsiteY5" fmla="*/ 25146 h 199390"/>
              <a:gd name="connsiteX6" fmla="*/ 46613 w 1443988"/>
              <a:gd name="connsiteY6" fmla="*/ 199390 h 199390"/>
              <a:gd name="connsiteX7" fmla="*/ 0 w 1443988"/>
              <a:gd name="connsiteY7" fmla="*/ 199390 h 1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988" h="199390">
                <a:moveTo>
                  <a:pt x="188346" y="0"/>
                </a:moveTo>
                <a:lnTo>
                  <a:pt x="1255642" y="0"/>
                </a:lnTo>
                <a:lnTo>
                  <a:pt x="1443988" y="199390"/>
                </a:lnTo>
                <a:lnTo>
                  <a:pt x="1397375" y="199390"/>
                </a:lnTo>
                <a:lnTo>
                  <a:pt x="1232782" y="25146"/>
                </a:lnTo>
                <a:lnTo>
                  <a:pt x="211206" y="25146"/>
                </a:lnTo>
                <a:lnTo>
                  <a:pt x="46613" y="199390"/>
                </a:lnTo>
                <a:lnTo>
                  <a:pt x="0" y="199390"/>
                </a:lnTo>
                <a:close/>
              </a:path>
            </a:pathLst>
          </a:custGeom>
          <a:solidFill>
            <a:srgbClr val="0293F2"/>
          </a:solid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31" name="梯形 230">
            <a:extLst>
              <a:ext uri="{FF2B5EF4-FFF2-40B4-BE49-F238E27FC236}">
                <a16:creationId xmlns:a16="http://schemas.microsoft.com/office/drawing/2014/main" id="{EBB064AC-753B-4C45-9DE2-BE5A257764F5}"/>
              </a:ext>
            </a:extLst>
          </p:cNvPr>
          <p:cNvSpPr/>
          <p:nvPr/>
        </p:nvSpPr>
        <p:spPr>
          <a:xfrm>
            <a:off x="1619232" y="5441379"/>
            <a:ext cx="299633" cy="30285"/>
          </a:xfrm>
          <a:prstGeom prst="trapezoid">
            <a:avLst>
              <a:gd name="adj" fmla="val 90868"/>
            </a:avLst>
          </a:prstGeom>
          <a:noFill/>
          <a:ln w="12700" cap="flat" cmpd="sng" algn="ctr">
            <a:solidFill>
              <a:srgbClr val="0293F2"/>
            </a:solidFill>
            <a:prstDash val="solid"/>
            <a:miter lim="800000"/>
          </a:ln>
          <a:effectLst/>
        </p:spPr>
        <p:txBody>
          <a:bodyPr rtlCol="0" anchor="ctr"/>
          <a:lstStyle/>
          <a:p>
            <a:pPr algn="ctr">
              <a:defRPr/>
            </a:pPr>
            <a:endParaRPr lang="zh-CN" altLang="en-US" sz="1100" kern="0">
              <a:solidFill>
                <a:prstClr val="white"/>
              </a:solidFill>
              <a:latin typeface="微软雅黑"/>
            </a:endParaRPr>
          </a:p>
        </p:txBody>
      </p:sp>
      <p:sp>
        <p:nvSpPr>
          <p:cNvPr id="233" name="半闭框 232">
            <a:extLst>
              <a:ext uri="{FF2B5EF4-FFF2-40B4-BE49-F238E27FC236}">
                <a16:creationId xmlns:a16="http://schemas.microsoft.com/office/drawing/2014/main" id="{1D893602-CE89-4E2C-9B19-8CAA89830120}"/>
              </a:ext>
            </a:extLst>
          </p:cNvPr>
          <p:cNvSpPr/>
          <p:nvPr/>
        </p:nvSpPr>
        <p:spPr>
          <a:xfrm rot="5400000" flipH="1">
            <a:off x="2751073" y="5377587"/>
            <a:ext cx="94078" cy="94078"/>
          </a:xfrm>
          <a:prstGeom prst="halfFrame">
            <a:avLst>
              <a:gd name="adj1" fmla="val 12801"/>
              <a:gd name="adj2" fmla="val 12134"/>
            </a:avLst>
          </a:prstGeom>
          <a:solidFill>
            <a:srgbClr val="0293F2"/>
          </a:solidFill>
          <a:ln w="12700" cap="flat" cmpd="sng" algn="ctr">
            <a:noFill/>
            <a:prstDash val="solid"/>
            <a:miter lim="800000"/>
          </a:ln>
          <a:effectLst/>
        </p:spPr>
        <p:txBody>
          <a:bodyPr rtlCol="0" anchor="ctr"/>
          <a:lstStyle/>
          <a:p>
            <a:pPr algn="ctr">
              <a:defRPr/>
            </a:pPr>
            <a:endParaRPr lang="zh-CN" altLang="en-US" sz="1100" kern="0">
              <a:solidFill>
                <a:prstClr val="black"/>
              </a:solidFill>
              <a:latin typeface="微软雅黑"/>
            </a:endParaRPr>
          </a:p>
        </p:txBody>
      </p:sp>
      <p:sp>
        <p:nvSpPr>
          <p:cNvPr id="235" name="矩形 234">
            <a:extLst>
              <a:ext uri="{FF2B5EF4-FFF2-40B4-BE49-F238E27FC236}">
                <a16:creationId xmlns:a16="http://schemas.microsoft.com/office/drawing/2014/main" id="{6D6447D7-0BAE-4F78-BEE8-CEB315014713}"/>
              </a:ext>
            </a:extLst>
          </p:cNvPr>
          <p:cNvSpPr/>
          <p:nvPr/>
        </p:nvSpPr>
        <p:spPr>
          <a:xfrm flipH="1">
            <a:off x="681735" y="5123275"/>
            <a:ext cx="2163415"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algn="ctr"/>
            <a:endParaRPr lang="zh-CN" altLang="en-US" sz="1050" kern="0">
              <a:solidFill>
                <a:prstClr val="white"/>
              </a:solidFill>
              <a:latin typeface="江城斜黑体 400W"/>
            </a:endParaRPr>
          </a:p>
        </p:txBody>
      </p:sp>
      <p:sp>
        <p:nvSpPr>
          <p:cNvPr id="236" name="TextBox 21">
            <a:extLst>
              <a:ext uri="{FF2B5EF4-FFF2-40B4-BE49-F238E27FC236}">
                <a16:creationId xmlns:a16="http://schemas.microsoft.com/office/drawing/2014/main" id="{9E02B09B-9722-4ADC-BC52-2376CC79786C}"/>
              </a:ext>
            </a:extLst>
          </p:cNvPr>
          <p:cNvSpPr txBox="1"/>
          <p:nvPr/>
        </p:nvSpPr>
        <p:spPr>
          <a:xfrm>
            <a:off x="1228679" y="5075178"/>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cxnSp>
        <p:nvCxnSpPr>
          <p:cNvPr id="242" name="直接连接符 241">
            <a:extLst>
              <a:ext uri="{FF2B5EF4-FFF2-40B4-BE49-F238E27FC236}">
                <a16:creationId xmlns:a16="http://schemas.microsoft.com/office/drawing/2014/main" id="{6DF54413-74B8-460E-A4EE-AE057AC412D7}"/>
              </a:ext>
            </a:extLst>
          </p:cNvPr>
          <p:cNvCxnSpPr>
            <a:cxnSpLocks/>
          </p:cNvCxnSpPr>
          <p:nvPr/>
        </p:nvCxnSpPr>
        <p:spPr>
          <a:xfrm flipH="1">
            <a:off x="7582678" y="3367066"/>
            <a:ext cx="0" cy="360000"/>
          </a:xfrm>
          <a:prstGeom prst="line">
            <a:avLst/>
          </a:pr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cxnSp>
      <p:sp>
        <p:nvSpPr>
          <p:cNvPr id="248" name="矩形 247">
            <a:extLst>
              <a:ext uri="{FF2B5EF4-FFF2-40B4-BE49-F238E27FC236}">
                <a16:creationId xmlns:a16="http://schemas.microsoft.com/office/drawing/2014/main" id="{8B0AA493-2142-4CEF-8F2C-357557AC092F}"/>
              </a:ext>
            </a:extLst>
          </p:cNvPr>
          <p:cNvSpPr/>
          <p:nvPr/>
        </p:nvSpPr>
        <p:spPr>
          <a:xfrm flipH="1">
            <a:off x="7594250" y="4662782"/>
            <a:ext cx="2152207" cy="356750"/>
          </a:xfrm>
          <a:prstGeom prst="rect">
            <a:avLst/>
          </a:prstGeom>
          <a:gradFill>
            <a:gsLst>
              <a:gs pos="21000">
                <a:schemeClr val="accent3">
                  <a:lumMod val="75000"/>
                  <a:alpha val="24000"/>
                </a:schemeClr>
              </a:gs>
              <a:gs pos="100000">
                <a:schemeClr val="accent1">
                  <a:alpha val="50000"/>
                </a:schemeClr>
              </a:gs>
            </a:gsLst>
            <a:lin ang="0" scaled="0"/>
          </a:gradFill>
          <a:ln w="9525" cap="flat" cmpd="sng" algn="ctr">
            <a:gradFill>
              <a:gsLst>
                <a:gs pos="0">
                  <a:sysClr val="window" lastClr="FFFFFF">
                    <a:alpha val="25000"/>
                  </a:sysClr>
                </a:gs>
                <a:gs pos="100000">
                  <a:sysClr val="window" lastClr="FFFFFF">
                    <a:alpha val="0"/>
                  </a:sysClr>
                </a:gs>
              </a:gsLst>
              <a:lin ang="0" scaled="0"/>
            </a:gradFill>
            <a:prstDash val="solid"/>
            <a:miter lim="800000"/>
          </a:ln>
          <a:effectLst/>
        </p:spPr>
        <p:txBody>
          <a:bodyPr rtlCol="0" anchor="ctr"/>
          <a:lstStyle/>
          <a:p>
            <a:pPr algn="ctr"/>
            <a:endParaRPr lang="zh-CN" altLang="en-US" sz="1050" kern="0">
              <a:solidFill>
                <a:prstClr val="white"/>
              </a:solidFill>
              <a:latin typeface="江城斜黑体 400W"/>
            </a:endParaRPr>
          </a:p>
        </p:txBody>
      </p:sp>
      <p:sp>
        <p:nvSpPr>
          <p:cNvPr id="260" name="TextBox 21+">
            <a:extLst>
              <a:ext uri="{FF2B5EF4-FFF2-40B4-BE49-F238E27FC236}">
                <a16:creationId xmlns:a16="http://schemas.microsoft.com/office/drawing/2014/main" id="{ED42FB56-5683-4A47-AD0D-E49FDFEED6AD}"/>
              </a:ext>
            </a:extLst>
          </p:cNvPr>
          <p:cNvSpPr txBox="1"/>
          <p:nvPr/>
        </p:nvSpPr>
        <p:spPr>
          <a:xfrm>
            <a:off x="4773109" y="5075178"/>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261" name="TextBox 21++">
            <a:extLst>
              <a:ext uri="{FF2B5EF4-FFF2-40B4-BE49-F238E27FC236}">
                <a16:creationId xmlns:a16="http://schemas.microsoft.com/office/drawing/2014/main" id="{FB5FA291-624A-4727-AB17-7FD2B82C861B}"/>
              </a:ext>
            </a:extLst>
          </p:cNvPr>
          <p:cNvSpPr txBox="1"/>
          <p:nvPr/>
        </p:nvSpPr>
        <p:spPr>
          <a:xfrm>
            <a:off x="6074508" y="2609172"/>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262" name="TextBox 21+">
            <a:extLst>
              <a:ext uri="{FF2B5EF4-FFF2-40B4-BE49-F238E27FC236}">
                <a16:creationId xmlns:a16="http://schemas.microsoft.com/office/drawing/2014/main" id="{CC7786E5-CF09-441B-9BAD-3E7196AE6BAF}"/>
              </a:ext>
            </a:extLst>
          </p:cNvPr>
          <p:cNvSpPr txBox="1"/>
          <p:nvPr/>
        </p:nvSpPr>
        <p:spPr>
          <a:xfrm>
            <a:off x="2519871" y="3027122"/>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263" name="TextBox 21+++">
            <a:extLst>
              <a:ext uri="{FF2B5EF4-FFF2-40B4-BE49-F238E27FC236}">
                <a16:creationId xmlns:a16="http://schemas.microsoft.com/office/drawing/2014/main" id="{121D86F7-AA30-439E-968C-91010110B3FA}"/>
              </a:ext>
            </a:extLst>
          </p:cNvPr>
          <p:cNvSpPr txBox="1"/>
          <p:nvPr/>
        </p:nvSpPr>
        <p:spPr>
          <a:xfrm>
            <a:off x="9948935" y="2749365"/>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264" name="TextBox 21+">
            <a:extLst>
              <a:ext uri="{FF2B5EF4-FFF2-40B4-BE49-F238E27FC236}">
                <a16:creationId xmlns:a16="http://schemas.microsoft.com/office/drawing/2014/main" id="{75EB9A73-3318-457D-BF25-53AECCDC20AE}"/>
              </a:ext>
            </a:extLst>
          </p:cNvPr>
          <p:cNvSpPr txBox="1"/>
          <p:nvPr/>
        </p:nvSpPr>
        <p:spPr>
          <a:xfrm>
            <a:off x="8135590" y="4614685"/>
            <a:ext cx="1069524" cy="452945"/>
          </a:xfrm>
          <a:prstGeom prst="rect">
            <a:avLst/>
          </a:prstGeom>
          <a:noFill/>
          <a:ln w="9525">
            <a:noFill/>
          </a:ln>
        </p:spPr>
        <p:txBody>
          <a:bodyPr wrap="none" anchor="ctr">
            <a:spAutoFit/>
          </a:bodyPr>
          <a:lstStyle/>
          <a:p>
            <a:pPr>
              <a:lnSpc>
                <a:spcPct val="130000"/>
              </a:lnSpc>
              <a:spcBef>
                <a:spcPct val="0"/>
              </a:spcBef>
              <a:defRPr/>
            </a:pPr>
            <a:r>
              <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20XX</a:t>
            </a: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rPr>
              <a:t>年</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endParaRPr>
          </a:p>
        </p:txBody>
      </p:sp>
      <p:sp>
        <p:nvSpPr>
          <p:cNvPr id="265" name="PA-矩形 36+">
            <a:extLst>
              <a:ext uri="{FF2B5EF4-FFF2-40B4-BE49-F238E27FC236}">
                <a16:creationId xmlns:a16="http://schemas.microsoft.com/office/drawing/2014/main" id="{70CD753D-136B-4ACC-A044-7C98D7158879}"/>
              </a:ext>
            </a:extLst>
          </p:cNvPr>
          <p:cNvSpPr/>
          <p:nvPr>
            <p:custDataLst>
              <p:tags r:id="rId1"/>
            </p:custDataLst>
          </p:nvPr>
        </p:nvSpPr>
        <p:spPr>
          <a:xfrm>
            <a:off x="2108990" y="2309612"/>
            <a:ext cx="1903878" cy="657809"/>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266" name="PA-矩形 36+">
            <a:extLst>
              <a:ext uri="{FF2B5EF4-FFF2-40B4-BE49-F238E27FC236}">
                <a16:creationId xmlns:a16="http://schemas.microsoft.com/office/drawing/2014/main" id="{F87CF17E-23A2-4C27-B08F-922717EFAF0C}"/>
              </a:ext>
            </a:extLst>
          </p:cNvPr>
          <p:cNvSpPr/>
          <p:nvPr>
            <p:custDataLst>
              <p:tags r:id="rId2"/>
            </p:custDataLst>
          </p:nvPr>
        </p:nvSpPr>
        <p:spPr>
          <a:xfrm>
            <a:off x="808491" y="4350345"/>
            <a:ext cx="1903878" cy="658257"/>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267" name="PA-矩形 36+">
            <a:extLst>
              <a:ext uri="{FF2B5EF4-FFF2-40B4-BE49-F238E27FC236}">
                <a16:creationId xmlns:a16="http://schemas.microsoft.com/office/drawing/2014/main" id="{8EDCA45C-DCAF-4ECD-866F-E01D9C9509BE}"/>
              </a:ext>
            </a:extLst>
          </p:cNvPr>
          <p:cNvSpPr/>
          <p:nvPr>
            <p:custDataLst>
              <p:tags r:id="rId3"/>
            </p:custDataLst>
          </p:nvPr>
        </p:nvSpPr>
        <p:spPr>
          <a:xfrm>
            <a:off x="4353284" y="4350345"/>
            <a:ext cx="1903878" cy="658257"/>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268" name="PA-矩形 36+">
            <a:extLst>
              <a:ext uri="{FF2B5EF4-FFF2-40B4-BE49-F238E27FC236}">
                <a16:creationId xmlns:a16="http://schemas.microsoft.com/office/drawing/2014/main" id="{3A8D0126-CBD2-4A99-9BA1-BF124F66369B}"/>
              </a:ext>
            </a:extLst>
          </p:cNvPr>
          <p:cNvSpPr/>
          <p:nvPr>
            <p:custDataLst>
              <p:tags r:id="rId4"/>
            </p:custDataLst>
          </p:nvPr>
        </p:nvSpPr>
        <p:spPr>
          <a:xfrm>
            <a:off x="9540377" y="1988929"/>
            <a:ext cx="1903878" cy="658257"/>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269" name="PA-矩形 36+">
            <a:extLst>
              <a:ext uri="{FF2B5EF4-FFF2-40B4-BE49-F238E27FC236}">
                <a16:creationId xmlns:a16="http://schemas.microsoft.com/office/drawing/2014/main" id="{FD73317A-B7EA-4F39-8419-F235F6937717}"/>
              </a:ext>
            </a:extLst>
          </p:cNvPr>
          <p:cNvSpPr/>
          <p:nvPr>
            <p:custDataLst>
              <p:tags r:id="rId5"/>
            </p:custDataLst>
          </p:nvPr>
        </p:nvSpPr>
        <p:spPr>
          <a:xfrm>
            <a:off x="5652203" y="1887256"/>
            <a:ext cx="1903878" cy="658257"/>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
        <p:nvSpPr>
          <p:cNvPr id="270" name="PA-矩形 36+">
            <a:extLst>
              <a:ext uri="{FF2B5EF4-FFF2-40B4-BE49-F238E27FC236}">
                <a16:creationId xmlns:a16="http://schemas.microsoft.com/office/drawing/2014/main" id="{119F9AA3-FCA2-463C-9FBC-0D4F2C3FEEA5}"/>
              </a:ext>
            </a:extLst>
          </p:cNvPr>
          <p:cNvSpPr/>
          <p:nvPr>
            <p:custDataLst>
              <p:tags r:id="rId6"/>
            </p:custDataLst>
          </p:nvPr>
        </p:nvSpPr>
        <p:spPr>
          <a:xfrm>
            <a:off x="7715998" y="3876967"/>
            <a:ext cx="1903878" cy="658257"/>
          </a:xfrm>
          <a:prstGeom prst="rect">
            <a:avLst/>
          </a:prstGeom>
        </p:spPr>
        <p:txBody>
          <a:bodyPr wrap="square">
            <a:spAutoFit/>
          </a:bodyPr>
          <a:lstStyle/>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a:p>
            <a:pPr algn="ctr">
              <a:lnSpc>
                <a:spcPct val="120000"/>
              </a:lnSpc>
              <a:spcBef>
                <a:spcPct val="0"/>
              </a:spcBef>
              <a:defRPr/>
            </a:pPr>
            <a:r>
              <a:rPr lang="zh-CN" altLang="en-US" sz="1600" dirty="0">
                <a:latin typeface="+mj-ea"/>
                <a:ea typeface="+mj-ea"/>
              </a:rPr>
              <a:t>输入内容输入内容</a:t>
            </a:r>
            <a:endParaRPr lang="en-US" altLang="zh-CN" sz="1600" dirty="0">
              <a:latin typeface="+mj-ea"/>
              <a:ea typeface="+mj-ea"/>
            </a:endParaRPr>
          </a:p>
        </p:txBody>
      </p:sp>
    </p:spTree>
    <p:extLst>
      <p:ext uri="{BB962C8B-B14F-4D97-AF65-F5344CB8AC3E}">
        <p14:creationId xmlns:p14="http://schemas.microsoft.com/office/powerpoint/2010/main" val="3212124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12947"/>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核心方案</a:t>
            </a:r>
          </a:p>
        </p:txBody>
      </p:sp>
      <p:cxnSp>
        <p:nvCxnSpPr>
          <p:cNvPr id="257" name="直接箭头连接符 256">
            <a:extLst>
              <a:ext uri="{FF2B5EF4-FFF2-40B4-BE49-F238E27FC236}">
                <a16:creationId xmlns:a16="http://schemas.microsoft.com/office/drawing/2014/main" id="{ECDB810F-609C-47BD-AF5A-00B17D7DE67D}"/>
              </a:ext>
            </a:extLst>
          </p:cNvPr>
          <p:cNvCxnSpPr>
            <a:cxnSpLocks/>
          </p:cNvCxnSpPr>
          <p:nvPr/>
        </p:nvCxnSpPr>
        <p:spPr>
          <a:xfrm>
            <a:off x="3523665" y="1842352"/>
            <a:ext cx="2269260" cy="914251"/>
          </a:xfrm>
          <a:prstGeom prst="straightConnector1">
            <a:avLst/>
          </a:prstGeom>
          <a:noFill/>
          <a:ln w="6350" cap="flat" cmpd="sng" algn="ctr">
            <a:solidFill>
              <a:schemeClr val="accent2"/>
            </a:solidFill>
            <a:prstDash val="solid"/>
            <a:miter lim="800000"/>
            <a:tailEnd type="triangle" w="lg" len="lg"/>
          </a:ln>
          <a:effectLst/>
        </p:spPr>
      </p:cxnSp>
      <p:sp>
        <p:nvSpPr>
          <p:cNvPr id="258" name="等腰三角形 257">
            <a:extLst>
              <a:ext uri="{FF2B5EF4-FFF2-40B4-BE49-F238E27FC236}">
                <a16:creationId xmlns:a16="http://schemas.microsoft.com/office/drawing/2014/main" id="{F3A16056-47B7-404D-9134-14B7C211DA1A}"/>
              </a:ext>
            </a:extLst>
          </p:cNvPr>
          <p:cNvSpPr/>
          <p:nvPr/>
        </p:nvSpPr>
        <p:spPr>
          <a:xfrm rot="6716626">
            <a:off x="5559416" y="2557065"/>
            <a:ext cx="454988" cy="392234"/>
          </a:xfrm>
          <a:prstGeom prst="triangle">
            <a:avLst/>
          </a:prstGeom>
          <a:gradFill>
            <a:gsLst>
              <a:gs pos="0">
                <a:schemeClr val="accent2">
                  <a:alpha val="52000"/>
                </a:schemeClr>
              </a:gs>
              <a:gs pos="100000">
                <a:schemeClr val="accent2">
                  <a:alpha val="0"/>
                </a:schemeClr>
              </a:gs>
            </a:gsLst>
            <a:lin ang="5400000" scaled="1"/>
          </a:gradFill>
          <a:ln w="12700" cap="flat" cmpd="sng" algn="ctr">
            <a:noFill/>
            <a:prstDash val="solid"/>
            <a:miter lim="800000"/>
          </a:ln>
          <a:effectLst/>
        </p:spPr>
        <p:txBody>
          <a:bodyPr rtlCol="0" anchor="ctr"/>
          <a:lstStyle/>
          <a:p>
            <a:pPr algn="ctr"/>
            <a:endParaRPr lang="zh-CN" altLang="en-US" kern="0">
              <a:solidFill>
                <a:srgbClr val="151723"/>
              </a:solidFill>
              <a:latin typeface="DIN Light"/>
              <a:ea typeface="微软雅黑 Light"/>
            </a:endParaRPr>
          </a:p>
        </p:txBody>
      </p:sp>
      <p:sp>
        <p:nvSpPr>
          <p:cNvPr id="241" name="矩形 240">
            <a:extLst>
              <a:ext uri="{FF2B5EF4-FFF2-40B4-BE49-F238E27FC236}">
                <a16:creationId xmlns:a16="http://schemas.microsoft.com/office/drawing/2014/main" id="{5B666EF8-007F-4FB2-8F13-D99F26CCBD3F}"/>
              </a:ext>
            </a:extLst>
          </p:cNvPr>
          <p:cNvSpPr/>
          <p:nvPr/>
        </p:nvSpPr>
        <p:spPr>
          <a:xfrm>
            <a:off x="4006811" y="2029107"/>
            <a:ext cx="972274" cy="392872"/>
          </a:xfrm>
          <a:prstGeom prst="rect">
            <a:avLst/>
          </a:prstGeom>
          <a:solidFill>
            <a:schemeClr val="bg1">
              <a:alpha val="88000"/>
            </a:schemeClr>
          </a:solidFill>
          <a:ln w="12700" cap="flat" cmpd="sng" algn="ctr">
            <a:solidFill>
              <a:schemeClr val="accent2"/>
            </a:solidFill>
            <a:prstDash val="solid"/>
            <a:miter lim="800000"/>
          </a:ln>
          <a:effectLst/>
        </p:spPr>
        <p:txBody>
          <a:bodyPr rtlCol="0" anchor="ctr"/>
          <a:lstStyle/>
          <a:p>
            <a:pPr marL="0" marR="0" lvl="0" indent="0" algn="ctr" defTabSz="691195" eaLnBrk="1" fontAlgn="auto" latinLnBrk="0" hangingPunct="1">
              <a:lnSpc>
                <a:spcPct val="100000"/>
              </a:lnSpc>
              <a:spcBef>
                <a:spcPts val="0"/>
              </a:spcBef>
              <a:spcAft>
                <a:spcPts val="0"/>
              </a:spcAft>
              <a:buClrTx/>
              <a:buSzTx/>
              <a:buFontTx/>
              <a:buNone/>
              <a:tabLst/>
              <a:defRPr/>
            </a:pPr>
            <a:endParaRPr kumimoji="0" lang="zh-CN" altLang="en-US" sz="1361"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242" name="文本框 241">
            <a:extLst>
              <a:ext uri="{FF2B5EF4-FFF2-40B4-BE49-F238E27FC236}">
                <a16:creationId xmlns:a16="http://schemas.microsoft.com/office/drawing/2014/main" id="{7FD3D126-BD3F-4C60-9CF8-B9702538F7CF}"/>
              </a:ext>
            </a:extLst>
          </p:cNvPr>
          <p:cNvSpPr txBox="1"/>
          <p:nvPr/>
        </p:nvSpPr>
        <p:spPr>
          <a:xfrm>
            <a:off x="4146299" y="2019557"/>
            <a:ext cx="694481" cy="396583"/>
          </a:xfrm>
          <a:prstGeom prst="rect">
            <a:avLst/>
          </a:prstGeom>
          <a:noFill/>
        </p:spPr>
        <p:txBody>
          <a:bodyPr wrap="square" rtlCol="0">
            <a:spAutoFit/>
          </a:bodyPr>
          <a:lstStyle/>
          <a:p>
            <a:pPr marR="0" lvl="0" indent="0" algn="ctr" fontAlgn="auto">
              <a:lnSpc>
                <a:spcPct val="120000"/>
              </a:lnSpc>
              <a:spcBef>
                <a:spcPct val="0"/>
              </a:spcBef>
              <a:spcAft>
                <a:spcPts val="0"/>
              </a:spcAft>
              <a:buClrTx/>
              <a:buSzTx/>
              <a:buFontTx/>
              <a:buNone/>
              <a:tabLst/>
              <a:defRPr/>
            </a:pPr>
            <a:r>
              <a:rPr lang="zh-CN" altLang="en-US"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自建</a:t>
            </a:r>
          </a:p>
        </p:txBody>
      </p:sp>
      <p:cxnSp>
        <p:nvCxnSpPr>
          <p:cNvPr id="253" name="直接箭头连接符 252">
            <a:extLst>
              <a:ext uri="{FF2B5EF4-FFF2-40B4-BE49-F238E27FC236}">
                <a16:creationId xmlns:a16="http://schemas.microsoft.com/office/drawing/2014/main" id="{DBA454C1-F614-475A-8B2E-34A331217820}"/>
              </a:ext>
            </a:extLst>
          </p:cNvPr>
          <p:cNvCxnSpPr>
            <a:cxnSpLocks/>
          </p:cNvCxnSpPr>
          <p:nvPr/>
        </p:nvCxnSpPr>
        <p:spPr>
          <a:xfrm>
            <a:off x="3503825" y="3843886"/>
            <a:ext cx="2342621" cy="1"/>
          </a:xfrm>
          <a:prstGeom prst="straightConnector1">
            <a:avLst/>
          </a:prstGeom>
          <a:noFill/>
          <a:ln w="6350" cap="flat" cmpd="sng" algn="ctr">
            <a:solidFill>
              <a:schemeClr val="accent2"/>
            </a:solidFill>
            <a:prstDash val="solid"/>
            <a:miter lim="800000"/>
            <a:tailEnd type="triangle" w="lg" len="lg"/>
          </a:ln>
          <a:effectLst/>
        </p:spPr>
      </p:cxnSp>
      <p:sp>
        <p:nvSpPr>
          <p:cNvPr id="254" name="等腰三角形 253">
            <a:extLst>
              <a:ext uri="{FF2B5EF4-FFF2-40B4-BE49-F238E27FC236}">
                <a16:creationId xmlns:a16="http://schemas.microsoft.com/office/drawing/2014/main" id="{44758EE7-D702-4841-96C4-F391918140A4}"/>
              </a:ext>
            </a:extLst>
          </p:cNvPr>
          <p:cNvSpPr/>
          <p:nvPr/>
        </p:nvSpPr>
        <p:spPr>
          <a:xfrm rot="5394072">
            <a:off x="5612094" y="3646855"/>
            <a:ext cx="454988" cy="392234"/>
          </a:xfrm>
          <a:prstGeom prst="triangle">
            <a:avLst/>
          </a:prstGeom>
          <a:gradFill>
            <a:gsLst>
              <a:gs pos="0">
                <a:schemeClr val="accent2">
                  <a:alpha val="52000"/>
                </a:schemeClr>
              </a:gs>
              <a:gs pos="100000">
                <a:schemeClr val="accent2">
                  <a:alpha val="0"/>
                </a:schemeClr>
              </a:gs>
            </a:gsLst>
            <a:lin ang="5400000" scaled="1"/>
          </a:gradFill>
          <a:ln w="12700" cap="flat" cmpd="sng" algn="ctr">
            <a:noFill/>
            <a:prstDash val="solid"/>
            <a:miter lim="800000"/>
          </a:ln>
          <a:effectLst/>
        </p:spPr>
        <p:txBody>
          <a:bodyPr rtlCol="0" anchor="ctr"/>
          <a:lstStyle/>
          <a:p>
            <a:pPr algn="ctr"/>
            <a:endParaRPr lang="zh-CN" altLang="en-US" kern="0">
              <a:solidFill>
                <a:srgbClr val="151723"/>
              </a:solidFill>
              <a:latin typeface="DIN Light"/>
              <a:ea typeface="微软雅黑 Light"/>
            </a:endParaRPr>
          </a:p>
        </p:txBody>
      </p:sp>
      <p:sp>
        <p:nvSpPr>
          <p:cNvPr id="243" name="矩形 242">
            <a:extLst>
              <a:ext uri="{FF2B5EF4-FFF2-40B4-BE49-F238E27FC236}">
                <a16:creationId xmlns:a16="http://schemas.microsoft.com/office/drawing/2014/main" id="{23581440-0CA9-4C24-89AE-1863C14DE54A}"/>
              </a:ext>
            </a:extLst>
          </p:cNvPr>
          <p:cNvSpPr/>
          <p:nvPr/>
        </p:nvSpPr>
        <p:spPr>
          <a:xfrm>
            <a:off x="4006811" y="3635246"/>
            <a:ext cx="972274" cy="392872"/>
          </a:xfrm>
          <a:prstGeom prst="rect">
            <a:avLst/>
          </a:prstGeom>
          <a:solidFill>
            <a:schemeClr val="bg1">
              <a:alpha val="88000"/>
            </a:schemeClr>
          </a:solidFill>
          <a:ln w="12700" cap="flat" cmpd="sng" algn="ctr">
            <a:solidFill>
              <a:schemeClr val="accent2"/>
            </a:solidFill>
            <a:prstDash val="solid"/>
            <a:miter lim="800000"/>
          </a:ln>
          <a:effectLst/>
        </p:spPr>
        <p:txBody>
          <a:bodyPr rtlCol="0" anchor="ctr"/>
          <a:lstStyle/>
          <a:p>
            <a:pPr algn="ctr" defTabSz="691195"/>
            <a:endParaRPr lang="zh-CN" altLang="en-US" sz="1361" kern="0">
              <a:solidFill>
                <a:srgbClr val="151723"/>
              </a:solidFill>
              <a:latin typeface="DIN Light"/>
              <a:ea typeface="微软雅黑 Light"/>
            </a:endParaRPr>
          </a:p>
        </p:txBody>
      </p:sp>
      <p:sp>
        <p:nvSpPr>
          <p:cNvPr id="244" name="文本框 243">
            <a:extLst>
              <a:ext uri="{FF2B5EF4-FFF2-40B4-BE49-F238E27FC236}">
                <a16:creationId xmlns:a16="http://schemas.microsoft.com/office/drawing/2014/main" id="{F4E2CE30-00F5-4B18-AE4D-182A67599DCD}"/>
              </a:ext>
            </a:extLst>
          </p:cNvPr>
          <p:cNvSpPr txBox="1"/>
          <p:nvPr/>
        </p:nvSpPr>
        <p:spPr>
          <a:xfrm>
            <a:off x="4146299" y="3625696"/>
            <a:ext cx="694481" cy="402354"/>
          </a:xfrm>
          <a:prstGeom prst="rect">
            <a:avLst/>
          </a:prstGeom>
          <a:noFill/>
        </p:spPr>
        <p:txBody>
          <a:bodyPr wrap="square" rtlCol="0">
            <a:spAutoFit/>
          </a:bodyPr>
          <a:lstStyle/>
          <a:p>
            <a:pPr algn="ctr">
              <a:lnSpc>
                <a:spcPct val="120000"/>
              </a:lnSpc>
              <a:spcBef>
                <a:spcPct val="0"/>
              </a:spcBef>
              <a:defRPr/>
            </a:pPr>
            <a:r>
              <a:rPr lang="zh-CN" altLang="en-US"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外租</a:t>
            </a:r>
          </a:p>
        </p:txBody>
      </p:sp>
      <p:cxnSp>
        <p:nvCxnSpPr>
          <p:cNvPr id="255" name="直接箭头连接符 254">
            <a:extLst>
              <a:ext uri="{FF2B5EF4-FFF2-40B4-BE49-F238E27FC236}">
                <a16:creationId xmlns:a16="http://schemas.microsoft.com/office/drawing/2014/main" id="{090F2312-01EE-4F72-BF5C-721C3C8CD46B}"/>
              </a:ext>
            </a:extLst>
          </p:cNvPr>
          <p:cNvCxnSpPr>
            <a:cxnSpLocks/>
          </p:cNvCxnSpPr>
          <p:nvPr/>
        </p:nvCxnSpPr>
        <p:spPr>
          <a:xfrm flipV="1">
            <a:off x="3523665" y="4987556"/>
            <a:ext cx="2269260" cy="914251"/>
          </a:xfrm>
          <a:prstGeom prst="straightConnector1">
            <a:avLst/>
          </a:prstGeom>
          <a:noFill/>
          <a:ln w="6350" cap="flat" cmpd="sng" algn="ctr">
            <a:solidFill>
              <a:schemeClr val="accent2"/>
            </a:solidFill>
            <a:prstDash val="solid"/>
            <a:miter lim="800000"/>
            <a:tailEnd type="triangle" w="lg" len="lg"/>
          </a:ln>
          <a:effectLst/>
        </p:spPr>
      </p:cxnSp>
      <p:sp>
        <p:nvSpPr>
          <p:cNvPr id="256" name="等腰三角形 255">
            <a:extLst>
              <a:ext uri="{FF2B5EF4-FFF2-40B4-BE49-F238E27FC236}">
                <a16:creationId xmlns:a16="http://schemas.microsoft.com/office/drawing/2014/main" id="{0D3059FE-7849-488E-87DA-5815ECF86962}"/>
              </a:ext>
            </a:extLst>
          </p:cNvPr>
          <p:cNvSpPr/>
          <p:nvPr/>
        </p:nvSpPr>
        <p:spPr>
          <a:xfrm rot="14883374" flipV="1">
            <a:off x="5559416" y="4794860"/>
            <a:ext cx="454988" cy="392234"/>
          </a:xfrm>
          <a:prstGeom prst="triangle">
            <a:avLst/>
          </a:prstGeom>
          <a:gradFill>
            <a:gsLst>
              <a:gs pos="0">
                <a:schemeClr val="accent2">
                  <a:alpha val="52000"/>
                </a:schemeClr>
              </a:gs>
              <a:gs pos="100000">
                <a:schemeClr val="accent2">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151723"/>
              </a:solidFill>
              <a:effectLst/>
              <a:uLnTx/>
              <a:uFillTx/>
              <a:latin typeface="DIN Light"/>
              <a:ea typeface="微软雅黑 Light"/>
              <a:cs typeface="+mn-cs"/>
            </a:endParaRPr>
          </a:p>
        </p:txBody>
      </p:sp>
      <p:sp>
        <p:nvSpPr>
          <p:cNvPr id="245" name="矩形 244">
            <a:extLst>
              <a:ext uri="{FF2B5EF4-FFF2-40B4-BE49-F238E27FC236}">
                <a16:creationId xmlns:a16="http://schemas.microsoft.com/office/drawing/2014/main" id="{ACD1F54E-119A-4471-B284-920B9753B845}"/>
              </a:ext>
            </a:extLst>
          </p:cNvPr>
          <p:cNvSpPr/>
          <p:nvPr/>
        </p:nvSpPr>
        <p:spPr>
          <a:xfrm>
            <a:off x="4006811" y="5315199"/>
            <a:ext cx="972274" cy="392872"/>
          </a:xfrm>
          <a:prstGeom prst="rect">
            <a:avLst/>
          </a:prstGeom>
          <a:solidFill>
            <a:schemeClr val="bg1">
              <a:alpha val="88000"/>
            </a:schemeClr>
          </a:solidFill>
          <a:ln w="12700" cap="flat" cmpd="sng" algn="ctr">
            <a:solidFill>
              <a:schemeClr val="accent2"/>
            </a:solidFill>
            <a:prstDash val="solid"/>
            <a:miter lim="800000"/>
          </a:ln>
          <a:effectLst/>
        </p:spPr>
        <p:txBody>
          <a:bodyPr rtlCol="0" anchor="ctr"/>
          <a:lstStyle/>
          <a:p>
            <a:pPr algn="ctr" defTabSz="691195"/>
            <a:endParaRPr lang="zh-CN" altLang="en-US" sz="1361" kern="0">
              <a:solidFill>
                <a:srgbClr val="151723"/>
              </a:solidFill>
              <a:latin typeface="DIN Light"/>
              <a:ea typeface="微软雅黑 Light"/>
            </a:endParaRPr>
          </a:p>
        </p:txBody>
      </p:sp>
      <p:sp>
        <p:nvSpPr>
          <p:cNvPr id="246" name="文本框 245">
            <a:extLst>
              <a:ext uri="{FF2B5EF4-FFF2-40B4-BE49-F238E27FC236}">
                <a16:creationId xmlns:a16="http://schemas.microsoft.com/office/drawing/2014/main" id="{166FAC10-82F2-4EFE-A3C6-CEAC3456585A}"/>
              </a:ext>
            </a:extLst>
          </p:cNvPr>
          <p:cNvSpPr txBox="1"/>
          <p:nvPr/>
        </p:nvSpPr>
        <p:spPr>
          <a:xfrm>
            <a:off x="4146299" y="5305649"/>
            <a:ext cx="694481" cy="402354"/>
          </a:xfrm>
          <a:prstGeom prst="rect">
            <a:avLst/>
          </a:prstGeom>
          <a:noFill/>
        </p:spPr>
        <p:txBody>
          <a:bodyPr wrap="square" rtlCol="0">
            <a:spAutoFit/>
          </a:bodyPr>
          <a:lstStyle/>
          <a:p>
            <a:pPr algn="ctr">
              <a:lnSpc>
                <a:spcPct val="120000"/>
              </a:lnSpc>
              <a:spcBef>
                <a:spcPct val="0"/>
              </a:spcBef>
              <a:defRPr/>
            </a:pPr>
            <a:r>
              <a:rPr lang="zh-CN" altLang="en-US"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并购</a:t>
            </a:r>
          </a:p>
        </p:txBody>
      </p:sp>
      <p:sp>
        <p:nvSpPr>
          <p:cNvPr id="248" name="PA-文本框 19">
            <a:extLst>
              <a:ext uri="{FF2B5EF4-FFF2-40B4-BE49-F238E27FC236}">
                <a16:creationId xmlns:a16="http://schemas.microsoft.com/office/drawing/2014/main" id="{7D9084E8-7D1B-4984-9B14-8F900C13AC3D}"/>
              </a:ext>
            </a:extLst>
          </p:cNvPr>
          <p:cNvSpPr txBox="1"/>
          <p:nvPr>
            <p:custDataLst>
              <p:tags r:id="rId1"/>
            </p:custDataLst>
          </p:nvPr>
        </p:nvSpPr>
        <p:spPr>
          <a:xfrm>
            <a:off x="11133515" y="3637038"/>
            <a:ext cx="178852" cy="204653"/>
          </a:xfrm>
          <a:custGeom>
            <a:avLst/>
            <a:gdLst/>
            <a:ahLst/>
            <a:cxnLst/>
            <a:rect l="l" t="t" r="r" b="b"/>
            <a:pathLst>
              <a:path w="127559" h="162735">
                <a:moveTo>
                  <a:pt x="3200" y="0"/>
                </a:moveTo>
                <a:lnTo>
                  <a:pt x="31547" y="0"/>
                </a:lnTo>
                <a:lnTo>
                  <a:pt x="63551" y="58275"/>
                </a:lnTo>
                <a:lnTo>
                  <a:pt x="95783" y="0"/>
                </a:lnTo>
                <a:lnTo>
                  <a:pt x="124130" y="0"/>
                </a:lnTo>
                <a:lnTo>
                  <a:pt x="77038" y="79310"/>
                </a:lnTo>
                <a:lnTo>
                  <a:pt x="127559" y="162735"/>
                </a:lnTo>
                <a:lnTo>
                  <a:pt x="98984" y="162735"/>
                </a:lnTo>
                <a:lnTo>
                  <a:pt x="63551" y="100345"/>
                </a:lnTo>
                <a:lnTo>
                  <a:pt x="28346" y="162735"/>
                </a:lnTo>
                <a:lnTo>
                  <a:pt x="0" y="162735"/>
                </a:lnTo>
                <a:lnTo>
                  <a:pt x="50292" y="79310"/>
                </a:ln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DIN"/>
              <a:ea typeface="微软雅黑 Light"/>
            </a:endParaRPr>
          </a:p>
        </p:txBody>
      </p:sp>
      <p:sp>
        <p:nvSpPr>
          <p:cNvPr id="259" name="任意多边形: 形状 258">
            <a:extLst>
              <a:ext uri="{FF2B5EF4-FFF2-40B4-BE49-F238E27FC236}">
                <a16:creationId xmlns:a16="http://schemas.microsoft.com/office/drawing/2014/main" id="{8EA10432-0177-40CD-868C-77B7D4F4B602}"/>
              </a:ext>
            </a:extLst>
          </p:cNvPr>
          <p:cNvSpPr/>
          <p:nvPr/>
        </p:nvSpPr>
        <p:spPr>
          <a:xfrm>
            <a:off x="6625663" y="2092624"/>
            <a:ext cx="3388569" cy="3280013"/>
          </a:xfrm>
          <a:custGeom>
            <a:avLst/>
            <a:gdLst>
              <a:gd name="connsiteX0" fmla="*/ 240502 w 8483600"/>
              <a:gd name="connsiteY0" fmla="*/ 0 h 4902200"/>
              <a:gd name="connsiteX1" fmla="*/ 3708375 w 8483600"/>
              <a:gd name="connsiteY1" fmla="*/ 0 h 4902200"/>
              <a:gd name="connsiteX2" fmla="*/ 3759729 w 8483600"/>
              <a:gd name="connsiteY2" fmla="*/ 56516 h 4902200"/>
              <a:gd name="connsiteX3" fmla="*/ 4723873 w 8483600"/>
              <a:gd name="connsiteY3" fmla="*/ 56516 h 4902200"/>
              <a:gd name="connsiteX4" fmla="*/ 4775228 w 8483600"/>
              <a:gd name="connsiteY4" fmla="*/ 0 h 4902200"/>
              <a:gd name="connsiteX5" fmla="*/ 8243098 w 8483600"/>
              <a:gd name="connsiteY5" fmla="*/ 0 h 4902200"/>
              <a:gd name="connsiteX6" fmla="*/ 8483600 w 8483600"/>
              <a:gd name="connsiteY6" fmla="*/ 240502 h 4902200"/>
              <a:gd name="connsiteX7" fmla="*/ 8483600 w 8483600"/>
              <a:gd name="connsiteY7" fmla="*/ 2864087 h 4902200"/>
              <a:gd name="connsiteX8" fmla="*/ 8370316 w 8483600"/>
              <a:gd name="connsiteY8" fmla="*/ 2890519 h 4902200"/>
              <a:gd name="connsiteX9" fmla="*/ 8370316 w 8483600"/>
              <a:gd name="connsiteY9" fmla="*/ 3660141 h 4902200"/>
              <a:gd name="connsiteX10" fmla="*/ 8483600 w 8483600"/>
              <a:gd name="connsiteY10" fmla="*/ 3686574 h 4902200"/>
              <a:gd name="connsiteX11" fmla="*/ 8483600 w 8483600"/>
              <a:gd name="connsiteY11" fmla="*/ 4902200 h 4902200"/>
              <a:gd name="connsiteX12" fmla="*/ 5032306 w 8483600"/>
              <a:gd name="connsiteY12" fmla="*/ 4902200 h 4902200"/>
              <a:gd name="connsiteX13" fmla="*/ 4789076 w 8483600"/>
              <a:gd name="connsiteY13" fmla="*/ 4658970 h 4902200"/>
              <a:gd name="connsiteX14" fmla="*/ 3694527 w 8483600"/>
              <a:gd name="connsiteY14" fmla="*/ 4658970 h 4902200"/>
              <a:gd name="connsiteX15" fmla="*/ 3451297 w 8483600"/>
              <a:gd name="connsiteY15" fmla="*/ 4902200 h 4902200"/>
              <a:gd name="connsiteX16" fmla="*/ 0 w 8483600"/>
              <a:gd name="connsiteY16" fmla="*/ 4902200 h 4902200"/>
              <a:gd name="connsiteX17" fmla="*/ 0 w 8483600"/>
              <a:gd name="connsiteY17" fmla="*/ 2147334 h 4902200"/>
              <a:gd name="connsiteX18" fmla="*/ 113284 w 8483600"/>
              <a:gd name="connsiteY18" fmla="*/ 2120901 h 4902200"/>
              <a:gd name="connsiteX19" fmla="*/ 113284 w 8483600"/>
              <a:gd name="connsiteY19" fmla="*/ 1351279 h 4902200"/>
              <a:gd name="connsiteX20" fmla="*/ 0 w 8483600"/>
              <a:gd name="connsiteY20" fmla="*/ 1324847 h 4902200"/>
              <a:gd name="connsiteX21" fmla="*/ 0 w 8483600"/>
              <a:gd name="connsiteY21" fmla="*/ 240502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3600" h="4902200">
                <a:moveTo>
                  <a:pt x="240502" y="0"/>
                </a:moveTo>
                <a:lnTo>
                  <a:pt x="3708375" y="0"/>
                </a:lnTo>
                <a:lnTo>
                  <a:pt x="3759729" y="56516"/>
                </a:lnTo>
                <a:lnTo>
                  <a:pt x="4723873" y="56516"/>
                </a:lnTo>
                <a:lnTo>
                  <a:pt x="4775228" y="0"/>
                </a:lnTo>
                <a:lnTo>
                  <a:pt x="8243098" y="0"/>
                </a:lnTo>
                <a:lnTo>
                  <a:pt x="8483600" y="240502"/>
                </a:lnTo>
                <a:lnTo>
                  <a:pt x="8483600" y="2864087"/>
                </a:lnTo>
                <a:lnTo>
                  <a:pt x="8370316" y="2890519"/>
                </a:lnTo>
                <a:lnTo>
                  <a:pt x="8370316" y="3660141"/>
                </a:lnTo>
                <a:lnTo>
                  <a:pt x="8483600" y="3686574"/>
                </a:lnTo>
                <a:lnTo>
                  <a:pt x="8483600" y="4902200"/>
                </a:lnTo>
                <a:lnTo>
                  <a:pt x="5032306" y="4902200"/>
                </a:lnTo>
                <a:lnTo>
                  <a:pt x="4789076" y="4658970"/>
                </a:lnTo>
                <a:lnTo>
                  <a:pt x="3694527" y="4658970"/>
                </a:lnTo>
                <a:lnTo>
                  <a:pt x="3451297" y="4902200"/>
                </a:lnTo>
                <a:lnTo>
                  <a:pt x="0" y="4902200"/>
                </a:lnTo>
                <a:lnTo>
                  <a:pt x="0" y="2147334"/>
                </a:lnTo>
                <a:lnTo>
                  <a:pt x="113284" y="2120901"/>
                </a:lnTo>
                <a:lnTo>
                  <a:pt x="113284" y="1351279"/>
                </a:lnTo>
                <a:lnTo>
                  <a:pt x="0" y="1324847"/>
                </a:lnTo>
                <a:lnTo>
                  <a:pt x="0" y="240502"/>
                </a:lnTo>
                <a:close/>
              </a:path>
            </a:pathLst>
          </a:custGeom>
          <a:gradFill flip="none" rotWithShape="1">
            <a:gsLst>
              <a:gs pos="0">
                <a:schemeClr val="accent2">
                  <a:alpha val="64000"/>
                </a:schemeClr>
              </a:gs>
              <a:gs pos="48000">
                <a:schemeClr val="accent2">
                  <a:alpha val="12000"/>
                </a:schemeClr>
              </a:gs>
              <a:gs pos="100000">
                <a:schemeClr val="accent2">
                  <a:alpha val="0"/>
                </a:schemeClr>
              </a:gs>
            </a:gsLst>
            <a:path path="circle">
              <a:fillToRect l="50000" t="-80000" r="50000" b="180000"/>
            </a:path>
            <a:tileRect/>
          </a:gra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100" kern="0">
              <a:solidFill>
                <a:prstClr val="white"/>
              </a:solidFill>
              <a:latin typeface="微软雅黑"/>
            </a:endParaRPr>
          </a:p>
        </p:txBody>
      </p:sp>
      <p:sp>
        <p:nvSpPr>
          <p:cNvPr id="251" name="文本框 250">
            <a:extLst>
              <a:ext uri="{FF2B5EF4-FFF2-40B4-BE49-F238E27FC236}">
                <a16:creationId xmlns:a16="http://schemas.microsoft.com/office/drawing/2014/main" id="{6DA3C30F-DA98-4FA3-B10A-60E062BDCF33}"/>
              </a:ext>
            </a:extLst>
          </p:cNvPr>
          <p:cNvSpPr txBox="1"/>
          <p:nvPr/>
        </p:nvSpPr>
        <p:spPr>
          <a:xfrm>
            <a:off x="6886571" y="2877273"/>
            <a:ext cx="29355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mj-ea"/>
                <a:ea typeface="+mj-ea"/>
              </a:rPr>
              <a:t>增强自身品牌影响力</a:t>
            </a:r>
          </a:p>
        </p:txBody>
      </p:sp>
      <p:pic>
        <p:nvPicPr>
          <p:cNvPr id="268" name="图片 267">
            <a:extLst>
              <a:ext uri="{FF2B5EF4-FFF2-40B4-BE49-F238E27FC236}">
                <a16:creationId xmlns:a16="http://schemas.microsoft.com/office/drawing/2014/main" id="{80DA7EF9-4191-461D-A734-0F5B190A4860}"/>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6769275" y="3371899"/>
            <a:ext cx="3156103" cy="1417294"/>
          </a:xfrm>
          <a:prstGeom prst="rect">
            <a:avLst/>
          </a:prstGeom>
        </p:spPr>
      </p:pic>
      <p:pic>
        <p:nvPicPr>
          <p:cNvPr id="269" name="图片 268">
            <a:extLst>
              <a:ext uri="{FF2B5EF4-FFF2-40B4-BE49-F238E27FC236}">
                <a16:creationId xmlns:a16="http://schemas.microsoft.com/office/drawing/2014/main" id="{2D6CEC9F-397A-467D-A98C-31FB1405DFE3}"/>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10246723" y="2587534"/>
            <a:ext cx="1790605" cy="804097"/>
          </a:xfrm>
          <a:prstGeom prst="rect">
            <a:avLst/>
          </a:prstGeom>
        </p:spPr>
      </p:pic>
      <p:pic>
        <p:nvPicPr>
          <p:cNvPr id="270" name="Picture 268+">
            <a:extLst>
              <a:ext uri="{FF2B5EF4-FFF2-40B4-BE49-F238E27FC236}">
                <a16:creationId xmlns:a16="http://schemas.microsoft.com/office/drawing/2014/main" id="{DDA8F006-DB41-4CE7-AAFD-4E5FF6A16A40}"/>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10246723" y="4008252"/>
            <a:ext cx="1790605" cy="804097"/>
          </a:xfrm>
          <a:prstGeom prst="rect">
            <a:avLst/>
          </a:prstGeom>
        </p:spPr>
      </p:pic>
      <p:sp>
        <p:nvSpPr>
          <p:cNvPr id="134" name="任意多边形: 形状 133">
            <a:extLst>
              <a:ext uri="{FF2B5EF4-FFF2-40B4-BE49-F238E27FC236}">
                <a16:creationId xmlns:a16="http://schemas.microsoft.com/office/drawing/2014/main" id="{FE737A7A-E493-43AB-9591-DFD1ED050027}"/>
              </a:ext>
            </a:extLst>
          </p:cNvPr>
          <p:cNvSpPr/>
          <p:nvPr/>
        </p:nvSpPr>
        <p:spPr>
          <a:xfrm>
            <a:off x="862206" y="887353"/>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135" name="任意多边形: 形状 134">
            <a:extLst>
              <a:ext uri="{FF2B5EF4-FFF2-40B4-BE49-F238E27FC236}">
                <a16:creationId xmlns:a16="http://schemas.microsoft.com/office/drawing/2014/main" id="{C9763F87-4E02-4C6C-AFF7-50784BF1B685}"/>
              </a:ext>
            </a:extLst>
          </p:cNvPr>
          <p:cNvSpPr/>
          <p:nvPr/>
        </p:nvSpPr>
        <p:spPr>
          <a:xfrm>
            <a:off x="1003637" y="933539"/>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236" name="椭圆 235">
            <a:extLst>
              <a:ext uri="{FF2B5EF4-FFF2-40B4-BE49-F238E27FC236}">
                <a16:creationId xmlns:a16="http://schemas.microsoft.com/office/drawing/2014/main" id="{C2072EDD-CCE8-4DE8-90DE-25F2F16807A4}"/>
              </a:ext>
            </a:extLst>
          </p:cNvPr>
          <p:cNvSpPr/>
          <p:nvPr/>
        </p:nvSpPr>
        <p:spPr>
          <a:xfrm>
            <a:off x="619460" y="1650684"/>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37" name="Shape 597">
            <a:extLst>
              <a:ext uri="{FF2B5EF4-FFF2-40B4-BE49-F238E27FC236}">
                <a16:creationId xmlns:a16="http://schemas.microsoft.com/office/drawing/2014/main" id="{7AC6BAB7-4EFF-47A3-B866-D968864B6768}"/>
              </a:ext>
            </a:extLst>
          </p:cNvPr>
          <p:cNvSpPr txBox="1"/>
          <p:nvPr/>
        </p:nvSpPr>
        <p:spPr>
          <a:xfrm>
            <a:off x="620732" y="1644140"/>
            <a:ext cx="2697718" cy="605433"/>
          </a:xfrm>
          <a:prstGeom prst="rect">
            <a:avLst/>
          </a:prstGeom>
          <a:noFill/>
          <a:ln w="9525">
            <a:noFill/>
          </a:ln>
        </p:spPr>
        <p:txBody>
          <a:bodyPr lIns="45713" tIns="22850" rIns="45713" bIns="22850"/>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238" name="Shape 593">
            <a:extLst>
              <a:ext uri="{FF2B5EF4-FFF2-40B4-BE49-F238E27FC236}">
                <a16:creationId xmlns:a16="http://schemas.microsoft.com/office/drawing/2014/main" id="{F18611E3-CFAB-4188-8075-CD2B2F4371C5}"/>
              </a:ext>
            </a:extLst>
          </p:cNvPr>
          <p:cNvSpPr txBox="1"/>
          <p:nvPr/>
        </p:nvSpPr>
        <p:spPr>
          <a:xfrm>
            <a:off x="958977" y="1133759"/>
            <a:ext cx="1984572" cy="516925"/>
          </a:xfrm>
          <a:prstGeom prst="rect">
            <a:avLst/>
          </a:prstGeom>
          <a:noFill/>
          <a:ln w="9525">
            <a:noFill/>
          </a:ln>
        </p:spPr>
        <p:txBody>
          <a:bodyPr lIns="45713" tIns="22850" rIns="45713" bIns="22850"/>
          <a:lstStyle/>
          <a:p>
            <a:pPr marR="0" lvl="0" indent="0" algn="ctr" fontAlgn="auto">
              <a:lnSpc>
                <a:spcPct val="130000"/>
              </a:lnSpc>
              <a:spcBef>
                <a:spcPct val="0"/>
              </a:spcBef>
              <a:spcAft>
                <a:spcPts val="0"/>
              </a:spcAft>
              <a:buClrTx/>
              <a:buSzPct val="25000"/>
              <a:tabLst/>
              <a:defRPr/>
            </a:pPr>
            <a:r>
              <a:rPr lang="zh-CN" altLang="en-US"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rPr>
              <a:t>增加预算</a:t>
            </a:r>
            <a:endParaRPr lang="en-US" altLang="zh-CN"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endParaRPr>
          </a:p>
        </p:txBody>
      </p:sp>
      <p:sp>
        <p:nvSpPr>
          <p:cNvPr id="239" name="椭圆 238">
            <a:extLst>
              <a:ext uri="{FF2B5EF4-FFF2-40B4-BE49-F238E27FC236}">
                <a16:creationId xmlns:a16="http://schemas.microsoft.com/office/drawing/2014/main" id="{FA538A66-FBBA-4579-9AAE-70C5955D0307}"/>
              </a:ext>
            </a:extLst>
          </p:cNvPr>
          <p:cNvSpPr/>
          <p:nvPr/>
        </p:nvSpPr>
        <p:spPr>
          <a:xfrm>
            <a:off x="1003637" y="1773114"/>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40" name="椭圆 239">
            <a:extLst>
              <a:ext uri="{FF2B5EF4-FFF2-40B4-BE49-F238E27FC236}">
                <a16:creationId xmlns:a16="http://schemas.microsoft.com/office/drawing/2014/main" id="{3780ABD6-3A73-4BE9-9017-DD48340441BF}"/>
              </a:ext>
            </a:extLst>
          </p:cNvPr>
          <p:cNvSpPr/>
          <p:nvPr/>
        </p:nvSpPr>
        <p:spPr>
          <a:xfrm>
            <a:off x="1181036" y="1692218"/>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49" name="任意多边形: 形状 248">
            <a:extLst>
              <a:ext uri="{FF2B5EF4-FFF2-40B4-BE49-F238E27FC236}">
                <a16:creationId xmlns:a16="http://schemas.microsoft.com/office/drawing/2014/main" id="{CF6E29F3-2963-4EC4-B0A4-6D10AB09C39E}"/>
              </a:ext>
            </a:extLst>
          </p:cNvPr>
          <p:cNvSpPr/>
          <p:nvPr/>
        </p:nvSpPr>
        <p:spPr>
          <a:xfrm>
            <a:off x="862206" y="4750373"/>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250" name="任意多边形: 形状 249">
            <a:extLst>
              <a:ext uri="{FF2B5EF4-FFF2-40B4-BE49-F238E27FC236}">
                <a16:creationId xmlns:a16="http://schemas.microsoft.com/office/drawing/2014/main" id="{081D9D7C-69FA-494A-A3CB-3F53C0066823}"/>
              </a:ext>
            </a:extLst>
          </p:cNvPr>
          <p:cNvSpPr/>
          <p:nvPr/>
        </p:nvSpPr>
        <p:spPr>
          <a:xfrm>
            <a:off x="1003637" y="4796559"/>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252" name="椭圆 251">
            <a:extLst>
              <a:ext uri="{FF2B5EF4-FFF2-40B4-BE49-F238E27FC236}">
                <a16:creationId xmlns:a16="http://schemas.microsoft.com/office/drawing/2014/main" id="{0532CA6C-B7DD-4326-88BD-20FF9A3EB3EE}"/>
              </a:ext>
            </a:extLst>
          </p:cNvPr>
          <p:cNvSpPr/>
          <p:nvPr/>
        </p:nvSpPr>
        <p:spPr>
          <a:xfrm>
            <a:off x="619460" y="5513704"/>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71" name="Shape 597">
            <a:extLst>
              <a:ext uri="{FF2B5EF4-FFF2-40B4-BE49-F238E27FC236}">
                <a16:creationId xmlns:a16="http://schemas.microsoft.com/office/drawing/2014/main" id="{46DFAADA-DF52-4AA1-A81B-221CF5CAAA51}"/>
              </a:ext>
            </a:extLst>
          </p:cNvPr>
          <p:cNvSpPr txBox="1"/>
          <p:nvPr/>
        </p:nvSpPr>
        <p:spPr>
          <a:xfrm>
            <a:off x="620732" y="5507160"/>
            <a:ext cx="2697718" cy="605433"/>
          </a:xfrm>
          <a:prstGeom prst="rect">
            <a:avLst/>
          </a:prstGeom>
          <a:noFill/>
          <a:ln w="9525">
            <a:noFill/>
          </a:ln>
        </p:spPr>
        <p:txBody>
          <a:bodyPr lIns="45713" tIns="22850" rIns="45713" bIns="22850"/>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272" name="Shape 593">
            <a:extLst>
              <a:ext uri="{FF2B5EF4-FFF2-40B4-BE49-F238E27FC236}">
                <a16:creationId xmlns:a16="http://schemas.microsoft.com/office/drawing/2014/main" id="{8A0EF9BA-B81F-4E28-A77F-C9AC0B858B50}"/>
              </a:ext>
            </a:extLst>
          </p:cNvPr>
          <p:cNvSpPr txBox="1"/>
          <p:nvPr/>
        </p:nvSpPr>
        <p:spPr>
          <a:xfrm>
            <a:off x="958976" y="4996779"/>
            <a:ext cx="2152817" cy="516925"/>
          </a:xfrm>
          <a:prstGeom prst="rect">
            <a:avLst/>
          </a:prstGeom>
          <a:noFill/>
          <a:ln w="9525">
            <a:noFill/>
          </a:ln>
        </p:spPr>
        <p:txBody>
          <a:bodyPr lIns="45713" tIns="22850" rIns="45713" bIns="22850"/>
          <a:lstStyle/>
          <a:p>
            <a:pPr marR="0" lvl="0" indent="0" algn="ctr" fontAlgn="auto">
              <a:lnSpc>
                <a:spcPct val="130000"/>
              </a:lnSpc>
              <a:spcBef>
                <a:spcPct val="0"/>
              </a:spcBef>
              <a:spcAft>
                <a:spcPts val="0"/>
              </a:spcAft>
              <a:buClrTx/>
              <a:buSzPct val="25000"/>
              <a:tabLst/>
              <a:defRPr/>
            </a:pPr>
            <a:r>
              <a:rPr lang="zh-CN" altLang="en-US"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rPr>
              <a:t>减小外部损耗</a:t>
            </a:r>
            <a:endParaRPr lang="en-US" altLang="zh-CN"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endParaRPr>
          </a:p>
        </p:txBody>
      </p:sp>
      <p:sp>
        <p:nvSpPr>
          <p:cNvPr id="273" name="椭圆 272">
            <a:extLst>
              <a:ext uri="{FF2B5EF4-FFF2-40B4-BE49-F238E27FC236}">
                <a16:creationId xmlns:a16="http://schemas.microsoft.com/office/drawing/2014/main" id="{C950A8D2-FFB0-45A4-AA02-884957A18C0A}"/>
              </a:ext>
            </a:extLst>
          </p:cNvPr>
          <p:cNvSpPr/>
          <p:nvPr/>
        </p:nvSpPr>
        <p:spPr>
          <a:xfrm>
            <a:off x="1003637" y="5636134"/>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74" name="椭圆 273">
            <a:extLst>
              <a:ext uri="{FF2B5EF4-FFF2-40B4-BE49-F238E27FC236}">
                <a16:creationId xmlns:a16="http://schemas.microsoft.com/office/drawing/2014/main" id="{AB872FCD-D089-48CC-B3F7-B6FA05AD9600}"/>
              </a:ext>
            </a:extLst>
          </p:cNvPr>
          <p:cNvSpPr/>
          <p:nvPr/>
        </p:nvSpPr>
        <p:spPr>
          <a:xfrm>
            <a:off x="1181036" y="5555238"/>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76" name="任意多边形: 形状 275">
            <a:extLst>
              <a:ext uri="{FF2B5EF4-FFF2-40B4-BE49-F238E27FC236}">
                <a16:creationId xmlns:a16="http://schemas.microsoft.com/office/drawing/2014/main" id="{7EFB87D1-A127-4C56-A53C-C4A65F6F9079}"/>
              </a:ext>
            </a:extLst>
          </p:cNvPr>
          <p:cNvSpPr/>
          <p:nvPr/>
        </p:nvSpPr>
        <p:spPr>
          <a:xfrm>
            <a:off x="862206" y="2834070"/>
            <a:ext cx="2249588" cy="160973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277" name="任意多边形: 形状 276">
            <a:extLst>
              <a:ext uri="{FF2B5EF4-FFF2-40B4-BE49-F238E27FC236}">
                <a16:creationId xmlns:a16="http://schemas.microsoft.com/office/drawing/2014/main" id="{79181EE3-6AA4-42A5-A0F9-E752B1B0A0CC}"/>
              </a:ext>
            </a:extLst>
          </p:cNvPr>
          <p:cNvSpPr/>
          <p:nvPr/>
        </p:nvSpPr>
        <p:spPr>
          <a:xfrm>
            <a:off x="1003637" y="2880256"/>
            <a:ext cx="1966727" cy="1407323"/>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278" name="椭圆 277">
            <a:extLst>
              <a:ext uri="{FF2B5EF4-FFF2-40B4-BE49-F238E27FC236}">
                <a16:creationId xmlns:a16="http://schemas.microsoft.com/office/drawing/2014/main" id="{4A3EEAC4-C7C6-4F27-A139-1ED4895C4AB3}"/>
              </a:ext>
            </a:extLst>
          </p:cNvPr>
          <p:cNvSpPr/>
          <p:nvPr/>
        </p:nvSpPr>
        <p:spPr>
          <a:xfrm>
            <a:off x="619460" y="3597401"/>
            <a:ext cx="2735081" cy="936850"/>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79" name="Shape 597">
            <a:extLst>
              <a:ext uri="{FF2B5EF4-FFF2-40B4-BE49-F238E27FC236}">
                <a16:creationId xmlns:a16="http://schemas.microsoft.com/office/drawing/2014/main" id="{2AFC5627-C16E-4F9B-BE8F-2310BEA84FFE}"/>
              </a:ext>
            </a:extLst>
          </p:cNvPr>
          <p:cNvSpPr txBox="1"/>
          <p:nvPr/>
        </p:nvSpPr>
        <p:spPr>
          <a:xfrm>
            <a:off x="620732" y="3590857"/>
            <a:ext cx="2697718" cy="605433"/>
          </a:xfrm>
          <a:prstGeom prst="rect">
            <a:avLst/>
          </a:prstGeom>
          <a:noFill/>
          <a:ln w="9525">
            <a:noFill/>
          </a:ln>
        </p:spPr>
        <p:txBody>
          <a:bodyPr lIns="45713" tIns="22850" rIns="45713" bIns="22850"/>
          <a:lstStyle/>
          <a:p>
            <a:pPr algn="ctr">
              <a:lnSpc>
                <a:spcPct val="120000"/>
              </a:lnSpc>
              <a:spcBef>
                <a:spcPct val="0"/>
              </a:spcBef>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280" name="Shape 593">
            <a:extLst>
              <a:ext uri="{FF2B5EF4-FFF2-40B4-BE49-F238E27FC236}">
                <a16:creationId xmlns:a16="http://schemas.microsoft.com/office/drawing/2014/main" id="{6A448101-4C2F-49F5-A6F7-E2A6FCF63ADC}"/>
              </a:ext>
            </a:extLst>
          </p:cNvPr>
          <p:cNvSpPr txBox="1"/>
          <p:nvPr/>
        </p:nvSpPr>
        <p:spPr>
          <a:xfrm>
            <a:off x="958977" y="3080476"/>
            <a:ext cx="1984572" cy="516925"/>
          </a:xfrm>
          <a:prstGeom prst="rect">
            <a:avLst/>
          </a:prstGeom>
          <a:noFill/>
          <a:ln w="9525">
            <a:noFill/>
          </a:ln>
        </p:spPr>
        <p:txBody>
          <a:bodyPr lIns="45713" tIns="22850" rIns="45713" bIns="22850"/>
          <a:lstStyle/>
          <a:p>
            <a:pPr marR="0" lvl="0" indent="0" algn="ctr" fontAlgn="auto">
              <a:lnSpc>
                <a:spcPct val="130000"/>
              </a:lnSpc>
              <a:spcBef>
                <a:spcPct val="0"/>
              </a:spcBef>
              <a:spcAft>
                <a:spcPts val="0"/>
              </a:spcAft>
              <a:buClrTx/>
              <a:buSzPct val="25000"/>
              <a:tabLst/>
              <a:defRPr/>
            </a:pPr>
            <a:r>
              <a:rPr lang="zh-CN" altLang="en-US"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rPr>
              <a:t>社区无人店</a:t>
            </a:r>
            <a:endParaRPr lang="en-US" altLang="zh-CN" sz="2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effectLst>
                <a:outerShdw blurRad="50800" dist="38100" dir="2700000" algn="tl" rotWithShape="0">
                  <a:srgbClr val="0E1152"/>
                </a:outerShdw>
              </a:effectLst>
              <a:latin typeface="+mj-lt"/>
              <a:ea typeface="+mj-ea"/>
              <a:sym typeface="Montserrat"/>
            </a:endParaRPr>
          </a:p>
        </p:txBody>
      </p:sp>
      <p:sp>
        <p:nvSpPr>
          <p:cNvPr id="281" name="椭圆 280">
            <a:extLst>
              <a:ext uri="{FF2B5EF4-FFF2-40B4-BE49-F238E27FC236}">
                <a16:creationId xmlns:a16="http://schemas.microsoft.com/office/drawing/2014/main" id="{B1D2AA13-81E7-467E-A5C0-67CA4EA363ED}"/>
              </a:ext>
            </a:extLst>
          </p:cNvPr>
          <p:cNvSpPr/>
          <p:nvPr/>
        </p:nvSpPr>
        <p:spPr>
          <a:xfrm>
            <a:off x="1003637" y="3719831"/>
            <a:ext cx="1966727" cy="546628"/>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282" name="椭圆 281">
            <a:extLst>
              <a:ext uri="{FF2B5EF4-FFF2-40B4-BE49-F238E27FC236}">
                <a16:creationId xmlns:a16="http://schemas.microsoft.com/office/drawing/2014/main" id="{31AD041D-82EB-430F-8B3C-CB1AE7343E5F}"/>
              </a:ext>
            </a:extLst>
          </p:cNvPr>
          <p:cNvSpPr/>
          <p:nvPr/>
        </p:nvSpPr>
        <p:spPr>
          <a:xfrm>
            <a:off x="1181036" y="3638935"/>
            <a:ext cx="1594380" cy="413556"/>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Tree>
    <p:extLst>
      <p:ext uri="{BB962C8B-B14F-4D97-AF65-F5344CB8AC3E}">
        <p14:creationId xmlns:p14="http://schemas.microsoft.com/office/powerpoint/2010/main" val="2780341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3C3D2A6B-1A0B-4A19-B211-EDE163CD70E3}"/>
              </a:ext>
            </a:extLst>
          </p:cNvPr>
          <p:cNvGrpSpPr/>
          <p:nvPr/>
        </p:nvGrpSpPr>
        <p:grpSpPr>
          <a:xfrm>
            <a:off x="4263644" y="5271682"/>
            <a:ext cx="3664712" cy="480394"/>
            <a:chOff x="4286504" y="5443788"/>
            <a:chExt cx="3664712" cy="480394"/>
          </a:xfrm>
        </p:grpSpPr>
        <p:sp>
          <p:nvSpPr>
            <p:cNvPr id="40" name="矩形: 圆角 39">
              <a:extLst>
                <a:ext uri="{FF2B5EF4-FFF2-40B4-BE49-F238E27FC236}">
                  <a16:creationId xmlns:a16="http://schemas.microsoft.com/office/drawing/2014/main" id="{78F78843-CEE4-43A5-B662-126EB4C49981}"/>
                </a:ext>
              </a:extLst>
            </p:cNvPr>
            <p:cNvSpPr/>
            <p:nvPr/>
          </p:nvSpPr>
          <p:spPr>
            <a:xfrm>
              <a:off x="4286504" y="5443788"/>
              <a:ext cx="3664712" cy="480394"/>
            </a:xfrm>
            <a:prstGeom prst="roundRect">
              <a:avLst>
                <a:gd name="adj" fmla="val 50000"/>
              </a:avLst>
            </a:prstGeom>
            <a:gradFill>
              <a:gsLst>
                <a:gs pos="86000">
                  <a:schemeClr val="accent2">
                    <a:alpha val="0"/>
                  </a:schemeClr>
                </a:gs>
                <a:gs pos="16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9" name="TextBox 7">
              <a:extLst>
                <a:ext uri="{FF2B5EF4-FFF2-40B4-BE49-F238E27FC236}">
                  <a16:creationId xmlns:a16="http://schemas.microsoft.com/office/drawing/2014/main" id="{7183DCAB-DCE4-4D4E-9674-B8039F437CC5}"/>
                </a:ext>
              </a:extLst>
            </p:cNvPr>
            <p:cNvSpPr txBox="1"/>
            <p:nvPr/>
          </p:nvSpPr>
          <p:spPr>
            <a:xfrm>
              <a:off x="4307640" y="5522082"/>
              <a:ext cx="3576720" cy="307777"/>
            </a:xfrm>
            <a:prstGeom prst="rect">
              <a:avLst/>
            </a:prstGeom>
            <a:ln w="12700">
              <a:miter lim="400000"/>
            </a:ln>
          </p:spPr>
          <p:txBody>
            <a:bodyPr wrap="square" lIns="0" tIns="0" rIns="0" bIns="0">
              <a:spAutoFit/>
            </a:bodyPr>
            <a:lstStyle>
              <a:lvl1pPr algn="ctr">
                <a:defRPr sz="2400" b="1">
                  <a:solidFill>
                    <a:srgbClr val="FFFFFF"/>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300" normalizeH="0" baseline="0" noProof="0" dirty="0">
                  <a:ln>
                    <a:noFill/>
                  </a:ln>
                  <a:solidFill>
                    <a:prstClr val="white"/>
                  </a:solidFill>
                  <a:effectLst/>
                  <a:uLnTx/>
                  <a:uFillTx/>
                  <a:latin typeface="+mn-ea"/>
                  <a:ea typeface="+mn-ea"/>
                  <a:sym typeface="微软雅黑"/>
                </a:rPr>
                <a:t>汇报人：</a:t>
              </a:r>
              <a:r>
                <a:rPr kumimoji="0" lang="en-US" altLang="zh-CN" sz="2000" b="0" i="0" u="none" strike="noStrike" kern="1200" cap="none" spc="300" normalizeH="0" baseline="0" noProof="0" dirty="0" err="1">
                  <a:ln>
                    <a:noFill/>
                  </a:ln>
                  <a:solidFill>
                    <a:prstClr val="white"/>
                  </a:solidFill>
                  <a:effectLst/>
                  <a:uLnTx/>
                  <a:uFillTx/>
                  <a:latin typeface="+mn-ea"/>
                  <a:ea typeface="+mn-ea"/>
                  <a:sym typeface="微软雅黑"/>
                </a:rPr>
                <a:t>OfficePLUS</a:t>
              </a:r>
              <a:endParaRPr kumimoji="0" lang="zh-CN" altLang="en-US" sz="2000" b="0" i="0" u="none" strike="noStrike" kern="1200" cap="none" spc="300" normalizeH="0" baseline="0" noProof="0" dirty="0">
                <a:ln>
                  <a:noFill/>
                </a:ln>
                <a:solidFill>
                  <a:prstClr val="white"/>
                </a:solidFill>
                <a:effectLst/>
                <a:uLnTx/>
                <a:uFillTx/>
                <a:latin typeface="+mn-ea"/>
                <a:ea typeface="+mn-ea"/>
                <a:sym typeface="微软雅黑"/>
              </a:endParaRPr>
            </a:p>
          </p:txBody>
        </p:sp>
      </p:grpSp>
      <p:sp>
        <p:nvSpPr>
          <p:cNvPr id="21" name="任意多边形: 形状 20">
            <a:extLst>
              <a:ext uri="{FF2B5EF4-FFF2-40B4-BE49-F238E27FC236}">
                <a16:creationId xmlns:a16="http://schemas.microsoft.com/office/drawing/2014/main" id="{2DA393AF-AD0F-48DC-BE99-A77017FEF0A7}"/>
              </a:ext>
            </a:extLst>
          </p:cNvPr>
          <p:cNvSpPr/>
          <p:nvPr/>
        </p:nvSpPr>
        <p:spPr>
          <a:xfrm rot="16409610">
            <a:off x="462228" y="220095"/>
            <a:ext cx="5215810" cy="5007925"/>
          </a:xfrm>
          <a:custGeom>
            <a:avLst/>
            <a:gdLst>
              <a:gd name="connsiteX0" fmla="*/ 5184422 w 5215810"/>
              <a:gd name="connsiteY0" fmla="*/ 4129 h 5007925"/>
              <a:gd name="connsiteX1" fmla="*/ 5215810 w 5215810"/>
              <a:gd name="connsiteY1" fmla="*/ 518270 h 5007925"/>
              <a:gd name="connsiteX2" fmla="*/ 5098050 w 5215810"/>
              <a:gd name="connsiteY2" fmla="*/ 513389 h 5007925"/>
              <a:gd name="connsiteX3" fmla="*/ 4119052 w 5215810"/>
              <a:gd name="connsiteY3" fmla="*/ 601620 h 5007925"/>
              <a:gd name="connsiteX4" fmla="*/ 512460 w 5215810"/>
              <a:gd name="connsiteY4" fmla="*/ 5007925 h 5007925"/>
              <a:gd name="connsiteX5" fmla="*/ 0 w 5215810"/>
              <a:gd name="connsiteY5" fmla="*/ 5007925 h 5007925"/>
              <a:gd name="connsiteX6" fmla="*/ 4017771 w 5215810"/>
              <a:gd name="connsiteY6" fmla="*/ 99267 h 5007925"/>
              <a:gd name="connsiteX7" fmla="*/ 5108383 w 5215810"/>
              <a:gd name="connsiteY7" fmla="*/ 977 h 50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5810" h="5007925">
                <a:moveTo>
                  <a:pt x="5184422" y="4129"/>
                </a:moveTo>
                <a:lnTo>
                  <a:pt x="5215810" y="518270"/>
                </a:lnTo>
                <a:lnTo>
                  <a:pt x="5098050" y="513389"/>
                </a:lnTo>
                <a:cubicBezTo>
                  <a:pt x="4774802" y="506987"/>
                  <a:pt x="4446838" y="535534"/>
                  <a:pt x="4119052" y="601620"/>
                </a:cubicBezTo>
                <a:cubicBezTo>
                  <a:pt x="2021221" y="1024574"/>
                  <a:pt x="512460" y="2867882"/>
                  <a:pt x="512460" y="5007925"/>
                </a:cubicBezTo>
                <a:lnTo>
                  <a:pt x="0" y="5007925"/>
                </a:lnTo>
                <a:cubicBezTo>
                  <a:pt x="0" y="2623900"/>
                  <a:pt x="1680771" y="570441"/>
                  <a:pt x="4017771" y="99267"/>
                </a:cubicBezTo>
                <a:cubicBezTo>
                  <a:pt x="4382927" y="25646"/>
                  <a:pt x="4748282" y="-6155"/>
                  <a:pt x="5108383" y="977"/>
                </a:cubicBezTo>
                <a:close/>
              </a:path>
            </a:pathLst>
          </a:custGeom>
          <a:gradFill flip="none" rotWithShape="1">
            <a:gsLst>
              <a:gs pos="0">
                <a:schemeClr val="accent1">
                  <a:alpha val="0"/>
                </a:schemeClr>
              </a:gs>
              <a:gs pos="100000">
                <a:schemeClr val="accent1">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24" name="任意多边形: 形状 23">
            <a:extLst>
              <a:ext uri="{FF2B5EF4-FFF2-40B4-BE49-F238E27FC236}">
                <a16:creationId xmlns:a16="http://schemas.microsoft.com/office/drawing/2014/main" id="{D0F31903-2220-4843-AAA2-6F3B16181683}"/>
              </a:ext>
            </a:extLst>
          </p:cNvPr>
          <p:cNvSpPr/>
          <p:nvPr/>
        </p:nvSpPr>
        <p:spPr>
          <a:xfrm rot="16409610" flipH="1" flipV="1">
            <a:off x="5937509" y="1099138"/>
            <a:ext cx="6302496" cy="5007925"/>
          </a:xfrm>
          <a:custGeom>
            <a:avLst/>
            <a:gdLst>
              <a:gd name="connsiteX0" fmla="*/ 0 w 6302496"/>
              <a:gd name="connsiteY0" fmla="*/ 5007925 h 5007925"/>
              <a:gd name="connsiteX1" fmla="*/ 4017771 w 6302496"/>
              <a:gd name="connsiteY1" fmla="*/ 99267 h 5007925"/>
              <a:gd name="connsiteX2" fmla="*/ 6167468 w 6302496"/>
              <a:gd name="connsiteY2" fmla="*/ 136283 h 5007925"/>
              <a:gd name="connsiteX3" fmla="*/ 6269430 w 6302496"/>
              <a:gd name="connsiteY3" fmla="*/ 165220 h 5007925"/>
              <a:gd name="connsiteX4" fmla="*/ 6302496 w 6302496"/>
              <a:gd name="connsiteY4" fmla="*/ 706863 h 5007925"/>
              <a:gd name="connsiteX5" fmla="*/ 6048748 w 6302496"/>
              <a:gd name="connsiteY5" fmla="*/ 634846 h 5007925"/>
              <a:gd name="connsiteX6" fmla="*/ 4119052 w 6302496"/>
              <a:gd name="connsiteY6" fmla="*/ 601620 h 5007925"/>
              <a:gd name="connsiteX7" fmla="*/ 512460 w 6302496"/>
              <a:gd name="connsiteY7" fmla="*/ 5007925 h 50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2496" h="5007925">
                <a:moveTo>
                  <a:pt x="0" y="5007925"/>
                </a:moveTo>
                <a:cubicBezTo>
                  <a:pt x="0" y="2623900"/>
                  <a:pt x="1680771" y="570441"/>
                  <a:pt x="4017771" y="99267"/>
                </a:cubicBezTo>
                <a:cubicBezTo>
                  <a:pt x="4748084" y="-47975"/>
                  <a:pt x="5479191" y="-27936"/>
                  <a:pt x="6167468" y="136283"/>
                </a:cubicBezTo>
                <a:lnTo>
                  <a:pt x="6269430" y="165220"/>
                </a:lnTo>
                <a:lnTo>
                  <a:pt x="6302496" y="706863"/>
                </a:lnTo>
                <a:lnTo>
                  <a:pt x="6048748" y="634846"/>
                </a:lnTo>
                <a:cubicBezTo>
                  <a:pt x="5430910" y="487435"/>
                  <a:pt x="4774624" y="469447"/>
                  <a:pt x="4119052" y="601620"/>
                </a:cubicBezTo>
                <a:cubicBezTo>
                  <a:pt x="2021221" y="1024574"/>
                  <a:pt x="512460" y="2867882"/>
                  <a:pt x="512460" y="5007925"/>
                </a:cubicBezTo>
                <a:close/>
              </a:path>
            </a:pathLst>
          </a:custGeom>
          <a:gradFill flip="none" rotWithShape="1">
            <a:gsLst>
              <a:gs pos="3000">
                <a:schemeClr val="accent2">
                  <a:alpha val="0"/>
                </a:schemeClr>
              </a:gs>
              <a:gs pos="100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26" name="任意多边形: 形状 25">
            <a:extLst>
              <a:ext uri="{FF2B5EF4-FFF2-40B4-BE49-F238E27FC236}">
                <a16:creationId xmlns:a16="http://schemas.microsoft.com/office/drawing/2014/main" id="{45C49D66-8C24-40B5-8669-1ACFA708D063}"/>
              </a:ext>
            </a:extLst>
          </p:cNvPr>
          <p:cNvSpPr/>
          <p:nvPr/>
        </p:nvSpPr>
        <p:spPr>
          <a:xfrm rot="18991598" flipH="1" flipV="1">
            <a:off x="10218412" y="2371691"/>
            <a:ext cx="2951020" cy="4170351"/>
          </a:xfrm>
          <a:custGeom>
            <a:avLst/>
            <a:gdLst>
              <a:gd name="connsiteX0" fmla="*/ 0 w 2951020"/>
              <a:gd name="connsiteY0" fmla="*/ 4170351 h 4170351"/>
              <a:gd name="connsiteX1" fmla="*/ 170515 w 2951020"/>
              <a:gd name="connsiteY1" fmla="*/ 2872452 h 4170351"/>
              <a:gd name="connsiteX2" fmla="*/ 234021 w 2951020"/>
              <a:gd name="connsiteY2" fmla="*/ 2670718 h 4170351"/>
              <a:gd name="connsiteX3" fmla="*/ 2766079 w 2951020"/>
              <a:gd name="connsiteY3" fmla="*/ 0 h 4170351"/>
              <a:gd name="connsiteX4" fmla="*/ 2951020 w 2951020"/>
              <a:gd name="connsiteY4" fmla="*/ 175339 h 4170351"/>
              <a:gd name="connsiteX5" fmla="*/ 2670500 w 2951020"/>
              <a:gd name="connsiteY5" fmla="*/ 330021 h 4170351"/>
              <a:gd name="connsiteX6" fmla="*/ 512460 w 2951020"/>
              <a:gd name="connsiteY6" fmla="*/ 4170351 h 417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020" h="4170351">
                <a:moveTo>
                  <a:pt x="0" y="4170351"/>
                </a:moveTo>
                <a:cubicBezTo>
                  <a:pt x="0" y="3723346"/>
                  <a:pt x="59090" y="3287963"/>
                  <a:pt x="170515" y="2872452"/>
                </a:cubicBezTo>
                <a:lnTo>
                  <a:pt x="234021" y="2670718"/>
                </a:lnTo>
                <a:lnTo>
                  <a:pt x="2766079" y="0"/>
                </a:lnTo>
                <a:lnTo>
                  <a:pt x="2951020" y="175339"/>
                </a:lnTo>
                <a:lnTo>
                  <a:pt x="2670500" y="330021"/>
                </a:lnTo>
                <a:cubicBezTo>
                  <a:pt x="1361138" y="1127200"/>
                  <a:pt x="512460" y="2565319"/>
                  <a:pt x="512460" y="4170351"/>
                </a:cubicBezTo>
                <a:close/>
              </a:path>
            </a:pathLst>
          </a:custGeom>
          <a:gradFill flip="none" rotWithShape="1">
            <a:gsLst>
              <a:gs pos="3000">
                <a:schemeClr val="accent2">
                  <a:alpha val="0"/>
                </a:schemeClr>
              </a:gs>
              <a:gs pos="97000">
                <a:schemeClr val="accent2">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22" name="任意多边形: 形状 21">
            <a:extLst>
              <a:ext uri="{FF2B5EF4-FFF2-40B4-BE49-F238E27FC236}">
                <a16:creationId xmlns:a16="http://schemas.microsoft.com/office/drawing/2014/main" id="{BC78BF39-B031-44B8-9A72-7405BF2A152B}"/>
              </a:ext>
            </a:extLst>
          </p:cNvPr>
          <p:cNvSpPr/>
          <p:nvPr/>
        </p:nvSpPr>
        <p:spPr>
          <a:xfrm rot="18902711">
            <a:off x="-476850" y="108873"/>
            <a:ext cx="2311123" cy="3807869"/>
          </a:xfrm>
          <a:custGeom>
            <a:avLst/>
            <a:gdLst>
              <a:gd name="connsiteX0" fmla="*/ 2097408 w 2311123"/>
              <a:gd name="connsiteY0" fmla="*/ 0 h 3807869"/>
              <a:gd name="connsiteX1" fmla="*/ 2311123 w 2311123"/>
              <a:gd name="connsiteY1" fmla="*/ 213378 h 3807869"/>
              <a:gd name="connsiteX2" fmla="*/ 2056005 w 2311123"/>
              <a:gd name="connsiteY2" fmla="*/ 417346 h 3807869"/>
              <a:gd name="connsiteX3" fmla="*/ 512460 w 2311123"/>
              <a:gd name="connsiteY3" fmla="*/ 3807869 h 3807869"/>
              <a:gd name="connsiteX4" fmla="*/ 0 w 2311123"/>
              <a:gd name="connsiteY4" fmla="*/ 3807869 h 3807869"/>
              <a:gd name="connsiteX5" fmla="*/ 461147 w 2311123"/>
              <a:gd name="connsiteY5" fmla="*/ 1707891 h 3807869"/>
              <a:gd name="connsiteX6" fmla="*/ 527172 w 2311123"/>
              <a:gd name="connsiteY6" fmla="*/ 1572715 h 380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3" h="3807869">
                <a:moveTo>
                  <a:pt x="2097408" y="0"/>
                </a:moveTo>
                <a:lnTo>
                  <a:pt x="2311123" y="213378"/>
                </a:lnTo>
                <a:lnTo>
                  <a:pt x="2056005" y="417346"/>
                </a:lnTo>
                <a:cubicBezTo>
                  <a:pt x="1101820" y="1248728"/>
                  <a:pt x="512460" y="2470342"/>
                  <a:pt x="512460" y="3807869"/>
                </a:cubicBezTo>
                <a:lnTo>
                  <a:pt x="0" y="3807869"/>
                </a:lnTo>
                <a:cubicBezTo>
                  <a:pt x="0" y="3062861"/>
                  <a:pt x="164138" y="2350135"/>
                  <a:pt x="461147" y="1707891"/>
                </a:cubicBezTo>
                <a:lnTo>
                  <a:pt x="527172" y="1572715"/>
                </a:lnTo>
                <a:close/>
              </a:path>
            </a:pathLst>
          </a:custGeom>
          <a:gradFill flip="none" rotWithShape="1">
            <a:gsLst>
              <a:gs pos="0">
                <a:schemeClr val="accent1">
                  <a:alpha val="0"/>
                </a:schemeClr>
              </a:gs>
              <a:gs pos="97000">
                <a:schemeClr val="accent1">
                  <a:alpha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阿里巴巴普惠体 R"/>
              <a:cs typeface="+mn-cs"/>
            </a:endParaRPr>
          </a:p>
        </p:txBody>
      </p:sp>
      <p:sp>
        <p:nvSpPr>
          <p:cNvPr id="15" name="文本框 14">
            <a:extLst>
              <a:ext uri="{FF2B5EF4-FFF2-40B4-BE49-F238E27FC236}">
                <a16:creationId xmlns:a16="http://schemas.microsoft.com/office/drawing/2014/main" id="{4CEE8CAE-0D0B-45E6-8BAF-BF108907D325}"/>
              </a:ext>
            </a:extLst>
          </p:cNvPr>
          <p:cNvSpPr txBox="1"/>
          <p:nvPr/>
        </p:nvSpPr>
        <p:spPr>
          <a:xfrm>
            <a:off x="956314" y="1447373"/>
            <a:ext cx="10058400" cy="2215991"/>
          </a:xfrm>
          <a:prstGeom prst="rect">
            <a:avLst/>
          </a:prstGeom>
          <a:ln w="12700">
            <a:miter lim="400000"/>
          </a:ln>
          <a:effectLst>
            <a:outerShdw blurRad="50800" dist="63500" dir="2700000" algn="tl" rotWithShape="0">
              <a:srgbClr val="001A48">
                <a:alpha val="60000"/>
              </a:srgbClr>
            </a:outerShdw>
          </a:effectLst>
        </p:spPr>
        <p:txBody>
          <a:bodyPr wrap="square" lIns="91440" tIns="45720" rIns="91440" bIns="45720">
            <a:spAutoFit/>
          </a:bodyPr>
          <a:lstStyle>
            <a:defPPr>
              <a:defRPr lang="en-US"/>
            </a:defPPr>
            <a:lvl1pPr algn="ctr" defTabSz="914400">
              <a:defRPr sz="13800" spc="600">
                <a:gradFill>
                  <a:gsLst>
                    <a:gs pos="64000">
                      <a:prstClr val="white"/>
                    </a:gs>
                    <a:gs pos="68000">
                      <a:schemeClr val="accent3"/>
                    </a:gs>
                    <a:gs pos="33000">
                      <a:schemeClr val="tx1"/>
                    </a:gs>
                    <a:gs pos="50000">
                      <a:schemeClr val="tx1"/>
                    </a:gs>
                    <a:gs pos="39000">
                      <a:schemeClr val="accent3"/>
                    </a:gs>
                    <a:gs pos="81000">
                      <a:schemeClr val="tx1"/>
                    </a:gs>
                  </a:gsLst>
                  <a:lin ang="2700000" scaled="1"/>
                </a:gradFill>
                <a:latin typeface="江城斜黑体 900W" panose="020B0A00000000000000" pitchFamily="34" charset="-122"/>
                <a:ea typeface="江城斜黑体 900W" panose="020B0A00000000000000" pitchFamily="34" charset="-122"/>
              </a:defRPr>
            </a:lvl1pPr>
          </a:lstStyle>
          <a:p>
            <a:r>
              <a:rPr lang="en-US" altLang="zh-CN" b="1" i="1" spc="-1000" dirty="0">
                <a:ln>
                  <a:gradFill>
                    <a:gsLst>
                      <a:gs pos="0">
                        <a:schemeClr val="tx1"/>
                      </a:gs>
                      <a:gs pos="86000">
                        <a:schemeClr val="tx1">
                          <a:alpha val="0"/>
                        </a:schemeClr>
                      </a:gs>
                    </a:gsLst>
                    <a:lin ang="5400000" scaled="1"/>
                  </a:gradFill>
                </a:ln>
                <a:noFill/>
                <a:latin typeface="+mj-lt"/>
              </a:rPr>
              <a:t>THANKS</a:t>
            </a:r>
            <a:endParaRPr lang="zh-CN" altLang="en-US" b="1" i="1" spc="-1000" dirty="0">
              <a:ln>
                <a:gradFill>
                  <a:gsLst>
                    <a:gs pos="0">
                      <a:schemeClr val="tx1"/>
                    </a:gs>
                    <a:gs pos="86000">
                      <a:schemeClr val="tx1">
                        <a:alpha val="0"/>
                      </a:schemeClr>
                    </a:gs>
                  </a:gsLst>
                  <a:lin ang="5400000" scaled="1"/>
                </a:gradFill>
              </a:ln>
              <a:noFill/>
              <a:latin typeface="+mj-lt"/>
            </a:endParaRPr>
          </a:p>
        </p:txBody>
      </p:sp>
      <p:sp>
        <p:nvSpPr>
          <p:cNvPr id="16" name="矩形 15">
            <a:extLst>
              <a:ext uri="{FF2B5EF4-FFF2-40B4-BE49-F238E27FC236}">
                <a16:creationId xmlns:a16="http://schemas.microsoft.com/office/drawing/2014/main" id="{4BD843F9-6B0D-4257-84AB-825E2A6FD65E}"/>
              </a:ext>
            </a:extLst>
          </p:cNvPr>
          <p:cNvSpPr/>
          <p:nvPr/>
        </p:nvSpPr>
        <p:spPr>
          <a:xfrm>
            <a:off x="1591867" y="2472192"/>
            <a:ext cx="9008267" cy="1862048"/>
          </a:xfrm>
          <a:prstGeom prst="rect">
            <a:avLst/>
          </a:prstGeom>
          <a:ln w="12700">
            <a:miter lim="400000"/>
          </a:ln>
          <a:effectLst>
            <a:outerShdw blurRad="50800" dist="63500" dir="2700000" algn="tl" rotWithShape="0">
              <a:srgbClr val="001A48">
                <a:alpha val="60000"/>
              </a:srgbClr>
            </a:outerShdw>
          </a:effectLst>
        </p:spPr>
        <p:txBody>
          <a:bodyPr wrap="square" lIns="91440" tIns="45720" rIns="91440" bIns="45720">
            <a:spAutoFit/>
          </a:bodyPr>
          <a:lstStyle/>
          <a:p>
            <a:pPr algn="ctr" defTabSz="914400"/>
            <a:r>
              <a:rPr lang="en-US" altLang="zh-CN" sz="11500" b="1" i="1" spc="600" dirty="0">
                <a:gradFill>
                  <a:gsLst>
                    <a:gs pos="64000">
                      <a:prstClr val="white"/>
                    </a:gs>
                    <a:gs pos="68000">
                      <a:schemeClr val="accent3"/>
                    </a:gs>
                    <a:gs pos="33000">
                      <a:schemeClr val="tx1"/>
                    </a:gs>
                    <a:gs pos="50000">
                      <a:schemeClr val="tx1"/>
                    </a:gs>
                    <a:gs pos="39000">
                      <a:schemeClr val="accent3"/>
                    </a:gs>
                    <a:gs pos="81000">
                      <a:schemeClr val="tx1"/>
                    </a:gs>
                  </a:gsLst>
                  <a:lin ang="2700000" scaled="1"/>
                </a:gradFill>
                <a:latin typeface="+mj-ea"/>
                <a:ea typeface="+mj-ea"/>
              </a:rPr>
              <a:t>Q</a:t>
            </a:r>
            <a:r>
              <a:rPr lang="zh-CN" altLang="en-US" sz="11500" b="1" i="1" spc="600" dirty="0">
                <a:gradFill>
                  <a:gsLst>
                    <a:gs pos="64000">
                      <a:prstClr val="white"/>
                    </a:gs>
                    <a:gs pos="68000">
                      <a:schemeClr val="accent3"/>
                    </a:gs>
                    <a:gs pos="33000">
                      <a:schemeClr val="tx1"/>
                    </a:gs>
                    <a:gs pos="50000">
                      <a:schemeClr val="tx1"/>
                    </a:gs>
                    <a:gs pos="39000">
                      <a:schemeClr val="accent3"/>
                    </a:gs>
                    <a:gs pos="81000">
                      <a:schemeClr val="tx1"/>
                    </a:gs>
                  </a:gsLst>
                  <a:lin ang="2700000" scaled="1"/>
                </a:gradFill>
                <a:latin typeface="+mj-ea"/>
                <a:ea typeface="+mj-ea"/>
              </a:rPr>
              <a:t>＆</a:t>
            </a:r>
            <a:r>
              <a:rPr lang="en-US" altLang="zh-CN" sz="11500" b="1" i="1" spc="600" dirty="0">
                <a:gradFill>
                  <a:gsLst>
                    <a:gs pos="64000">
                      <a:prstClr val="white"/>
                    </a:gs>
                    <a:gs pos="68000">
                      <a:schemeClr val="accent3"/>
                    </a:gs>
                    <a:gs pos="33000">
                      <a:schemeClr val="tx1"/>
                    </a:gs>
                    <a:gs pos="50000">
                      <a:schemeClr val="tx1"/>
                    </a:gs>
                    <a:gs pos="39000">
                      <a:schemeClr val="accent3"/>
                    </a:gs>
                    <a:gs pos="81000">
                      <a:schemeClr val="tx1"/>
                    </a:gs>
                  </a:gsLst>
                  <a:lin ang="2700000" scaled="1"/>
                </a:gradFill>
                <a:latin typeface="+mj-ea"/>
                <a:ea typeface="+mj-ea"/>
              </a:rPr>
              <a:t>A</a:t>
            </a:r>
            <a:r>
              <a:rPr lang="zh-CN" altLang="en-US" sz="11500" b="1" i="1" spc="600" dirty="0">
                <a:gradFill>
                  <a:gsLst>
                    <a:gs pos="64000">
                      <a:prstClr val="white"/>
                    </a:gs>
                    <a:gs pos="68000">
                      <a:schemeClr val="accent3"/>
                    </a:gs>
                    <a:gs pos="33000">
                      <a:schemeClr val="tx1"/>
                    </a:gs>
                    <a:gs pos="50000">
                      <a:schemeClr val="tx1"/>
                    </a:gs>
                    <a:gs pos="39000">
                      <a:schemeClr val="accent3"/>
                    </a:gs>
                    <a:gs pos="81000">
                      <a:schemeClr val="tx1"/>
                    </a:gs>
                  </a:gsLst>
                  <a:lin ang="2700000" scaled="1"/>
                </a:gradFill>
                <a:latin typeface="+mj-ea"/>
                <a:ea typeface="+mj-ea"/>
              </a:rPr>
              <a:t>环节</a:t>
            </a:r>
          </a:p>
        </p:txBody>
      </p:sp>
      <p:pic>
        <p:nvPicPr>
          <p:cNvPr id="17" name="图片 16">
            <a:hlinkClick r:id="rId3"/>
            <a:extLst>
              <a:ext uri="{FF2B5EF4-FFF2-40B4-BE49-F238E27FC236}">
                <a16:creationId xmlns:a16="http://schemas.microsoft.com/office/drawing/2014/main" id="{AE04962D-CA48-4856-8866-5E2375828CF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01413" y="6111107"/>
            <a:ext cx="989174" cy="131890"/>
          </a:xfrm>
          <a:prstGeom prst="rect">
            <a:avLst/>
          </a:prstGeom>
        </p:spPr>
      </p:pic>
    </p:spTree>
    <p:extLst>
      <p:ext uri="{BB962C8B-B14F-4D97-AF65-F5344CB8AC3E}">
        <p14:creationId xmlns:p14="http://schemas.microsoft.com/office/powerpoint/2010/main" val="1194377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形 104" descr="箭头: 轻微弯曲 纯色填充">
            <a:extLst>
              <a:ext uri="{FF2B5EF4-FFF2-40B4-BE49-F238E27FC236}">
                <a16:creationId xmlns:a16="http://schemas.microsoft.com/office/drawing/2014/main" id="{BCC60140-9499-4E9A-903A-C02F6EB029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6909" y="1485436"/>
            <a:ext cx="555304" cy="555304"/>
          </a:xfrm>
          <a:prstGeom prst="rect">
            <a:avLst/>
          </a:prstGeom>
        </p:spPr>
      </p:pic>
      <p:pic>
        <p:nvPicPr>
          <p:cNvPr id="107" name="图形 106" descr="书签 纯色填充">
            <a:extLst>
              <a:ext uri="{FF2B5EF4-FFF2-40B4-BE49-F238E27FC236}">
                <a16:creationId xmlns:a16="http://schemas.microsoft.com/office/drawing/2014/main" id="{0FAEA1F3-C5DE-45A6-AC2A-F7DA59252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73197" y="1485436"/>
            <a:ext cx="555304" cy="555304"/>
          </a:xfrm>
          <a:prstGeom prst="rect">
            <a:avLst/>
          </a:prstGeom>
        </p:spPr>
      </p:pic>
      <p:pic>
        <p:nvPicPr>
          <p:cNvPr id="109" name="图形 108" descr="建筑物 纯色填充">
            <a:extLst>
              <a:ext uri="{FF2B5EF4-FFF2-40B4-BE49-F238E27FC236}">
                <a16:creationId xmlns:a16="http://schemas.microsoft.com/office/drawing/2014/main" id="{CECCDD6B-074C-415C-A33A-27100DC83A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09485" y="1485436"/>
            <a:ext cx="555304" cy="555304"/>
          </a:xfrm>
          <a:prstGeom prst="rect">
            <a:avLst/>
          </a:prstGeom>
        </p:spPr>
      </p:pic>
      <p:pic>
        <p:nvPicPr>
          <p:cNvPr id="111" name="图形 110" descr="城市 纯色填充">
            <a:extLst>
              <a:ext uri="{FF2B5EF4-FFF2-40B4-BE49-F238E27FC236}">
                <a16:creationId xmlns:a16="http://schemas.microsoft.com/office/drawing/2014/main" id="{C533AE51-C895-44FF-BAEE-968A5217CD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5773" y="1485436"/>
            <a:ext cx="555304" cy="555304"/>
          </a:xfrm>
          <a:prstGeom prst="rect">
            <a:avLst/>
          </a:prstGeom>
        </p:spPr>
      </p:pic>
      <p:pic>
        <p:nvPicPr>
          <p:cNvPr id="113" name="图形 112" descr="地球仪: 美洲 纯色填充">
            <a:extLst>
              <a:ext uri="{FF2B5EF4-FFF2-40B4-BE49-F238E27FC236}">
                <a16:creationId xmlns:a16="http://schemas.microsoft.com/office/drawing/2014/main" id="{4EC1EFE1-68DA-48C4-A2F2-BAB09693A7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2060" y="1485436"/>
            <a:ext cx="555304" cy="555304"/>
          </a:xfrm>
          <a:prstGeom prst="rect">
            <a:avLst/>
          </a:prstGeom>
        </p:spPr>
      </p:pic>
      <p:pic>
        <p:nvPicPr>
          <p:cNvPr id="115" name="图形 114" descr="岔口 纯色填充">
            <a:extLst>
              <a:ext uri="{FF2B5EF4-FFF2-40B4-BE49-F238E27FC236}">
                <a16:creationId xmlns:a16="http://schemas.microsoft.com/office/drawing/2014/main" id="{ACD249D6-6ED0-4EDA-8AF0-6B8EC736E7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8348" y="1485436"/>
            <a:ext cx="555304" cy="555304"/>
          </a:xfrm>
          <a:prstGeom prst="rect">
            <a:avLst/>
          </a:prstGeom>
        </p:spPr>
      </p:pic>
      <p:pic>
        <p:nvPicPr>
          <p:cNvPr id="117" name="图形 116" descr="地球仪 纯色填充">
            <a:extLst>
              <a:ext uri="{FF2B5EF4-FFF2-40B4-BE49-F238E27FC236}">
                <a16:creationId xmlns:a16="http://schemas.microsoft.com/office/drawing/2014/main" id="{A67243C3-7C01-4D7D-8D42-33D16AE145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54636" y="1485436"/>
            <a:ext cx="555304" cy="555304"/>
          </a:xfrm>
          <a:prstGeom prst="rect">
            <a:avLst/>
          </a:prstGeom>
        </p:spPr>
      </p:pic>
      <p:pic>
        <p:nvPicPr>
          <p:cNvPr id="119" name="图形 118" descr="房子 纯色填充">
            <a:extLst>
              <a:ext uri="{FF2B5EF4-FFF2-40B4-BE49-F238E27FC236}">
                <a16:creationId xmlns:a16="http://schemas.microsoft.com/office/drawing/2014/main" id="{2D2F4BE4-7A59-415E-AA58-274D152192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90924" y="1485436"/>
            <a:ext cx="555304" cy="555304"/>
          </a:xfrm>
          <a:prstGeom prst="rect">
            <a:avLst/>
          </a:prstGeom>
        </p:spPr>
      </p:pic>
      <p:pic>
        <p:nvPicPr>
          <p:cNvPr id="121" name="图形 120" descr="地图指南针 纯色填充">
            <a:extLst>
              <a:ext uri="{FF2B5EF4-FFF2-40B4-BE49-F238E27FC236}">
                <a16:creationId xmlns:a16="http://schemas.microsoft.com/office/drawing/2014/main" id="{B3EA7F3E-D702-403E-B93F-B89CE5C3EBB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27211" y="1485436"/>
            <a:ext cx="555304" cy="555304"/>
          </a:xfrm>
          <a:prstGeom prst="rect">
            <a:avLst/>
          </a:prstGeom>
        </p:spPr>
      </p:pic>
      <p:pic>
        <p:nvPicPr>
          <p:cNvPr id="123" name="图形 122" descr="标记 纯色填充">
            <a:extLst>
              <a:ext uri="{FF2B5EF4-FFF2-40B4-BE49-F238E27FC236}">
                <a16:creationId xmlns:a16="http://schemas.microsoft.com/office/drawing/2014/main" id="{C5FE9AFE-D67D-4F47-A8AA-BC750671CD0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63499" y="1485436"/>
            <a:ext cx="555304" cy="555304"/>
          </a:xfrm>
          <a:prstGeom prst="rect">
            <a:avLst/>
          </a:prstGeom>
        </p:spPr>
      </p:pic>
      <p:pic>
        <p:nvPicPr>
          <p:cNvPr id="125" name="图形 124" descr="固定 纯色填充">
            <a:extLst>
              <a:ext uri="{FF2B5EF4-FFF2-40B4-BE49-F238E27FC236}">
                <a16:creationId xmlns:a16="http://schemas.microsoft.com/office/drawing/2014/main" id="{BD1A719D-6E8E-4541-9EDA-54674D023FF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999787" y="1485436"/>
            <a:ext cx="555304" cy="555304"/>
          </a:xfrm>
          <a:prstGeom prst="rect">
            <a:avLst/>
          </a:prstGeom>
        </p:spPr>
      </p:pic>
      <p:pic>
        <p:nvPicPr>
          <p:cNvPr id="127" name="图形 126" descr="学校 纯色填充">
            <a:extLst>
              <a:ext uri="{FF2B5EF4-FFF2-40B4-BE49-F238E27FC236}">
                <a16:creationId xmlns:a16="http://schemas.microsoft.com/office/drawing/2014/main" id="{224D7143-B311-4CE4-97D6-10B6922F358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636909" y="2318392"/>
            <a:ext cx="555304" cy="555304"/>
          </a:xfrm>
          <a:prstGeom prst="rect">
            <a:avLst/>
          </a:prstGeom>
        </p:spPr>
      </p:pic>
      <p:pic>
        <p:nvPicPr>
          <p:cNvPr id="129" name="图形 128" descr="警报响了 纯色填充">
            <a:extLst>
              <a:ext uri="{FF2B5EF4-FFF2-40B4-BE49-F238E27FC236}">
                <a16:creationId xmlns:a16="http://schemas.microsoft.com/office/drawing/2014/main" id="{4C4EA9DD-796A-4615-B45B-27E71F90BE7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473197" y="2318392"/>
            <a:ext cx="555304" cy="555304"/>
          </a:xfrm>
          <a:prstGeom prst="rect">
            <a:avLst/>
          </a:prstGeom>
        </p:spPr>
      </p:pic>
      <p:pic>
        <p:nvPicPr>
          <p:cNvPr id="131" name="图形 130" descr="上一步 纯色填充">
            <a:extLst>
              <a:ext uri="{FF2B5EF4-FFF2-40B4-BE49-F238E27FC236}">
                <a16:creationId xmlns:a16="http://schemas.microsoft.com/office/drawing/2014/main" id="{AEDC2F43-42FA-4957-8727-51DB462A244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309485" y="2318392"/>
            <a:ext cx="555304" cy="555304"/>
          </a:xfrm>
          <a:prstGeom prst="rect">
            <a:avLst/>
          </a:prstGeom>
        </p:spPr>
      </p:pic>
      <p:pic>
        <p:nvPicPr>
          <p:cNvPr id="133" name="图形 132" descr="浏览器窗口 纯色填充">
            <a:extLst>
              <a:ext uri="{FF2B5EF4-FFF2-40B4-BE49-F238E27FC236}">
                <a16:creationId xmlns:a16="http://schemas.microsoft.com/office/drawing/2014/main" id="{67CC99E0-EC90-4791-AB82-865F1270087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145773" y="2318392"/>
            <a:ext cx="555304" cy="555304"/>
          </a:xfrm>
          <a:prstGeom prst="rect">
            <a:avLst/>
          </a:prstGeom>
        </p:spPr>
      </p:pic>
      <p:pic>
        <p:nvPicPr>
          <p:cNvPr id="135" name="图形 134" descr="聊天气泡 纯色填充">
            <a:extLst>
              <a:ext uri="{FF2B5EF4-FFF2-40B4-BE49-F238E27FC236}">
                <a16:creationId xmlns:a16="http://schemas.microsoft.com/office/drawing/2014/main" id="{D21F9219-7FDA-4349-AA15-1AC8AAA4AB9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982060" y="2318392"/>
            <a:ext cx="555304" cy="555304"/>
          </a:xfrm>
          <a:prstGeom prst="rect">
            <a:avLst/>
          </a:prstGeom>
        </p:spPr>
      </p:pic>
      <p:pic>
        <p:nvPicPr>
          <p:cNvPr id="137" name="图形 136" descr="聊天气泡 纯色填充">
            <a:extLst>
              <a:ext uri="{FF2B5EF4-FFF2-40B4-BE49-F238E27FC236}">
                <a16:creationId xmlns:a16="http://schemas.microsoft.com/office/drawing/2014/main" id="{4FF36419-AC13-42FB-85F1-783B31CE454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18348" y="2318392"/>
            <a:ext cx="555304" cy="555304"/>
          </a:xfrm>
          <a:prstGeom prst="rect">
            <a:avLst/>
          </a:prstGeom>
        </p:spPr>
      </p:pic>
      <p:pic>
        <p:nvPicPr>
          <p:cNvPr id="139" name="图形 138" descr="游标 纯色填充">
            <a:extLst>
              <a:ext uri="{FF2B5EF4-FFF2-40B4-BE49-F238E27FC236}">
                <a16:creationId xmlns:a16="http://schemas.microsoft.com/office/drawing/2014/main" id="{F965041F-0CF0-4E9B-A89A-1EAE3460583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654636" y="2318392"/>
            <a:ext cx="555304" cy="555304"/>
          </a:xfrm>
          <a:prstGeom prst="rect">
            <a:avLst/>
          </a:prstGeom>
        </p:spPr>
      </p:pic>
      <p:pic>
        <p:nvPicPr>
          <p:cNvPr id="141" name="图形 140" descr="昏暗 (中午太阳) 纯色填充">
            <a:extLst>
              <a:ext uri="{FF2B5EF4-FFF2-40B4-BE49-F238E27FC236}">
                <a16:creationId xmlns:a16="http://schemas.microsoft.com/office/drawing/2014/main" id="{D5B78989-34EF-4FEF-8F26-B1624BB09E2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490924" y="2318392"/>
            <a:ext cx="555304" cy="555304"/>
          </a:xfrm>
          <a:prstGeom prst="rect">
            <a:avLst/>
          </a:prstGeom>
        </p:spPr>
      </p:pic>
      <p:pic>
        <p:nvPicPr>
          <p:cNvPr id="143" name="图形 142" descr="昏暗小太阳 纯色填充">
            <a:extLst>
              <a:ext uri="{FF2B5EF4-FFF2-40B4-BE49-F238E27FC236}">
                <a16:creationId xmlns:a16="http://schemas.microsoft.com/office/drawing/2014/main" id="{3A9A50F4-3D10-4F97-A2CD-0EDDF47A88CC}"/>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327211" y="2318392"/>
            <a:ext cx="555304" cy="555304"/>
          </a:xfrm>
          <a:prstGeom prst="rect">
            <a:avLst/>
          </a:prstGeom>
        </p:spPr>
      </p:pic>
      <p:pic>
        <p:nvPicPr>
          <p:cNvPr id="145" name="图形 144" descr="双击手势 纯色填充">
            <a:extLst>
              <a:ext uri="{FF2B5EF4-FFF2-40B4-BE49-F238E27FC236}">
                <a16:creationId xmlns:a16="http://schemas.microsoft.com/office/drawing/2014/main" id="{8BBD2058-6429-403C-9E54-9E2604DFFF3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163499" y="2318392"/>
            <a:ext cx="555304" cy="555304"/>
          </a:xfrm>
          <a:prstGeom prst="rect">
            <a:avLst/>
          </a:prstGeom>
        </p:spPr>
      </p:pic>
      <p:pic>
        <p:nvPicPr>
          <p:cNvPr id="147" name="图形 146" descr="弹出 纯色填充">
            <a:extLst>
              <a:ext uri="{FF2B5EF4-FFF2-40B4-BE49-F238E27FC236}">
                <a16:creationId xmlns:a16="http://schemas.microsoft.com/office/drawing/2014/main" id="{397B058A-8ECF-4FDB-B7F0-CDF623D78E90}"/>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87" y="2318392"/>
            <a:ext cx="555304" cy="555304"/>
          </a:xfrm>
          <a:prstGeom prst="rect">
            <a:avLst/>
          </a:prstGeom>
        </p:spPr>
      </p:pic>
      <p:pic>
        <p:nvPicPr>
          <p:cNvPr id="149" name="图形 148" descr="结束 纯色填充">
            <a:extLst>
              <a:ext uri="{FF2B5EF4-FFF2-40B4-BE49-F238E27FC236}">
                <a16:creationId xmlns:a16="http://schemas.microsoft.com/office/drawing/2014/main" id="{F3C045AE-E81E-4C82-ADE4-ECB675BA3929}"/>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636909" y="3151348"/>
            <a:ext cx="555304" cy="555304"/>
          </a:xfrm>
          <a:prstGeom prst="rect">
            <a:avLst/>
          </a:prstGeom>
        </p:spPr>
      </p:pic>
      <p:pic>
        <p:nvPicPr>
          <p:cNvPr id="151" name="图形 150" descr="快进 纯色填充">
            <a:extLst>
              <a:ext uri="{FF2B5EF4-FFF2-40B4-BE49-F238E27FC236}">
                <a16:creationId xmlns:a16="http://schemas.microsoft.com/office/drawing/2014/main" id="{18250F3E-2151-4468-9B72-0184BCD8FD68}"/>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473197" y="3151348"/>
            <a:ext cx="555304" cy="555304"/>
          </a:xfrm>
          <a:prstGeom prst="rect">
            <a:avLst/>
          </a:prstGeom>
        </p:spPr>
      </p:pic>
      <p:pic>
        <p:nvPicPr>
          <p:cNvPr id="153" name="图形 152" descr="标志1 纯色填充">
            <a:extLst>
              <a:ext uri="{FF2B5EF4-FFF2-40B4-BE49-F238E27FC236}">
                <a16:creationId xmlns:a16="http://schemas.microsoft.com/office/drawing/2014/main" id="{C340CF2E-23F6-4591-A0B5-A68E3FCF4B46}"/>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309485" y="3151348"/>
            <a:ext cx="555304" cy="555304"/>
          </a:xfrm>
          <a:prstGeom prst="rect">
            <a:avLst/>
          </a:prstGeom>
        </p:spPr>
      </p:pic>
      <p:pic>
        <p:nvPicPr>
          <p:cNvPr id="155" name="图形 154" descr="文件夹搜索 纯色填充">
            <a:extLst>
              <a:ext uri="{FF2B5EF4-FFF2-40B4-BE49-F238E27FC236}">
                <a16:creationId xmlns:a16="http://schemas.microsoft.com/office/drawing/2014/main" id="{884A1A20-0A32-42FC-97B0-940BD817E83E}"/>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145773" y="3151348"/>
            <a:ext cx="555304" cy="555304"/>
          </a:xfrm>
          <a:prstGeom prst="rect">
            <a:avLst/>
          </a:prstGeom>
        </p:spPr>
      </p:pic>
      <p:pic>
        <p:nvPicPr>
          <p:cNvPr id="157" name="图形 156" descr="关注 纯色填充">
            <a:extLst>
              <a:ext uri="{FF2B5EF4-FFF2-40B4-BE49-F238E27FC236}">
                <a16:creationId xmlns:a16="http://schemas.microsoft.com/office/drawing/2014/main" id="{96D28610-3D60-471E-9EEA-64FE735B1AB7}"/>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4982060" y="3151348"/>
            <a:ext cx="555304" cy="555304"/>
          </a:xfrm>
          <a:prstGeom prst="rect">
            <a:avLst/>
          </a:prstGeom>
        </p:spPr>
      </p:pic>
      <p:pic>
        <p:nvPicPr>
          <p:cNvPr id="159" name="图形 158" descr="电量充足的电池 纯色填充">
            <a:extLst>
              <a:ext uri="{FF2B5EF4-FFF2-40B4-BE49-F238E27FC236}">
                <a16:creationId xmlns:a16="http://schemas.microsoft.com/office/drawing/2014/main" id="{E706CBA1-EF97-41AE-9586-1B55442E99E2}"/>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5818348" y="3151348"/>
            <a:ext cx="555304" cy="555304"/>
          </a:xfrm>
          <a:prstGeom prst="rect">
            <a:avLst/>
          </a:prstGeom>
        </p:spPr>
      </p:pic>
      <p:pic>
        <p:nvPicPr>
          <p:cNvPr id="161" name="图形 160" descr="汉堡菜单图标 纯色填充">
            <a:extLst>
              <a:ext uri="{FF2B5EF4-FFF2-40B4-BE49-F238E27FC236}">
                <a16:creationId xmlns:a16="http://schemas.microsoft.com/office/drawing/2014/main" id="{E769EA38-2073-419D-9B2C-E9EE69BEFA10}"/>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6654636" y="3151348"/>
            <a:ext cx="555304" cy="555304"/>
          </a:xfrm>
          <a:prstGeom prst="rect">
            <a:avLst/>
          </a:prstGeom>
        </p:spPr>
      </p:pic>
      <p:pic>
        <p:nvPicPr>
          <p:cNvPr id="163" name="图形 162" descr="保持姿势 纯色填充">
            <a:extLst>
              <a:ext uri="{FF2B5EF4-FFF2-40B4-BE49-F238E27FC236}">
                <a16:creationId xmlns:a16="http://schemas.microsoft.com/office/drawing/2014/main" id="{0C80D77A-9D96-41F7-910B-382699213BCC}"/>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7490924" y="3151348"/>
            <a:ext cx="555304" cy="555304"/>
          </a:xfrm>
          <a:prstGeom prst="rect">
            <a:avLst/>
          </a:prstGeom>
        </p:spPr>
      </p:pic>
      <p:pic>
        <p:nvPicPr>
          <p:cNvPr id="165" name="图形 164" descr="图像 纯色填充">
            <a:extLst>
              <a:ext uri="{FF2B5EF4-FFF2-40B4-BE49-F238E27FC236}">
                <a16:creationId xmlns:a16="http://schemas.microsoft.com/office/drawing/2014/main" id="{AFA7972C-EB1A-49B1-AE88-E910F36D53F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327211" y="3151348"/>
            <a:ext cx="555304" cy="555304"/>
          </a:xfrm>
          <a:prstGeom prst="rect">
            <a:avLst/>
          </a:prstGeom>
        </p:spPr>
      </p:pic>
      <p:pic>
        <p:nvPicPr>
          <p:cNvPr id="167" name="图形 166" descr="正在加载 纯色填充">
            <a:extLst>
              <a:ext uri="{FF2B5EF4-FFF2-40B4-BE49-F238E27FC236}">
                <a16:creationId xmlns:a16="http://schemas.microsoft.com/office/drawing/2014/main" id="{2F1701ED-D90D-49EB-BA38-9EDD9D2A85CB}"/>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9163499" y="3151348"/>
            <a:ext cx="555304" cy="555304"/>
          </a:xfrm>
          <a:prstGeom prst="rect">
            <a:avLst/>
          </a:prstGeom>
        </p:spPr>
      </p:pic>
      <p:pic>
        <p:nvPicPr>
          <p:cNvPr id="169" name="图形 168" descr="魔法棒自动 纯色填充">
            <a:extLst>
              <a:ext uri="{FF2B5EF4-FFF2-40B4-BE49-F238E27FC236}">
                <a16:creationId xmlns:a16="http://schemas.microsoft.com/office/drawing/2014/main" id="{C6CD35C9-3434-4214-A997-89083D2055B1}"/>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9999787" y="3151348"/>
            <a:ext cx="555304" cy="555304"/>
          </a:xfrm>
          <a:prstGeom prst="rect">
            <a:avLst/>
          </a:prstGeom>
        </p:spPr>
      </p:pic>
      <p:pic>
        <p:nvPicPr>
          <p:cNvPr id="171" name="图形 170" descr="最小化 纯色填充">
            <a:extLst>
              <a:ext uri="{FF2B5EF4-FFF2-40B4-BE49-F238E27FC236}">
                <a16:creationId xmlns:a16="http://schemas.microsoft.com/office/drawing/2014/main" id="{B1864ED4-7F6C-4FF1-A4A0-BD7772C12B5A}"/>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636909" y="3984304"/>
            <a:ext cx="555304" cy="555304"/>
          </a:xfrm>
          <a:prstGeom prst="rect">
            <a:avLst/>
          </a:prstGeom>
        </p:spPr>
      </p:pic>
      <p:pic>
        <p:nvPicPr>
          <p:cNvPr id="173" name="图形 172" descr="移动 纯色填充">
            <a:extLst>
              <a:ext uri="{FF2B5EF4-FFF2-40B4-BE49-F238E27FC236}">
                <a16:creationId xmlns:a16="http://schemas.microsoft.com/office/drawing/2014/main" id="{A287E1A1-C2FA-441B-B285-BF952CA9184E}"/>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2473197" y="3984304"/>
            <a:ext cx="555304" cy="555304"/>
          </a:xfrm>
          <a:prstGeom prst="rect">
            <a:avLst/>
          </a:prstGeom>
        </p:spPr>
      </p:pic>
      <p:pic>
        <p:nvPicPr>
          <p:cNvPr id="175" name="图形 174" descr="静音电铃 纯色填充">
            <a:extLst>
              <a:ext uri="{FF2B5EF4-FFF2-40B4-BE49-F238E27FC236}">
                <a16:creationId xmlns:a16="http://schemas.microsoft.com/office/drawing/2014/main" id="{B9960639-D0F7-4C51-B6CC-E1C303433C38}"/>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309485" y="3984304"/>
            <a:ext cx="555304" cy="555304"/>
          </a:xfrm>
          <a:prstGeom prst="rect">
            <a:avLst/>
          </a:prstGeom>
        </p:spPr>
      </p:pic>
      <p:pic>
        <p:nvPicPr>
          <p:cNvPr id="177" name="图形 176" descr="静音扬声器 纯色填充">
            <a:extLst>
              <a:ext uri="{FF2B5EF4-FFF2-40B4-BE49-F238E27FC236}">
                <a16:creationId xmlns:a16="http://schemas.microsoft.com/office/drawing/2014/main" id="{6F819CF9-594C-4D61-82C0-D6F1C596332A}"/>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145773" y="3984304"/>
            <a:ext cx="555304" cy="555304"/>
          </a:xfrm>
          <a:prstGeom prst="rect">
            <a:avLst/>
          </a:prstGeom>
        </p:spPr>
      </p:pic>
      <p:pic>
        <p:nvPicPr>
          <p:cNvPr id="179" name="图形 178" descr="暂停 纯色填充">
            <a:extLst>
              <a:ext uri="{FF2B5EF4-FFF2-40B4-BE49-F238E27FC236}">
                <a16:creationId xmlns:a16="http://schemas.microsoft.com/office/drawing/2014/main" id="{F45197E0-5724-4F90-9FF2-EB2023010A20}"/>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982060" y="3984304"/>
            <a:ext cx="555304" cy="555304"/>
          </a:xfrm>
          <a:prstGeom prst="rect">
            <a:avLst/>
          </a:prstGeom>
        </p:spPr>
      </p:pic>
      <p:pic>
        <p:nvPicPr>
          <p:cNvPr id="181" name="图形 180" descr="播放 纯色填充">
            <a:extLst>
              <a:ext uri="{FF2B5EF4-FFF2-40B4-BE49-F238E27FC236}">
                <a16:creationId xmlns:a16="http://schemas.microsoft.com/office/drawing/2014/main" id="{1A9124FE-F0E0-43A3-8A9A-029DDD8998FA}"/>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5818348" y="3984304"/>
            <a:ext cx="555304" cy="555304"/>
          </a:xfrm>
          <a:prstGeom prst="rect">
            <a:avLst/>
          </a:prstGeom>
        </p:spPr>
      </p:pic>
      <p:pic>
        <p:nvPicPr>
          <p:cNvPr id="183" name="图形 182" descr="幂 纯色填充">
            <a:extLst>
              <a:ext uri="{FF2B5EF4-FFF2-40B4-BE49-F238E27FC236}">
                <a16:creationId xmlns:a16="http://schemas.microsoft.com/office/drawing/2014/main" id="{D1F86726-477E-42A8-B205-BC1141678166}"/>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6654636" y="3984304"/>
            <a:ext cx="555304" cy="555304"/>
          </a:xfrm>
          <a:prstGeom prst="rect">
            <a:avLst/>
          </a:prstGeom>
        </p:spPr>
      </p:pic>
      <p:pic>
        <p:nvPicPr>
          <p:cNvPr id="185" name="图形 184" descr="问号 纯色填充">
            <a:extLst>
              <a:ext uri="{FF2B5EF4-FFF2-40B4-BE49-F238E27FC236}">
                <a16:creationId xmlns:a16="http://schemas.microsoft.com/office/drawing/2014/main" id="{BD9DF213-8ED9-4EDF-A127-C8E0A4149FF5}"/>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7490924" y="3984304"/>
            <a:ext cx="555304" cy="555304"/>
          </a:xfrm>
          <a:prstGeom prst="rect">
            <a:avLst/>
          </a:prstGeom>
        </p:spPr>
      </p:pic>
      <p:pic>
        <p:nvPicPr>
          <p:cNvPr id="187" name="图形 186" descr="刷新 纯色填充">
            <a:extLst>
              <a:ext uri="{FF2B5EF4-FFF2-40B4-BE49-F238E27FC236}">
                <a16:creationId xmlns:a16="http://schemas.microsoft.com/office/drawing/2014/main" id="{C9D0ED9E-C3DC-487E-9C39-F35C612E7FCE}"/>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8327211" y="3984304"/>
            <a:ext cx="555304" cy="555304"/>
          </a:xfrm>
          <a:prstGeom prst="rect">
            <a:avLst/>
          </a:prstGeom>
        </p:spPr>
      </p:pic>
      <p:pic>
        <p:nvPicPr>
          <p:cNvPr id="189" name="图形 188" descr="重复 纯色填充">
            <a:extLst>
              <a:ext uri="{FF2B5EF4-FFF2-40B4-BE49-F238E27FC236}">
                <a16:creationId xmlns:a16="http://schemas.microsoft.com/office/drawing/2014/main" id="{C4631B1B-0CFA-4A70-859C-45FA2D22C4CA}"/>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9163499" y="3984304"/>
            <a:ext cx="555304" cy="555304"/>
          </a:xfrm>
          <a:prstGeom prst="rect">
            <a:avLst/>
          </a:prstGeom>
        </p:spPr>
      </p:pic>
      <p:pic>
        <p:nvPicPr>
          <p:cNvPr id="191" name="图形 190" descr="返回 纯色填充">
            <a:extLst>
              <a:ext uri="{FF2B5EF4-FFF2-40B4-BE49-F238E27FC236}">
                <a16:creationId xmlns:a16="http://schemas.microsoft.com/office/drawing/2014/main" id="{223E2711-7FCB-42B5-8258-1B7ECE44128E}"/>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9999787" y="3984304"/>
            <a:ext cx="555304" cy="555304"/>
          </a:xfrm>
          <a:prstGeom prst="rect">
            <a:avLst/>
          </a:prstGeom>
        </p:spPr>
      </p:pic>
      <p:pic>
        <p:nvPicPr>
          <p:cNvPr id="193" name="图形 192" descr="倒带 纯色填充">
            <a:extLst>
              <a:ext uri="{FF2B5EF4-FFF2-40B4-BE49-F238E27FC236}">
                <a16:creationId xmlns:a16="http://schemas.microsoft.com/office/drawing/2014/main" id="{BDFEA14D-2096-4CC6-B18A-754EC8CD8F88}"/>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1636909" y="4817260"/>
            <a:ext cx="555304" cy="555304"/>
          </a:xfrm>
          <a:prstGeom prst="rect">
            <a:avLst/>
          </a:prstGeom>
        </p:spPr>
      </p:pic>
      <p:pic>
        <p:nvPicPr>
          <p:cNvPr id="195" name="图形 194" descr="电铃 纯色填充">
            <a:extLst>
              <a:ext uri="{FF2B5EF4-FFF2-40B4-BE49-F238E27FC236}">
                <a16:creationId xmlns:a16="http://schemas.microsoft.com/office/drawing/2014/main" id="{F558D051-EA34-4C6A-A7DD-358D43FD1787}"/>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2473197" y="4817260"/>
            <a:ext cx="555304" cy="555304"/>
          </a:xfrm>
          <a:prstGeom prst="rect">
            <a:avLst/>
          </a:prstGeom>
        </p:spPr>
      </p:pic>
      <p:pic>
        <p:nvPicPr>
          <p:cNvPr id="197" name="图形 196" descr="设置 纯色填充">
            <a:extLst>
              <a:ext uri="{FF2B5EF4-FFF2-40B4-BE49-F238E27FC236}">
                <a16:creationId xmlns:a16="http://schemas.microsoft.com/office/drawing/2014/main" id="{9C7AA1BC-1F6C-469E-9530-702CBE796CFA}"/>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309485" y="4817260"/>
            <a:ext cx="555304" cy="555304"/>
          </a:xfrm>
          <a:prstGeom prst="rect">
            <a:avLst/>
          </a:prstGeom>
        </p:spPr>
      </p:pic>
      <p:pic>
        <p:nvPicPr>
          <p:cNvPr id="199" name="图形 198" descr="共享 纯色填充">
            <a:extLst>
              <a:ext uri="{FF2B5EF4-FFF2-40B4-BE49-F238E27FC236}">
                <a16:creationId xmlns:a16="http://schemas.microsoft.com/office/drawing/2014/main" id="{8CFF4ED0-85A2-4CED-8042-373C8D5856E7}"/>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4145773" y="4817260"/>
            <a:ext cx="555304" cy="555304"/>
          </a:xfrm>
          <a:prstGeom prst="rect">
            <a:avLst/>
          </a:prstGeom>
        </p:spPr>
      </p:pic>
      <p:pic>
        <p:nvPicPr>
          <p:cNvPr id="201" name="图形 200" descr="洗牌 纯色填充">
            <a:extLst>
              <a:ext uri="{FF2B5EF4-FFF2-40B4-BE49-F238E27FC236}">
                <a16:creationId xmlns:a16="http://schemas.microsoft.com/office/drawing/2014/main" id="{AA629E43-AC0B-4B21-9FC7-9941384F244E}"/>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4982060" y="4817260"/>
            <a:ext cx="555304" cy="555304"/>
          </a:xfrm>
          <a:prstGeom prst="rect">
            <a:avLst/>
          </a:prstGeom>
        </p:spPr>
      </p:pic>
      <p:pic>
        <p:nvPicPr>
          <p:cNvPr id="203" name="图形 202" descr="信号 纯色填充">
            <a:extLst>
              <a:ext uri="{FF2B5EF4-FFF2-40B4-BE49-F238E27FC236}">
                <a16:creationId xmlns:a16="http://schemas.microsoft.com/office/drawing/2014/main" id="{E214E7D2-3B66-4845-A48A-5E0A2F37C3B9}"/>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5818348" y="4817260"/>
            <a:ext cx="555304" cy="555304"/>
          </a:xfrm>
          <a:prstGeom prst="rect">
            <a:avLst/>
          </a:prstGeom>
        </p:spPr>
      </p:pic>
      <p:pic>
        <p:nvPicPr>
          <p:cNvPr id="205" name="图形 204" descr="声音柔和 纯色填充">
            <a:extLst>
              <a:ext uri="{FF2B5EF4-FFF2-40B4-BE49-F238E27FC236}">
                <a16:creationId xmlns:a16="http://schemas.microsoft.com/office/drawing/2014/main" id="{2826B3BA-F658-449E-9B17-9DB7EA4C15FC}"/>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6654636" y="4817260"/>
            <a:ext cx="555304" cy="555304"/>
          </a:xfrm>
          <a:prstGeom prst="rect">
            <a:avLst/>
          </a:prstGeom>
        </p:spPr>
      </p:pic>
      <p:pic>
        <p:nvPicPr>
          <p:cNvPr id="207" name="图形 206" descr="轻扫手势 纯色填充">
            <a:extLst>
              <a:ext uri="{FF2B5EF4-FFF2-40B4-BE49-F238E27FC236}">
                <a16:creationId xmlns:a16="http://schemas.microsoft.com/office/drawing/2014/main" id="{C5467C37-8628-4E31-936B-E4526E9315C9}"/>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7490924" y="4817260"/>
            <a:ext cx="555304" cy="555304"/>
          </a:xfrm>
          <a:prstGeom prst="rect">
            <a:avLst/>
          </a:prstGeom>
        </p:spPr>
      </p:pic>
      <p:pic>
        <p:nvPicPr>
          <p:cNvPr id="209" name="图形 208" descr="切换 纯色填充">
            <a:extLst>
              <a:ext uri="{FF2B5EF4-FFF2-40B4-BE49-F238E27FC236}">
                <a16:creationId xmlns:a16="http://schemas.microsoft.com/office/drawing/2014/main" id="{05BCED0E-A317-4794-9895-50B66EEF489D}"/>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8327211" y="4817260"/>
            <a:ext cx="555304" cy="555304"/>
          </a:xfrm>
          <a:prstGeom prst="rect">
            <a:avLst/>
          </a:prstGeom>
        </p:spPr>
      </p:pic>
      <p:pic>
        <p:nvPicPr>
          <p:cNvPr id="211" name="图形 210" descr="取消关注 纯色填充">
            <a:extLst>
              <a:ext uri="{FF2B5EF4-FFF2-40B4-BE49-F238E27FC236}">
                <a16:creationId xmlns:a16="http://schemas.microsoft.com/office/drawing/2014/main" id="{D4CB2586-D13A-47DB-A659-E787120BF5E5}"/>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9163499" y="4817260"/>
            <a:ext cx="555304" cy="555304"/>
          </a:xfrm>
          <a:prstGeom prst="rect">
            <a:avLst/>
          </a:prstGeom>
        </p:spPr>
      </p:pic>
      <p:pic>
        <p:nvPicPr>
          <p:cNvPr id="213" name="图形 212" descr="音量 纯色填充">
            <a:extLst>
              <a:ext uri="{FF2B5EF4-FFF2-40B4-BE49-F238E27FC236}">
                <a16:creationId xmlns:a16="http://schemas.microsoft.com/office/drawing/2014/main" id="{CA1CC87D-98CF-4377-A7C8-A3AC16F2DD37}"/>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9999787" y="4817260"/>
            <a:ext cx="555304" cy="555304"/>
          </a:xfrm>
          <a:prstGeom prst="rect">
            <a:avLst/>
          </a:prstGeom>
        </p:spPr>
      </p:pic>
    </p:spTree>
    <p:extLst>
      <p:ext uri="{BB962C8B-B14F-4D97-AF65-F5344CB8AC3E}">
        <p14:creationId xmlns:p14="http://schemas.microsoft.com/office/powerpoint/2010/main" val="394082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6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A35688C-A93E-4EE9-9EFD-6D5C1786336F}"/>
              </a:ext>
            </a:extLst>
          </p:cNvPr>
          <p:cNvGrpSpPr/>
          <p:nvPr/>
        </p:nvGrpSpPr>
        <p:grpSpPr>
          <a:xfrm>
            <a:off x="395533" y="390278"/>
            <a:ext cx="207236" cy="6077445"/>
            <a:chOff x="3909697" y="668337"/>
            <a:chExt cx="66675" cy="5419725"/>
          </a:xfrm>
          <a:solidFill>
            <a:sysClr val="window" lastClr="FFFFFF">
              <a:alpha val="30000"/>
            </a:sysClr>
          </a:solidFill>
        </p:grpSpPr>
        <p:sp>
          <p:nvSpPr>
            <p:cNvPr id="14" name="任意多边形: 形状 13">
              <a:extLst>
                <a:ext uri="{FF2B5EF4-FFF2-40B4-BE49-F238E27FC236}">
                  <a16:creationId xmlns:a16="http://schemas.microsoft.com/office/drawing/2014/main" id="{EB147393-9571-42FE-80F5-2423AFFB95C4}"/>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15" name="任意多边形: 形状 14">
              <a:extLst>
                <a:ext uri="{FF2B5EF4-FFF2-40B4-BE49-F238E27FC236}">
                  <a16:creationId xmlns:a16="http://schemas.microsoft.com/office/drawing/2014/main" id="{62BDC3FE-F9E7-406D-801A-3DE01163749E}"/>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16" name="任意多边形: 形状 15">
              <a:extLst>
                <a:ext uri="{FF2B5EF4-FFF2-40B4-BE49-F238E27FC236}">
                  <a16:creationId xmlns:a16="http://schemas.microsoft.com/office/drawing/2014/main" id="{CE5738C3-CA08-48BF-A32F-A01085C23785}"/>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10" name="组合 9">
            <a:extLst>
              <a:ext uri="{FF2B5EF4-FFF2-40B4-BE49-F238E27FC236}">
                <a16:creationId xmlns:a16="http://schemas.microsoft.com/office/drawing/2014/main" id="{2287E80D-19D7-4032-A2F7-B8AB9C70838D}"/>
              </a:ext>
            </a:extLst>
          </p:cNvPr>
          <p:cNvGrpSpPr/>
          <p:nvPr/>
        </p:nvGrpSpPr>
        <p:grpSpPr>
          <a:xfrm>
            <a:off x="11589232" y="390278"/>
            <a:ext cx="207236" cy="6077445"/>
            <a:chOff x="3909697" y="668337"/>
            <a:chExt cx="66675" cy="5419725"/>
          </a:xfrm>
          <a:solidFill>
            <a:sysClr val="window" lastClr="FFFFFF">
              <a:alpha val="30000"/>
            </a:sysClr>
          </a:solidFill>
        </p:grpSpPr>
        <p:sp>
          <p:nvSpPr>
            <p:cNvPr id="11" name="任意多边形: 形状 10">
              <a:extLst>
                <a:ext uri="{FF2B5EF4-FFF2-40B4-BE49-F238E27FC236}">
                  <a16:creationId xmlns:a16="http://schemas.microsoft.com/office/drawing/2014/main" id="{212969AB-2F6E-4F5F-99CF-113EB4C6455B}"/>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12" name="任意多边形: 形状 11">
              <a:extLst>
                <a:ext uri="{FF2B5EF4-FFF2-40B4-BE49-F238E27FC236}">
                  <a16:creationId xmlns:a16="http://schemas.microsoft.com/office/drawing/2014/main" id="{68532C51-2AF7-4992-8ADE-E00C2D0447B9}"/>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13" name="任意多边形: 形状 12">
              <a:extLst>
                <a:ext uri="{FF2B5EF4-FFF2-40B4-BE49-F238E27FC236}">
                  <a16:creationId xmlns:a16="http://schemas.microsoft.com/office/drawing/2014/main" id="{8CC72E92-988D-4AEC-9E47-6734E866D052}"/>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cxnSp>
        <p:nvCxnSpPr>
          <p:cNvPr id="22" name="直接连接符 21">
            <a:extLst>
              <a:ext uri="{FF2B5EF4-FFF2-40B4-BE49-F238E27FC236}">
                <a16:creationId xmlns:a16="http://schemas.microsoft.com/office/drawing/2014/main" id="{47408768-7DA4-4EA7-8CBF-2DD856230D27}"/>
              </a:ext>
            </a:extLst>
          </p:cNvPr>
          <p:cNvCxnSpPr/>
          <p:nvPr/>
        </p:nvCxnSpPr>
        <p:spPr>
          <a:xfrm>
            <a:off x="942140" y="21016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C55E613-0BD9-4C89-AA73-71183E0EB69C}"/>
              </a:ext>
            </a:extLst>
          </p:cNvPr>
          <p:cNvCxnSpPr/>
          <p:nvPr/>
        </p:nvCxnSpPr>
        <p:spPr>
          <a:xfrm>
            <a:off x="10062445" y="524029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032638A-30B7-412B-A0ED-82FF4BF1D1B0}"/>
              </a:ext>
            </a:extLst>
          </p:cNvPr>
          <p:cNvCxnSpPr/>
          <p:nvPr/>
        </p:nvCxnSpPr>
        <p:spPr>
          <a:xfrm>
            <a:off x="11163585" y="3278738"/>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38A57A9-86E1-4E6B-915F-D0ECD2C1B105}"/>
              </a:ext>
            </a:extLst>
          </p:cNvPr>
          <p:cNvCxnSpPr/>
          <p:nvPr/>
        </p:nvCxnSpPr>
        <p:spPr>
          <a:xfrm>
            <a:off x="1466326" y="3349532"/>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sp>
        <p:nvSpPr>
          <p:cNvPr id="2" name="矩形: 剪去对角 1">
            <a:extLst>
              <a:ext uri="{FF2B5EF4-FFF2-40B4-BE49-F238E27FC236}">
                <a16:creationId xmlns:a16="http://schemas.microsoft.com/office/drawing/2014/main" id="{64DE4177-04CC-4C69-A56F-59B887807857}"/>
              </a:ext>
            </a:extLst>
          </p:cNvPr>
          <p:cNvSpPr/>
          <p:nvPr/>
        </p:nvSpPr>
        <p:spPr>
          <a:xfrm>
            <a:off x="2118925" y="2273300"/>
            <a:ext cx="7943520" cy="2458890"/>
          </a:xfrm>
          <a:prstGeom prst="snip2DiagRect">
            <a:avLst>
              <a:gd name="adj1" fmla="val 0"/>
              <a:gd name="adj2" fmla="val 16667"/>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6" name="直角三角形 5">
            <a:extLst>
              <a:ext uri="{FF2B5EF4-FFF2-40B4-BE49-F238E27FC236}">
                <a16:creationId xmlns:a16="http://schemas.microsoft.com/office/drawing/2014/main" id="{0C821FF6-2277-41D6-9F9F-4BF638364763}"/>
              </a:ext>
            </a:extLst>
          </p:cNvPr>
          <p:cNvSpPr/>
          <p:nvPr/>
        </p:nvSpPr>
        <p:spPr>
          <a:xfrm rot="10800000" flipH="1" flipV="1">
            <a:off x="2116048" y="4487181"/>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7" name="直角三角形 6">
            <a:extLst>
              <a:ext uri="{FF2B5EF4-FFF2-40B4-BE49-F238E27FC236}">
                <a16:creationId xmlns:a16="http://schemas.microsoft.com/office/drawing/2014/main" id="{51F476FE-F18A-4B61-8B61-9E6B0E7603DD}"/>
              </a:ext>
            </a:extLst>
          </p:cNvPr>
          <p:cNvSpPr/>
          <p:nvPr/>
        </p:nvSpPr>
        <p:spPr>
          <a:xfrm rot="10800000">
            <a:off x="9789948" y="2273300"/>
            <a:ext cx="286004" cy="275319"/>
          </a:xfrm>
          <a:prstGeom prst="rtTriangle">
            <a:avLst/>
          </a:prstGeom>
          <a:gradFill flip="none" rotWithShape="1">
            <a:gsLst>
              <a:gs pos="0">
                <a:schemeClr val="accent3">
                  <a:alpha val="50000"/>
                </a:schemeClr>
              </a:gs>
              <a:gs pos="100000">
                <a:schemeClr val="accent3">
                  <a:alpha val="0"/>
                </a:schemeClr>
              </a:gs>
            </a:gsLst>
            <a:lin ang="18900000" scaled="1"/>
            <a:tileRect/>
          </a:gradFill>
          <a:ln w="12700" cap="flat" cmpd="sng" algn="ctr">
            <a:solidFill>
              <a:schemeClr val="accent3">
                <a:alpha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i="0" u="none" strike="noStrike" kern="0" cap="none" spc="0" normalizeH="0" baseline="0" noProof="0" dirty="0">
              <a:ln>
                <a:noFill/>
              </a:ln>
              <a:solidFill>
                <a:prstClr val="white"/>
              </a:solidFill>
              <a:effectLst/>
              <a:uLnTx/>
              <a:uFillTx/>
              <a:latin typeface="微软雅黑 Light"/>
              <a:ea typeface="微软雅黑 Light"/>
              <a:cs typeface="+mn-cs"/>
            </a:endParaRPr>
          </a:p>
        </p:txBody>
      </p:sp>
      <p:sp>
        <p:nvSpPr>
          <p:cNvPr id="17" name="文本框 16">
            <a:extLst>
              <a:ext uri="{FF2B5EF4-FFF2-40B4-BE49-F238E27FC236}">
                <a16:creationId xmlns:a16="http://schemas.microsoft.com/office/drawing/2014/main" id="{DB80BB6B-610D-4887-B720-C1CD71714A43}"/>
              </a:ext>
            </a:extLst>
          </p:cNvPr>
          <p:cNvSpPr txBox="1"/>
          <p:nvPr/>
        </p:nvSpPr>
        <p:spPr>
          <a:xfrm>
            <a:off x="2691709" y="1310526"/>
            <a:ext cx="6808582" cy="1487330"/>
          </a:xfrm>
          <a:prstGeom prst="rect">
            <a:avLst/>
          </a:prstGeom>
          <a:noFill/>
        </p:spPr>
        <p:txBody>
          <a:bodyPr wrap="square" lIns="0" tIns="0" rIns="0" bIns="0" rtlCol="0">
            <a:spAutoFit/>
          </a:bodyPr>
          <a:lstStyle/>
          <a:p>
            <a:pPr algn="ctr">
              <a:lnSpc>
                <a:spcPct val="120000"/>
              </a:lnSpc>
            </a:pPr>
            <a:r>
              <a:rPr lang="en-US" altLang="zh-CN" sz="8800" b="1" dirty="0">
                <a:ln>
                  <a:gradFill>
                    <a:gsLst>
                      <a:gs pos="0">
                        <a:schemeClr val="accent1">
                          <a:lumMod val="45000"/>
                          <a:lumOff val="55000"/>
                          <a:alpha val="57000"/>
                        </a:schemeClr>
                      </a:gs>
                      <a:gs pos="69000">
                        <a:schemeClr val="accent1">
                          <a:lumMod val="30000"/>
                          <a:lumOff val="70000"/>
                          <a:alpha val="0"/>
                        </a:schemeClr>
                      </a:gs>
                    </a:gsLst>
                    <a:lin ang="5400000" scaled="1"/>
                  </a:gradFill>
                </a:ln>
                <a:noFill/>
                <a:sym typeface="+mn-ea"/>
              </a:rPr>
              <a:t>PART ONE</a:t>
            </a:r>
            <a:endParaRPr lang="zh-CN" altLang="en-US" sz="8800" b="1" dirty="0">
              <a:ln>
                <a:gradFill>
                  <a:gsLst>
                    <a:gs pos="0">
                      <a:schemeClr val="accent1">
                        <a:lumMod val="45000"/>
                        <a:lumOff val="55000"/>
                        <a:alpha val="57000"/>
                      </a:schemeClr>
                    </a:gs>
                    <a:gs pos="69000">
                      <a:schemeClr val="accent1">
                        <a:lumMod val="30000"/>
                        <a:lumOff val="70000"/>
                        <a:alpha val="0"/>
                      </a:schemeClr>
                    </a:gs>
                  </a:gsLst>
                  <a:lin ang="5400000" scaled="1"/>
                </a:gradFill>
              </a:ln>
              <a:noFill/>
              <a:sym typeface="+mn-ea"/>
            </a:endParaRPr>
          </a:p>
        </p:txBody>
      </p:sp>
      <p:sp>
        <p:nvSpPr>
          <p:cNvPr id="4" name="矩形 3">
            <a:extLst>
              <a:ext uri="{FF2B5EF4-FFF2-40B4-BE49-F238E27FC236}">
                <a16:creationId xmlns:a16="http://schemas.microsoft.com/office/drawing/2014/main" id="{C3910B65-28AC-4A4C-A072-37A7C3E38652}"/>
              </a:ext>
            </a:extLst>
          </p:cNvPr>
          <p:cNvSpPr/>
          <p:nvPr/>
        </p:nvSpPr>
        <p:spPr>
          <a:xfrm>
            <a:off x="3014522" y="2027287"/>
            <a:ext cx="2230098" cy="2565702"/>
          </a:xfrm>
          <a:prstGeom prst="rect">
            <a:avLst/>
          </a:prstGeom>
        </p:spPr>
        <p:txBody>
          <a:bodyPr wrap="none">
            <a:spAutoFit/>
          </a:bodyPr>
          <a:lstStyle/>
          <a:p>
            <a:pPr algn="ctr">
              <a:lnSpc>
                <a:spcPct val="130000"/>
              </a:lnSpc>
            </a:pPr>
            <a:r>
              <a:rPr lang="en-US" altLang="zh-CN" sz="138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lt"/>
                <a:ea typeface="阿里巴巴普惠体 R" panose="00020600040101010101" pitchFamily="18" charset="-122"/>
                <a:cs typeface="Arial" panose="020B0604020202020204" pitchFamily="34" charset="0"/>
              </a:rPr>
              <a:t>01</a:t>
            </a:r>
          </a:p>
        </p:txBody>
      </p:sp>
      <p:cxnSp>
        <p:nvCxnSpPr>
          <p:cNvPr id="29" name="直接连接符 28">
            <a:extLst>
              <a:ext uri="{FF2B5EF4-FFF2-40B4-BE49-F238E27FC236}">
                <a16:creationId xmlns:a16="http://schemas.microsoft.com/office/drawing/2014/main" id="{A9E65F0B-342D-4BC6-B60B-E38B472145C3}"/>
              </a:ext>
            </a:extLst>
          </p:cNvPr>
          <p:cNvCxnSpPr/>
          <p:nvPr/>
        </p:nvCxnSpPr>
        <p:spPr>
          <a:xfrm>
            <a:off x="5320820" y="2623366"/>
            <a:ext cx="0" cy="1769509"/>
          </a:xfrm>
          <a:prstGeom prst="line">
            <a:avLst/>
          </a:prstGeom>
          <a:ln>
            <a:solidFill>
              <a:schemeClr val="accent3">
                <a:alpha val="38000"/>
              </a:schemeClr>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E1E5659-8BAB-4C96-8AEC-3E3AAF527ED7}"/>
              </a:ext>
            </a:extLst>
          </p:cNvPr>
          <p:cNvSpPr/>
          <p:nvPr/>
        </p:nvSpPr>
        <p:spPr>
          <a:xfrm>
            <a:off x="5756662" y="2623366"/>
            <a:ext cx="3108544" cy="1067343"/>
          </a:xfrm>
          <a:prstGeom prst="rect">
            <a:avLst/>
          </a:prstGeom>
        </p:spPr>
        <p:txBody>
          <a:bodyPr wrap="none">
            <a:spAutoFit/>
          </a:bodyPr>
          <a:lstStyle/>
          <a:p>
            <a:pPr>
              <a:lnSpc>
                <a:spcPct val="130000"/>
              </a:lnSpc>
            </a:pPr>
            <a:r>
              <a:rPr lang="zh-CN" altLang="en-US"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公司介绍</a:t>
            </a:r>
            <a:endParaRPr lang="en-US" altLang="zh-CN" sz="54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grpSp>
        <p:nvGrpSpPr>
          <p:cNvPr id="32" name="组合 31">
            <a:extLst>
              <a:ext uri="{FF2B5EF4-FFF2-40B4-BE49-F238E27FC236}">
                <a16:creationId xmlns:a16="http://schemas.microsoft.com/office/drawing/2014/main" id="{86D3D937-7F5D-4F41-A196-F5C90D45942C}"/>
              </a:ext>
            </a:extLst>
          </p:cNvPr>
          <p:cNvGrpSpPr/>
          <p:nvPr/>
        </p:nvGrpSpPr>
        <p:grpSpPr>
          <a:xfrm>
            <a:off x="5897218" y="3731846"/>
            <a:ext cx="3299755" cy="564371"/>
            <a:chOff x="5323543" y="3610094"/>
            <a:chExt cx="3299755" cy="564371"/>
          </a:xfrm>
        </p:grpSpPr>
        <p:sp>
          <p:nvSpPr>
            <p:cNvPr id="30" name="文本框 29">
              <a:extLst>
                <a:ext uri="{FF2B5EF4-FFF2-40B4-BE49-F238E27FC236}">
                  <a16:creationId xmlns:a16="http://schemas.microsoft.com/office/drawing/2014/main" id="{A685C24A-B833-4A7F-8A20-730A8FADD12A}"/>
                </a:ext>
              </a:extLst>
            </p:cNvPr>
            <p:cNvSpPr txBox="1"/>
            <p:nvPr/>
          </p:nvSpPr>
          <p:spPr>
            <a:xfrm>
              <a:off x="5323544" y="3610094"/>
              <a:ext cx="2951134" cy="24622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zh-CN" altLang="en-US" sz="1600" dirty="0">
                  <a:solidFill>
                    <a:schemeClr val="tx1">
                      <a:alpha val="80000"/>
                    </a:schemeClr>
                  </a:solidFill>
                </a:rPr>
                <a:t>公司简介 </a:t>
              </a:r>
              <a:r>
                <a:rPr lang="en-US" altLang="zh-CN" sz="1600" dirty="0">
                  <a:solidFill>
                    <a:schemeClr val="tx1">
                      <a:alpha val="80000"/>
                    </a:schemeClr>
                  </a:solidFill>
                </a:rPr>
                <a:t>/ </a:t>
              </a:r>
              <a:r>
                <a:rPr lang="zh-CN" altLang="en-US" sz="1600" dirty="0">
                  <a:solidFill>
                    <a:schemeClr val="tx1">
                      <a:alpha val="80000"/>
                    </a:schemeClr>
                  </a:solidFill>
                </a:rPr>
                <a:t>发展历程 </a:t>
              </a:r>
              <a:r>
                <a:rPr lang="en-US" altLang="zh-CN" sz="1600" dirty="0">
                  <a:solidFill>
                    <a:schemeClr val="tx1">
                      <a:alpha val="80000"/>
                    </a:schemeClr>
                  </a:solidFill>
                </a:rPr>
                <a:t>/ </a:t>
              </a:r>
              <a:r>
                <a:rPr lang="zh-CN" altLang="en-US" sz="1600" dirty="0">
                  <a:solidFill>
                    <a:schemeClr val="tx1">
                      <a:alpha val="80000"/>
                    </a:schemeClr>
                  </a:solidFill>
                </a:rPr>
                <a:t>创始人</a:t>
              </a:r>
              <a:r>
                <a:rPr lang="en-US" altLang="zh-CN" sz="1600" dirty="0">
                  <a:solidFill>
                    <a:schemeClr val="tx1">
                      <a:alpha val="80000"/>
                    </a:schemeClr>
                  </a:solidFill>
                </a:rPr>
                <a:t>  </a:t>
              </a:r>
              <a:endParaRPr lang="zh-CN" altLang="en-US" sz="1600" dirty="0">
                <a:solidFill>
                  <a:schemeClr val="tx1">
                    <a:alpha val="80000"/>
                  </a:schemeClr>
                </a:solidFill>
              </a:endParaRPr>
            </a:p>
          </p:txBody>
        </p:sp>
        <p:sp>
          <p:nvSpPr>
            <p:cNvPr id="31" name="文本框 30">
              <a:extLst>
                <a:ext uri="{FF2B5EF4-FFF2-40B4-BE49-F238E27FC236}">
                  <a16:creationId xmlns:a16="http://schemas.microsoft.com/office/drawing/2014/main" id="{F61C5A07-66BD-4F06-9604-53152D0CD583}"/>
                </a:ext>
              </a:extLst>
            </p:cNvPr>
            <p:cNvSpPr txBox="1"/>
            <p:nvPr/>
          </p:nvSpPr>
          <p:spPr>
            <a:xfrm>
              <a:off x="5323543" y="3928244"/>
              <a:ext cx="3299755" cy="24622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zh-CN" altLang="en-US" sz="1600" dirty="0">
                  <a:solidFill>
                    <a:schemeClr val="tx1">
                      <a:alpha val="80000"/>
                    </a:schemeClr>
                  </a:solidFill>
                </a:rPr>
                <a:t>团队介绍 </a:t>
              </a:r>
              <a:r>
                <a:rPr lang="en-US" altLang="zh-CN" sz="1600" dirty="0">
                  <a:solidFill>
                    <a:schemeClr val="tx1">
                      <a:alpha val="80000"/>
                    </a:schemeClr>
                  </a:solidFill>
                </a:rPr>
                <a:t>/ </a:t>
              </a:r>
              <a:r>
                <a:rPr lang="zh-CN" altLang="en-US" sz="1600" dirty="0">
                  <a:solidFill>
                    <a:schemeClr val="tx1">
                      <a:alpha val="80000"/>
                    </a:schemeClr>
                  </a:solidFill>
                </a:rPr>
                <a:t>组织架构 </a:t>
              </a:r>
              <a:r>
                <a:rPr lang="en-US" altLang="zh-CN" sz="1600" dirty="0">
                  <a:solidFill>
                    <a:schemeClr val="tx1">
                      <a:alpha val="80000"/>
                    </a:schemeClr>
                  </a:solidFill>
                </a:rPr>
                <a:t>/ </a:t>
              </a:r>
              <a:r>
                <a:rPr lang="zh-CN" altLang="en-US" sz="1600" dirty="0">
                  <a:solidFill>
                    <a:schemeClr val="tx1">
                      <a:alpha val="80000"/>
                    </a:schemeClr>
                  </a:solidFill>
                </a:rPr>
                <a:t>成果展示</a:t>
              </a:r>
              <a:r>
                <a:rPr lang="en-US" altLang="zh-CN" sz="1600" dirty="0">
                  <a:solidFill>
                    <a:schemeClr val="tx1">
                      <a:alpha val="80000"/>
                    </a:schemeClr>
                  </a:solidFill>
                </a:rPr>
                <a:t>  </a:t>
              </a:r>
              <a:endParaRPr lang="zh-CN" altLang="en-US" sz="1600" dirty="0">
                <a:solidFill>
                  <a:schemeClr val="tx1">
                    <a:alpha val="80000"/>
                  </a:schemeClr>
                </a:solidFill>
              </a:endParaRPr>
            </a:p>
          </p:txBody>
        </p:sp>
      </p:grpSp>
      <p:pic>
        <p:nvPicPr>
          <p:cNvPr id="35" name="图片 34">
            <a:extLst>
              <a:ext uri="{FF2B5EF4-FFF2-40B4-BE49-F238E27FC236}">
                <a16:creationId xmlns:a16="http://schemas.microsoft.com/office/drawing/2014/main" id="{D71EDE7F-CB8E-402A-9F4B-C73AB1312F1B}"/>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41068" y="2181541"/>
            <a:ext cx="2827823" cy="175356"/>
          </a:xfrm>
          <a:prstGeom prst="rect">
            <a:avLst/>
          </a:prstGeom>
        </p:spPr>
      </p:pic>
      <p:pic>
        <p:nvPicPr>
          <p:cNvPr id="36" name="图片 35">
            <a:extLst>
              <a:ext uri="{FF2B5EF4-FFF2-40B4-BE49-F238E27FC236}">
                <a16:creationId xmlns:a16="http://schemas.microsoft.com/office/drawing/2014/main" id="{DCCF5A5D-286F-46E7-AA49-F84DF24C7C39}"/>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27364" y="4657212"/>
            <a:ext cx="2827823" cy="175356"/>
          </a:xfrm>
          <a:prstGeom prst="rect">
            <a:avLst/>
          </a:prstGeom>
        </p:spPr>
      </p:pic>
      <p:pic>
        <p:nvPicPr>
          <p:cNvPr id="37" name="图片 36">
            <a:hlinkClick r:id="rId3"/>
            <a:extLst>
              <a:ext uri="{FF2B5EF4-FFF2-40B4-BE49-F238E27FC236}">
                <a16:creationId xmlns:a16="http://schemas.microsoft.com/office/drawing/2014/main" id="{4370F995-3972-40AB-AE0D-4C82D02543A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96098" y="5563074"/>
            <a:ext cx="989174" cy="131890"/>
          </a:xfrm>
          <a:prstGeom prst="rect">
            <a:avLst/>
          </a:prstGeom>
        </p:spPr>
      </p:pic>
    </p:spTree>
    <p:extLst>
      <p:ext uri="{BB962C8B-B14F-4D97-AF65-F5344CB8AC3E}">
        <p14:creationId xmlns:p14="http://schemas.microsoft.com/office/powerpoint/2010/main" val="247168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1A09CD6A-089E-4B7F-978E-340BF38185C7}"/>
              </a:ext>
            </a:extLst>
          </p:cNvPr>
          <p:cNvSpPr/>
          <p:nvPr/>
        </p:nvSpPr>
        <p:spPr>
          <a:xfrm>
            <a:off x="442912" y="2618129"/>
            <a:ext cx="11292987" cy="3488916"/>
          </a:xfrm>
          <a:prstGeom prst="rect">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42000"/>
                  </a:schemeClr>
                </a:gs>
                <a:gs pos="53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dirty="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grpSp>
        <p:nvGrpSpPr>
          <p:cNvPr id="3" name="组合 2">
            <a:extLst>
              <a:ext uri="{FF2B5EF4-FFF2-40B4-BE49-F238E27FC236}">
                <a16:creationId xmlns:a16="http://schemas.microsoft.com/office/drawing/2014/main" id="{F85C769F-F33F-4D71-A683-8CFE75F8E84D}"/>
              </a:ext>
            </a:extLst>
          </p:cNvPr>
          <p:cNvGrpSpPr/>
          <p:nvPr/>
        </p:nvGrpSpPr>
        <p:grpSpPr>
          <a:xfrm>
            <a:off x="0" y="2609715"/>
            <a:ext cx="12192467" cy="4256253"/>
            <a:chOff x="0" y="2609715"/>
            <a:chExt cx="12192467" cy="4256253"/>
          </a:xfrm>
        </p:grpSpPr>
        <p:pic>
          <p:nvPicPr>
            <p:cNvPr id="75" name="图片 74">
              <a:extLst>
                <a:ext uri="{FF2B5EF4-FFF2-40B4-BE49-F238E27FC236}">
                  <a16:creationId xmlns:a16="http://schemas.microsoft.com/office/drawing/2014/main" id="{5B830E5F-B9C0-4F67-87F5-B6707C0CAB0D}"/>
                </a:ext>
              </a:extLst>
            </p:cNvPr>
            <p:cNvPicPr>
              <a:picLocks noChangeAspect="1"/>
            </p:cNvPicPr>
            <p:nvPr/>
          </p:nvPicPr>
          <p:blipFill rotWithShape="1">
            <a:blip r:embed="rId3">
              <a:extLst>
                <a:ext uri="{28A0092B-C50C-407E-A947-70E740481C1C}">
                  <a14:useLocalDpi xmlns:a14="http://schemas.microsoft.com/office/drawing/2010/main" val="0"/>
                </a:ext>
              </a:extLst>
            </a:blip>
            <a:srcRect t="4737" r="41028" b="43439"/>
            <a:stretch/>
          </p:blipFill>
          <p:spPr>
            <a:xfrm flipH="1">
              <a:off x="0" y="2774741"/>
              <a:ext cx="5495319" cy="4091227"/>
            </a:xfrm>
            <a:custGeom>
              <a:avLst/>
              <a:gdLst>
                <a:gd name="connsiteX0" fmla="*/ 5495319 w 5495319"/>
                <a:gd name="connsiteY0" fmla="*/ 0 h 4091227"/>
                <a:gd name="connsiteX1" fmla="*/ 0 w 5495319"/>
                <a:gd name="connsiteY1" fmla="*/ 0 h 4091227"/>
                <a:gd name="connsiteX2" fmla="*/ 0 w 5495319"/>
                <a:gd name="connsiteY2" fmla="*/ 4091227 h 4091227"/>
                <a:gd name="connsiteX3" fmla="*/ 5495319 w 5495319"/>
                <a:gd name="connsiteY3" fmla="*/ 4091227 h 4091227"/>
              </a:gdLst>
              <a:ahLst/>
              <a:cxnLst>
                <a:cxn ang="0">
                  <a:pos x="connsiteX0" y="connsiteY0"/>
                </a:cxn>
                <a:cxn ang="0">
                  <a:pos x="connsiteX1" y="connsiteY1"/>
                </a:cxn>
                <a:cxn ang="0">
                  <a:pos x="connsiteX2" y="connsiteY2"/>
                </a:cxn>
                <a:cxn ang="0">
                  <a:pos x="connsiteX3" y="connsiteY3"/>
                </a:cxn>
              </a:cxnLst>
              <a:rect l="l" t="t" r="r" b="b"/>
              <a:pathLst>
                <a:path w="5495319" h="4091227">
                  <a:moveTo>
                    <a:pt x="5495319" y="0"/>
                  </a:moveTo>
                  <a:lnTo>
                    <a:pt x="0" y="0"/>
                  </a:lnTo>
                  <a:lnTo>
                    <a:pt x="0" y="4091227"/>
                  </a:lnTo>
                  <a:lnTo>
                    <a:pt x="5495319" y="4091227"/>
                  </a:lnTo>
                  <a:close/>
                </a:path>
              </a:pathLst>
            </a:custGeom>
            <a:effectLst>
              <a:outerShdw blurRad="317500" dist="63500" dir="2700000" algn="tl" rotWithShape="0">
                <a:schemeClr val="accent1">
                  <a:lumMod val="50000"/>
                  <a:alpha val="40000"/>
                </a:schemeClr>
              </a:outerShdw>
            </a:effectLst>
          </p:spPr>
        </p:pic>
        <p:pic>
          <p:nvPicPr>
            <p:cNvPr id="74" name="图片 73">
              <a:extLst>
                <a:ext uri="{FF2B5EF4-FFF2-40B4-BE49-F238E27FC236}">
                  <a16:creationId xmlns:a16="http://schemas.microsoft.com/office/drawing/2014/main" id="{E97EA1A5-FAFB-43AD-BFE0-FD361C146035}"/>
                </a:ext>
              </a:extLst>
            </p:cNvPr>
            <p:cNvPicPr>
              <a:picLocks noChangeAspect="1"/>
            </p:cNvPicPr>
            <p:nvPr/>
          </p:nvPicPr>
          <p:blipFill rotWithShape="1">
            <a:blip r:embed="rId3">
              <a:extLst>
                <a:ext uri="{28A0092B-C50C-407E-A947-70E740481C1C}">
                  <a14:useLocalDpi xmlns:a14="http://schemas.microsoft.com/office/drawing/2010/main" val="0"/>
                </a:ext>
              </a:extLst>
            </a:blip>
            <a:srcRect t="4737" r="51117" b="41449"/>
            <a:stretch/>
          </p:blipFill>
          <p:spPr>
            <a:xfrm>
              <a:off x="7637347" y="2609715"/>
              <a:ext cx="4555120" cy="4248285"/>
            </a:xfrm>
            <a:custGeom>
              <a:avLst/>
              <a:gdLst>
                <a:gd name="connsiteX0" fmla="*/ 0 w 4555120"/>
                <a:gd name="connsiteY0" fmla="*/ 0 h 4248285"/>
                <a:gd name="connsiteX1" fmla="*/ 4555120 w 4555120"/>
                <a:gd name="connsiteY1" fmla="*/ 0 h 4248285"/>
                <a:gd name="connsiteX2" fmla="*/ 4555120 w 4555120"/>
                <a:gd name="connsiteY2" fmla="*/ 4248285 h 4248285"/>
                <a:gd name="connsiteX3" fmla="*/ 0 w 4555120"/>
                <a:gd name="connsiteY3" fmla="*/ 4248285 h 4248285"/>
              </a:gdLst>
              <a:ahLst/>
              <a:cxnLst>
                <a:cxn ang="0">
                  <a:pos x="connsiteX0" y="connsiteY0"/>
                </a:cxn>
                <a:cxn ang="0">
                  <a:pos x="connsiteX1" y="connsiteY1"/>
                </a:cxn>
                <a:cxn ang="0">
                  <a:pos x="connsiteX2" y="connsiteY2"/>
                </a:cxn>
                <a:cxn ang="0">
                  <a:pos x="connsiteX3" y="connsiteY3"/>
                </a:cxn>
              </a:cxnLst>
              <a:rect l="l" t="t" r="r" b="b"/>
              <a:pathLst>
                <a:path w="4555120" h="4248285">
                  <a:moveTo>
                    <a:pt x="0" y="0"/>
                  </a:moveTo>
                  <a:lnTo>
                    <a:pt x="4555120" y="0"/>
                  </a:lnTo>
                  <a:lnTo>
                    <a:pt x="4555120" y="4248285"/>
                  </a:lnTo>
                  <a:lnTo>
                    <a:pt x="0" y="4248285"/>
                  </a:lnTo>
                  <a:close/>
                </a:path>
              </a:pathLst>
            </a:custGeom>
            <a:effectLst>
              <a:outerShdw blurRad="317500" dist="63500" dir="2700000" algn="tl" rotWithShape="0">
                <a:schemeClr val="accent1">
                  <a:lumMod val="50000"/>
                  <a:alpha val="40000"/>
                </a:schemeClr>
              </a:outerShdw>
            </a:effectLst>
          </p:spPr>
        </p:pic>
      </p:grpSp>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270633" y="334966"/>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公司简介</a:t>
            </a:r>
          </a:p>
        </p:txBody>
      </p:sp>
      <p:grpSp>
        <p:nvGrpSpPr>
          <p:cNvPr id="51" name="组合 50">
            <a:extLst>
              <a:ext uri="{FF2B5EF4-FFF2-40B4-BE49-F238E27FC236}">
                <a16:creationId xmlns:a16="http://schemas.microsoft.com/office/drawing/2014/main" id="{4BC6D07B-36C7-490E-BD42-095799B9F8A0}"/>
              </a:ext>
            </a:extLst>
          </p:cNvPr>
          <p:cNvGrpSpPr/>
          <p:nvPr/>
        </p:nvGrpSpPr>
        <p:grpSpPr>
          <a:xfrm>
            <a:off x="743969" y="651272"/>
            <a:ext cx="4036563" cy="170656"/>
            <a:chOff x="-311150" y="727472"/>
            <a:chExt cx="4036563" cy="170656"/>
          </a:xfrm>
        </p:grpSpPr>
        <p:cxnSp>
          <p:nvCxnSpPr>
            <p:cNvPr id="52" name="直接连接符 51">
              <a:extLst>
                <a:ext uri="{FF2B5EF4-FFF2-40B4-BE49-F238E27FC236}">
                  <a16:creationId xmlns:a16="http://schemas.microsoft.com/office/drawing/2014/main" id="{3B94EE71-95EB-40A8-8D72-6D5031CF1A49}"/>
                </a:ext>
              </a:extLst>
            </p:cNvPr>
            <p:cNvCxnSpPr>
              <a:cxnSpLocks/>
            </p:cNvCxnSpPr>
            <p:nvPr userDrawn="1"/>
          </p:nvCxnSpPr>
          <p:spPr>
            <a:xfrm flipH="1">
              <a:off x="-311150" y="812800"/>
              <a:ext cx="3934223"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1893DDCE-DF6B-45BE-83DD-4D01AA04B37D}"/>
                </a:ext>
              </a:extLst>
            </p:cNvPr>
            <p:cNvCxnSpPr>
              <a:cxnSpLocks/>
            </p:cNvCxnSpPr>
            <p:nvPr userDrawn="1"/>
          </p:nvCxnSpPr>
          <p:spPr>
            <a:xfrm flipH="1" flipV="1">
              <a:off x="3575884"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93E4DBD4-45A0-4E83-91D1-98E4314E250E}"/>
                </a:ext>
              </a:extLst>
            </p:cNvPr>
            <p:cNvCxnSpPr>
              <a:cxnSpLocks/>
            </p:cNvCxnSpPr>
            <p:nvPr userDrawn="1"/>
          </p:nvCxnSpPr>
          <p:spPr>
            <a:xfrm flipH="1" flipV="1">
              <a:off x="3631036"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5C966413-DBEE-47E4-8CA8-BF3B75E57BCA}"/>
              </a:ext>
            </a:extLst>
          </p:cNvPr>
          <p:cNvGrpSpPr/>
          <p:nvPr/>
        </p:nvGrpSpPr>
        <p:grpSpPr>
          <a:xfrm flipH="1">
            <a:off x="7411469" y="651272"/>
            <a:ext cx="4036563" cy="170656"/>
            <a:chOff x="-311150" y="727472"/>
            <a:chExt cx="4036563" cy="170656"/>
          </a:xfrm>
        </p:grpSpPr>
        <p:cxnSp>
          <p:nvCxnSpPr>
            <p:cNvPr id="62" name="直接连接符 61">
              <a:extLst>
                <a:ext uri="{FF2B5EF4-FFF2-40B4-BE49-F238E27FC236}">
                  <a16:creationId xmlns:a16="http://schemas.microsoft.com/office/drawing/2014/main" id="{DD18C5EC-5130-4228-889D-2BE880B22D14}"/>
                </a:ext>
              </a:extLst>
            </p:cNvPr>
            <p:cNvCxnSpPr>
              <a:cxnSpLocks/>
            </p:cNvCxnSpPr>
            <p:nvPr userDrawn="1"/>
          </p:nvCxnSpPr>
          <p:spPr>
            <a:xfrm flipH="1">
              <a:off x="-311150" y="812800"/>
              <a:ext cx="3934223"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49A76006-6A16-4C3E-B7F7-6A9FD8E8071D}"/>
                </a:ext>
              </a:extLst>
            </p:cNvPr>
            <p:cNvCxnSpPr>
              <a:cxnSpLocks/>
            </p:cNvCxnSpPr>
            <p:nvPr userDrawn="1"/>
          </p:nvCxnSpPr>
          <p:spPr>
            <a:xfrm flipH="1" flipV="1">
              <a:off x="3575884"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37239598-B902-4302-96DB-86EB1E39366D}"/>
                </a:ext>
              </a:extLst>
            </p:cNvPr>
            <p:cNvCxnSpPr>
              <a:cxnSpLocks/>
            </p:cNvCxnSpPr>
            <p:nvPr userDrawn="1"/>
          </p:nvCxnSpPr>
          <p:spPr>
            <a:xfrm flipH="1" flipV="1">
              <a:off x="3631036" y="727472"/>
              <a:ext cx="94377" cy="17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6BBC55B3-5CED-4AA1-A36A-D349F0E42D03}"/>
              </a:ext>
            </a:extLst>
          </p:cNvPr>
          <p:cNvGrpSpPr/>
          <p:nvPr/>
        </p:nvGrpSpPr>
        <p:grpSpPr>
          <a:xfrm>
            <a:off x="2408140" y="2832303"/>
            <a:ext cx="7375721" cy="658785"/>
            <a:chOff x="2274954" y="2832303"/>
            <a:chExt cx="7375721" cy="658785"/>
          </a:xfrm>
        </p:grpSpPr>
        <p:sp>
          <p:nvSpPr>
            <p:cNvPr id="28" name="矩形: 圆角 27">
              <a:extLst>
                <a:ext uri="{FF2B5EF4-FFF2-40B4-BE49-F238E27FC236}">
                  <a16:creationId xmlns:a16="http://schemas.microsoft.com/office/drawing/2014/main" id="{E8FF0724-D1EC-4802-AC44-3EEF124C01AE}"/>
                </a:ext>
              </a:extLst>
            </p:cNvPr>
            <p:cNvSpPr/>
            <p:nvPr/>
          </p:nvSpPr>
          <p:spPr>
            <a:xfrm>
              <a:off x="3256810" y="2832303"/>
              <a:ext cx="720000" cy="205357"/>
            </a:xfrm>
            <a:prstGeom prst="roundRect">
              <a:avLst>
                <a:gd name="adj" fmla="val 50000"/>
              </a:avLst>
            </a:prstGeom>
            <a:solidFill>
              <a:schemeClr val="tx1"/>
            </a:solidFill>
            <a:ln>
              <a:no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solidFill>
                    <a:schemeClr val="bg1">
                      <a:lumMod val="65000"/>
                      <a:lumOff val="35000"/>
                    </a:schemeClr>
                  </a:solidFill>
                  <a:latin typeface="+mj-lt"/>
                </a:rPr>
                <a:t>XXXX</a:t>
              </a:r>
              <a:r>
                <a:rPr kumimoji="0" lang="zh-CN" altLang="en-US" sz="1100" i="0" u="none" strike="noStrike" kern="1200" cap="none" spc="0" normalizeH="0" baseline="0" noProof="0" dirty="0">
                  <a:ln>
                    <a:noFill/>
                  </a:ln>
                  <a:solidFill>
                    <a:schemeClr val="bg1">
                      <a:lumMod val="65000"/>
                      <a:lumOff val="35000"/>
                    </a:schemeClr>
                  </a:solidFill>
                  <a:effectLst/>
                  <a:uLnTx/>
                  <a:uFillTx/>
                  <a:latin typeface="+mj-lt"/>
                  <a:cs typeface="+mn-cs"/>
                </a:rPr>
                <a:t>年</a:t>
              </a:r>
            </a:p>
          </p:txBody>
        </p:sp>
        <p:sp>
          <p:nvSpPr>
            <p:cNvPr id="29" name="文本框 28">
              <a:extLst>
                <a:ext uri="{FF2B5EF4-FFF2-40B4-BE49-F238E27FC236}">
                  <a16:creationId xmlns:a16="http://schemas.microsoft.com/office/drawing/2014/main" id="{B7527CCB-6C73-4057-AA94-CCA2647BBB9F}"/>
                </a:ext>
              </a:extLst>
            </p:cNvPr>
            <p:cNvSpPr txBox="1"/>
            <p:nvPr/>
          </p:nvSpPr>
          <p:spPr>
            <a:xfrm>
              <a:off x="2274954" y="3109830"/>
              <a:ext cx="2683712" cy="381258"/>
            </a:xfrm>
            <a:prstGeom prst="rect">
              <a:avLst/>
            </a:prstGeom>
            <a:noFill/>
          </p:spPr>
          <p:txBody>
            <a:bodyPr wrap="square">
              <a:spAutoFit/>
            </a:bodyPr>
            <a:lstStyle/>
            <a:p>
              <a:pPr marR="0" lvl="0" indent="0" algn="ctr" fontAlgn="auto">
                <a:lnSpc>
                  <a:spcPct val="130000"/>
                </a:lnSpc>
                <a:spcBef>
                  <a:spcPts val="0"/>
                </a:spcBef>
                <a:spcAft>
                  <a:spcPts val="0"/>
                </a:spcAft>
                <a:buClrTx/>
                <a:buSzTx/>
                <a:buFontTx/>
                <a:buNone/>
                <a:tabLst/>
                <a:defRPr/>
              </a:pPr>
              <a:r>
                <a:rPr lang="zh-CN" altLang="en-US" sz="1600" spc="300" dirty="0">
                  <a:latin typeface="+mj-ea"/>
                  <a:ea typeface="+mj-ea"/>
                </a:rPr>
                <a:t>输入文字介绍</a:t>
              </a:r>
            </a:p>
          </p:txBody>
        </p:sp>
        <p:sp>
          <p:nvSpPr>
            <p:cNvPr id="31" name="矩形: 圆角 30">
              <a:extLst>
                <a:ext uri="{FF2B5EF4-FFF2-40B4-BE49-F238E27FC236}">
                  <a16:creationId xmlns:a16="http://schemas.microsoft.com/office/drawing/2014/main" id="{C82D776B-98AA-4693-9029-A33994715153}"/>
                </a:ext>
              </a:extLst>
            </p:cNvPr>
            <p:cNvSpPr/>
            <p:nvPr/>
          </p:nvSpPr>
          <p:spPr>
            <a:xfrm>
              <a:off x="5738503" y="2832303"/>
              <a:ext cx="720000" cy="205357"/>
            </a:xfrm>
            <a:prstGeom prst="roundRect">
              <a:avLst>
                <a:gd name="adj" fmla="val 50000"/>
              </a:avLst>
            </a:prstGeom>
            <a:solidFill>
              <a:schemeClr val="tx1"/>
            </a:solidFill>
            <a:ln>
              <a:no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algn="ctr"/>
              <a:r>
                <a:rPr lang="en-US" altLang="zh-CN" sz="1100" dirty="0">
                  <a:solidFill>
                    <a:schemeClr val="bg1">
                      <a:lumMod val="65000"/>
                      <a:lumOff val="35000"/>
                    </a:schemeClr>
                  </a:solidFill>
                  <a:latin typeface="+mj-lt"/>
                </a:rPr>
                <a:t>XXXX</a:t>
              </a:r>
              <a:r>
                <a:rPr lang="zh-CN" altLang="en-US" sz="1100" dirty="0">
                  <a:solidFill>
                    <a:schemeClr val="bg1">
                      <a:lumMod val="65000"/>
                      <a:lumOff val="35000"/>
                    </a:schemeClr>
                  </a:solidFill>
                  <a:latin typeface="+mj-lt"/>
                </a:rPr>
                <a:t>年</a:t>
              </a:r>
            </a:p>
          </p:txBody>
        </p:sp>
        <p:sp>
          <p:nvSpPr>
            <p:cNvPr id="32" name="矩形: 圆角 31">
              <a:extLst>
                <a:ext uri="{FF2B5EF4-FFF2-40B4-BE49-F238E27FC236}">
                  <a16:creationId xmlns:a16="http://schemas.microsoft.com/office/drawing/2014/main" id="{912997A4-160D-40E3-82C9-A265D53F3AE9}"/>
                </a:ext>
              </a:extLst>
            </p:cNvPr>
            <p:cNvSpPr/>
            <p:nvPr/>
          </p:nvSpPr>
          <p:spPr>
            <a:xfrm>
              <a:off x="8455659" y="2832303"/>
              <a:ext cx="720000" cy="205357"/>
            </a:xfrm>
            <a:prstGeom prst="roundRect">
              <a:avLst>
                <a:gd name="adj" fmla="val 50000"/>
              </a:avLst>
            </a:prstGeom>
            <a:solidFill>
              <a:schemeClr val="tx1"/>
            </a:solidFill>
            <a:ln>
              <a:no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algn="ctr"/>
              <a:r>
                <a:rPr lang="en-US" altLang="zh-CN" sz="1100" dirty="0">
                  <a:solidFill>
                    <a:schemeClr val="bg1">
                      <a:lumMod val="65000"/>
                      <a:lumOff val="35000"/>
                    </a:schemeClr>
                  </a:solidFill>
                  <a:latin typeface="+mj-lt"/>
                  <a:ea typeface="+mj-ea"/>
                </a:rPr>
                <a:t>XXXX</a:t>
              </a:r>
              <a:r>
                <a:rPr lang="zh-CN" altLang="en-US" sz="1100" dirty="0">
                  <a:solidFill>
                    <a:schemeClr val="bg1">
                      <a:lumMod val="65000"/>
                      <a:lumOff val="35000"/>
                    </a:schemeClr>
                  </a:solidFill>
                  <a:latin typeface="+mj-lt"/>
                  <a:ea typeface="+mj-ea"/>
                </a:rPr>
                <a:t>年</a:t>
              </a:r>
            </a:p>
          </p:txBody>
        </p:sp>
        <p:sp>
          <p:nvSpPr>
            <p:cNvPr id="33" name="文本框 32">
              <a:extLst>
                <a:ext uri="{FF2B5EF4-FFF2-40B4-BE49-F238E27FC236}">
                  <a16:creationId xmlns:a16="http://schemas.microsoft.com/office/drawing/2014/main" id="{F9DF6398-0F1E-4C78-A96B-60C7AECB6B4E}"/>
                </a:ext>
              </a:extLst>
            </p:cNvPr>
            <p:cNvSpPr txBox="1"/>
            <p:nvPr/>
          </p:nvSpPr>
          <p:spPr>
            <a:xfrm>
              <a:off x="7980643" y="3109830"/>
              <a:ext cx="1670032" cy="381258"/>
            </a:xfrm>
            <a:prstGeom prst="rect">
              <a:avLst/>
            </a:prstGeom>
            <a:noFill/>
          </p:spPr>
          <p:txBody>
            <a:bodyPr wrap="square">
              <a:spAutoFit/>
            </a:bodyPr>
            <a:lstStyle/>
            <a:p>
              <a:pPr algn="ctr">
                <a:lnSpc>
                  <a:spcPct val="130000"/>
                </a:lnSpc>
                <a:defRPr/>
              </a:pPr>
              <a:r>
                <a:rPr lang="zh-CN" altLang="en-US" sz="1600" spc="300" dirty="0">
                  <a:latin typeface="+mj-ea"/>
                  <a:ea typeface="+mj-ea"/>
                </a:rPr>
                <a:t>输入文字介绍</a:t>
              </a:r>
            </a:p>
          </p:txBody>
        </p:sp>
        <p:sp>
          <p:nvSpPr>
            <p:cNvPr id="34" name="文本框 33">
              <a:extLst>
                <a:ext uri="{FF2B5EF4-FFF2-40B4-BE49-F238E27FC236}">
                  <a16:creationId xmlns:a16="http://schemas.microsoft.com/office/drawing/2014/main" id="{2B90B2B1-793A-4B86-9536-21B2E920BE04}"/>
                </a:ext>
              </a:extLst>
            </p:cNvPr>
            <p:cNvSpPr txBox="1"/>
            <p:nvPr/>
          </p:nvSpPr>
          <p:spPr>
            <a:xfrm>
              <a:off x="5260609" y="3109830"/>
              <a:ext cx="1675789" cy="381258"/>
            </a:xfrm>
            <a:prstGeom prst="rect">
              <a:avLst/>
            </a:prstGeom>
            <a:noFill/>
          </p:spPr>
          <p:txBody>
            <a:bodyPr wrap="square">
              <a:spAutoFit/>
            </a:bodyPr>
            <a:lstStyle/>
            <a:p>
              <a:pPr algn="ctr">
                <a:lnSpc>
                  <a:spcPct val="130000"/>
                </a:lnSpc>
                <a:defRPr/>
              </a:pPr>
              <a:r>
                <a:rPr lang="zh-CN" altLang="en-US" sz="1600" spc="300" dirty="0">
                  <a:latin typeface="+mj-ea"/>
                  <a:ea typeface="+mj-ea"/>
                </a:rPr>
                <a:t>输入文字介绍</a:t>
              </a:r>
            </a:p>
          </p:txBody>
        </p:sp>
        <p:grpSp>
          <p:nvGrpSpPr>
            <p:cNvPr id="35" name="组合 34">
              <a:extLst>
                <a:ext uri="{FF2B5EF4-FFF2-40B4-BE49-F238E27FC236}">
                  <a16:creationId xmlns:a16="http://schemas.microsoft.com/office/drawing/2014/main" id="{996AAE43-7E72-4220-A87F-5E4854854150}"/>
                </a:ext>
              </a:extLst>
            </p:cNvPr>
            <p:cNvGrpSpPr/>
            <p:nvPr/>
          </p:nvGrpSpPr>
          <p:grpSpPr>
            <a:xfrm>
              <a:off x="4653776" y="2935621"/>
              <a:ext cx="304890" cy="257653"/>
              <a:chOff x="6623880" y="3325924"/>
              <a:chExt cx="392228" cy="331460"/>
            </a:xfrm>
          </p:grpSpPr>
          <p:sp>
            <p:nvSpPr>
              <p:cNvPr id="36" name="菱形 35">
                <a:extLst>
                  <a:ext uri="{FF2B5EF4-FFF2-40B4-BE49-F238E27FC236}">
                    <a16:creationId xmlns:a16="http://schemas.microsoft.com/office/drawing/2014/main" id="{A4E21E4E-4DA6-47AA-9B51-5FADD98431AD}"/>
                  </a:ext>
                </a:extLst>
              </p:cNvPr>
              <p:cNvSpPr/>
              <p:nvPr/>
            </p:nvSpPr>
            <p:spPr>
              <a:xfrm>
                <a:off x="6623880" y="3325924"/>
                <a:ext cx="331460" cy="331460"/>
              </a:xfrm>
              <a:prstGeom prst="diamond">
                <a:avLst/>
              </a:prstGeom>
              <a:gradFill flip="none" rotWithShape="1">
                <a:gsLst>
                  <a:gs pos="59000">
                    <a:schemeClr val="accent2">
                      <a:alpha val="0"/>
                    </a:schemeClr>
                  </a:gs>
                  <a:gs pos="95000">
                    <a:schemeClr val="accent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37" name="菱形 36">
                <a:extLst>
                  <a:ext uri="{FF2B5EF4-FFF2-40B4-BE49-F238E27FC236}">
                    <a16:creationId xmlns:a16="http://schemas.microsoft.com/office/drawing/2014/main" id="{E1DABEE9-8621-4DEA-9D9B-028DA338B21C}"/>
                  </a:ext>
                </a:extLst>
              </p:cNvPr>
              <p:cNvSpPr/>
              <p:nvPr/>
            </p:nvSpPr>
            <p:spPr>
              <a:xfrm>
                <a:off x="6684648" y="3325924"/>
                <a:ext cx="331460" cy="331460"/>
              </a:xfrm>
              <a:prstGeom prst="diamond">
                <a:avLst/>
              </a:prstGeom>
              <a:gradFill flip="none" rotWithShape="1">
                <a:gsLst>
                  <a:gs pos="59000">
                    <a:schemeClr val="accent2">
                      <a:alpha val="0"/>
                    </a:schemeClr>
                  </a:gs>
                  <a:gs pos="95000">
                    <a:schemeClr val="accent2">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grpSp>
          <p:nvGrpSpPr>
            <p:cNvPr id="38" name="组合 37">
              <a:extLst>
                <a:ext uri="{FF2B5EF4-FFF2-40B4-BE49-F238E27FC236}">
                  <a16:creationId xmlns:a16="http://schemas.microsoft.com/office/drawing/2014/main" id="{0BC4C443-1F5B-4CFB-834B-1067EF6D8B05}"/>
                </a:ext>
              </a:extLst>
            </p:cNvPr>
            <p:cNvGrpSpPr/>
            <p:nvPr/>
          </p:nvGrpSpPr>
          <p:grpSpPr>
            <a:xfrm>
              <a:off x="7345263" y="2935621"/>
              <a:ext cx="304890" cy="257653"/>
              <a:chOff x="6623880" y="3325924"/>
              <a:chExt cx="392228" cy="331460"/>
            </a:xfrm>
          </p:grpSpPr>
          <p:sp>
            <p:nvSpPr>
              <p:cNvPr id="39" name="菱形 38">
                <a:extLst>
                  <a:ext uri="{FF2B5EF4-FFF2-40B4-BE49-F238E27FC236}">
                    <a16:creationId xmlns:a16="http://schemas.microsoft.com/office/drawing/2014/main" id="{507319AD-AC4F-4120-A062-09E464587762}"/>
                  </a:ext>
                </a:extLst>
              </p:cNvPr>
              <p:cNvSpPr/>
              <p:nvPr/>
            </p:nvSpPr>
            <p:spPr>
              <a:xfrm>
                <a:off x="6623880" y="3325924"/>
                <a:ext cx="331460" cy="331460"/>
              </a:xfrm>
              <a:prstGeom prst="diamond">
                <a:avLst/>
              </a:prstGeom>
              <a:gradFill flip="none" rotWithShape="1">
                <a:gsLst>
                  <a:gs pos="59000">
                    <a:schemeClr val="accent2">
                      <a:alpha val="0"/>
                    </a:schemeClr>
                  </a:gs>
                  <a:gs pos="95000">
                    <a:schemeClr val="accent2">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40" name="菱形 39">
                <a:extLst>
                  <a:ext uri="{FF2B5EF4-FFF2-40B4-BE49-F238E27FC236}">
                    <a16:creationId xmlns:a16="http://schemas.microsoft.com/office/drawing/2014/main" id="{ACBE584E-91C6-4B6D-8119-B7517FE53528}"/>
                  </a:ext>
                </a:extLst>
              </p:cNvPr>
              <p:cNvSpPr/>
              <p:nvPr/>
            </p:nvSpPr>
            <p:spPr>
              <a:xfrm>
                <a:off x="6684648" y="3325924"/>
                <a:ext cx="331460" cy="331460"/>
              </a:xfrm>
              <a:prstGeom prst="diamond">
                <a:avLst/>
              </a:prstGeom>
              <a:gradFill flip="none" rotWithShape="1">
                <a:gsLst>
                  <a:gs pos="59000">
                    <a:schemeClr val="accent2">
                      <a:alpha val="0"/>
                    </a:schemeClr>
                  </a:gs>
                  <a:gs pos="95000">
                    <a:schemeClr val="accent2">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grpSp>
      <p:sp>
        <p:nvSpPr>
          <p:cNvPr id="26" name="矩形 25">
            <a:extLst>
              <a:ext uri="{FF2B5EF4-FFF2-40B4-BE49-F238E27FC236}">
                <a16:creationId xmlns:a16="http://schemas.microsoft.com/office/drawing/2014/main" id="{B662A71F-F139-4DB8-983D-06BF1E1BBA33}"/>
              </a:ext>
            </a:extLst>
          </p:cNvPr>
          <p:cNvSpPr/>
          <p:nvPr/>
        </p:nvSpPr>
        <p:spPr>
          <a:xfrm>
            <a:off x="442912" y="1591076"/>
            <a:ext cx="11306175" cy="1016894"/>
          </a:xfrm>
          <a:prstGeom prst="rect">
            <a:avLst/>
          </a:prstGeom>
          <a:gradFill flip="none" rotWithShape="1">
            <a:gsLst>
              <a:gs pos="50000">
                <a:schemeClr val="accent3">
                  <a:alpha val="0"/>
                </a:schemeClr>
              </a:gs>
              <a:gs pos="0">
                <a:schemeClr val="accent3">
                  <a:alpha val="50000"/>
                </a:schemeClr>
              </a:gs>
              <a:gs pos="100000">
                <a:schemeClr val="accent3">
                  <a:alpha val="50000"/>
                </a:schemeClr>
              </a:gs>
            </a:gsLst>
            <a:lin ang="2700000" scaled="1"/>
            <a:tileRect/>
          </a:gradFill>
          <a:ln w="12700" cap="flat" cmpd="sng" algn="ctr">
            <a:gradFill>
              <a:gsLst>
                <a:gs pos="0">
                  <a:schemeClr val="accent3"/>
                </a:gs>
                <a:gs pos="50000">
                  <a:schemeClr val="accent3">
                    <a:alpha val="0"/>
                  </a:schemeClr>
                </a:gs>
                <a:gs pos="100000">
                  <a:schemeClr val="accent3"/>
                </a:gs>
              </a:gsLst>
              <a:lin ang="2700000" scaled="0"/>
            </a:gradFill>
            <a:prstDash val="solid"/>
            <a:miter lim="800000"/>
          </a:ln>
          <a:effectLst/>
        </p:spPr>
        <p:txBody>
          <a:bodyPr rtlCol="0" anchor="ctr"/>
          <a:lstStyle/>
          <a:p>
            <a:pPr algn="ctr"/>
            <a:endParaRPr lang="zh-CN" altLang="en-US" sz="1200" kern="0" dirty="0">
              <a:solidFill>
                <a:prstClr val="white"/>
              </a:solidFill>
              <a:latin typeface="微软雅黑 Light"/>
              <a:ea typeface="微软雅黑 Light"/>
            </a:endParaRPr>
          </a:p>
        </p:txBody>
      </p:sp>
      <p:sp>
        <p:nvSpPr>
          <p:cNvPr id="6" name="文本框 5">
            <a:extLst>
              <a:ext uri="{FF2B5EF4-FFF2-40B4-BE49-F238E27FC236}">
                <a16:creationId xmlns:a16="http://schemas.microsoft.com/office/drawing/2014/main" id="{E9A67580-77E7-4AF2-BBEF-3E7FB895224E}"/>
              </a:ext>
            </a:extLst>
          </p:cNvPr>
          <p:cNvSpPr txBox="1"/>
          <p:nvPr/>
        </p:nvSpPr>
        <p:spPr>
          <a:xfrm>
            <a:off x="1524235" y="1918961"/>
            <a:ext cx="9143529" cy="361125"/>
          </a:xfrm>
          <a:prstGeom prst="rect">
            <a:avLst/>
          </a:prstGeom>
          <a:noFill/>
        </p:spPr>
        <p:txBody>
          <a:bodyPr wrap="none" lIns="0" tIns="0" rIns="0" bIns="0" rtlCol="0">
            <a:spAutoFit/>
          </a:bodyPr>
          <a:lstStyle/>
          <a:p>
            <a:pPr algn="ctr">
              <a:lnSpc>
                <a:spcPct val="130000"/>
              </a:lnSpc>
            </a:pPr>
            <a:r>
              <a:rPr lang="zh-CN" altLang="en-US" sz="2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请输入一段文字介绍下贵公司，比如公司名称，创立时间，注册资金等</a:t>
            </a:r>
          </a:p>
        </p:txBody>
      </p:sp>
      <p:grpSp>
        <p:nvGrpSpPr>
          <p:cNvPr id="5" name="组合 4">
            <a:extLst>
              <a:ext uri="{FF2B5EF4-FFF2-40B4-BE49-F238E27FC236}">
                <a16:creationId xmlns:a16="http://schemas.microsoft.com/office/drawing/2014/main" id="{63D502ED-8770-4F05-B183-82005A2948BA}"/>
              </a:ext>
            </a:extLst>
          </p:cNvPr>
          <p:cNvGrpSpPr/>
          <p:nvPr/>
        </p:nvGrpSpPr>
        <p:grpSpPr>
          <a:xfrm>
            <a:off x="2465230" y="3695134"/>
            <a:ext cx="3341988" cy="2077447"/>
            <a:chOff x="2869525" y="3695134"/>
            <a:chExt cx="3341988" cy="2077447"/>
          </a:xfrm>
        </p:grpSpPr>
        <p:sp>
          <p:nvSpPr>
            <p:cNvPr id="47" name="任意多边形: 形状 46">
              <a:extLst>
                <a:ext uri="{FF2B5EF4-FFF2-40B4-BE49-F238E27FC236}">
                  <a16:creationId xmlns:a16="http://schemas.microsoft.com/office/drawing/2014/main" id="{54258556-ACDF-4105-BD5F-BECE1D6C946A}"/>
                </a:ext>
              </a:extLst>
            </p:cNvPr>
            <p:cNvSpPr/>
            <p:nvPr/>
          </p:nvSpPr>
          <p:spPr>
            <a:xfrm>
              <a:off x="3166136" y="3695134"/>
              <a:ext cx="2748766" cy="1966926"/>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50" name="任意多边形: 形状 49">
              <a:extLst>
                <a:ext uri="{FF2B5EF4-FFF2-40B4-BE49-F238E27FC236}">
                  <a16:creationId xmlns:a16="http://schemas.microsoft.com/office/drawing/2014/main" id="{CB7939C8-AA72-4A87-8A54-2DB956F0533B}"/>
                </a:ext>
              </a:extLst>
            </p:cNvPr>
            <p:cNvSpPr/>
            <p:nvPr/>
          </p:nvSpPr>
          <p:spPr>
            <a:xfrm>
              <a:off x="3338950" y="3751569"/>
              <a:ext cx="2403138" cy="171960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49" name="椭圆 48">
              <a:extLst>
                <a:ext uri="{FF2B5EF4-FFF2-40B4-BE49-F238E27FC236}">
                  <a16:creationId xmlns:a16="http://schemas.microsoft.com/office/drawing/2014/main" id="{EA0D1F75-D641-4D0A-9003-07B31B176B86}"/>
                </a:ext>
              </a:extLst>
            </p:cNvPr>
            <p:cNvSpPr/>
            <p:nvPr/>
          </p:nvSpPr>
          <p:spPr>
            <a:xfrm>
              <a:off x="2869525" y="4627846"/>
              <a:ext cx="3341988" cy="1144735"/>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42" name="Shape 597">
              <a:extLst>
                <a:ext uri="{FF2B5EF4-FFF2-40B4-BE49-F238E27FC236}">
                  <a16:creationId xmlns:a16="http://schemas.microsoft.com/office/drawing/2014/main" id="{85A47E15-5CC2-4598-9256-25A01E41AB59}"/>
                </a:ext>
              </a:extLst>
            </p:cNvPr>
            <p:cNvSpPr txBox="1"/>
            <p:nvPr/>
          </p:nvSpPr>
          <p:spPr>
            <a:xfrm>
              <a:off x="2967610" y="4883435"/>
              <a:ext cx="3145818" cy="329855"/>
            </a:xfrm>
            <a:prstGeom prst="rect">
              <a:avLst/>
            </a:prstGeom>
            <a:noFill/>
            <a:ln w="9525">
              <a:noFill/>
            </a:ln>
          </p:spPr>
          <p:txBody>
            <a:bodyPr lIns="45713" tIns="22850" rIns="45713" bIns="22850"/>
            <a:lstStyle/>
            <a:p>
              <a:pPr algn="ctr">
                <a:lnSpc>
                  <a:spcPct val="130000"/>
                </a:lnSpc>
                <a:defRPr/>
              </a:pP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46" name="Shape 593">
              <a:extLst>
                <a:ext uri="{FF2B5EF4-FFF2-40B4-BE49-F238E27FC236}">
                  <a16:creationId xmlns:a16="http://schemas.microsoft.com/office/drawing/2014/main" id="{82606075-0445-4A9D-AD83-7DCB8FCCAD12}"/>
                </a:ext>
              </a:extLst>
            </p:cNvPr>
            <p:cNvSpPr txBox="1"/>
            <p:nvPr/>
          </p:nvSpPr>
          <p:spPr>
            <a:xfrm>
              <a:off x="3328048" y="4188726"/>
              <a:ext cx="2424943" cy="631629"/>
            </a:xfrm>
            <a:prstGeom prst="rect">
              <a:avLst/>
            </a:prstGeom>
            <a:noFill/>
            <a:ln w="9525">
              <a:noFill/>
            </a:ln>
          </p:spPr>
          <p:txBody>
            <a:bodyPr lIns="45713" tIns="22850" rIns="45713" bIns="22850"/>
            <a:lstStyle/>
            <a:p>
              <a:pPr marR="0" lvl="0" indent="0" algn="ctr" fontAlgn="auto">
                <a:lnSpc>
                  <a:spcPct val="130000"/>
                </a:lnSpc>
                <a:spcBef>
                  <a:spcPct val="0"/>
                </a:spcBef>
                <a:spcAft>
                  <a:spcPts val="0"/>
                </a:spcAft>
                <a:buClrTx/>
                <a:buSzPct val="25000"/>
                <a:tabLst/>
                <a:defRPr/>
              </a:pPr>
              <a:r>
                <a:rPr lang="zh-CN" altLang="en-US"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输入文字</a:t>
              </a:r>
              <a:endParaRPr lang="en-US" altLang="zh-CN"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48" name="椭圆 47">
              <a:extLst>
                <a:ext uri="{FF2B5EF4-FFF2-40B4-BE49-F238E27FC236}">
                  <a16:creationId xmlns:a16="http://schemas.microsoft.com/office/drawing/2014/main" id="{2EC6D5E6-2B37-4E90-A2A1-B0C4053768A5}"/>
                </a:ext>
              </a:extLst>
            </p:cNvPr>
            <p:cNvSpPr/>
            <p:nvPr/>
          </p:nvSpPr>
          <p:spPr>
            <a:xfrm>
              <a:off x="3338950" y="4777443"/>
              <a:ext cx="2403138" cy="667924"/>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55" name="椭圆 54">
              <a:extLst>
                <a:ext uri="{FF2B5EF4-FFF2-40B4-BE49-F238E27FC236}">
                  <a16:creationId xmlns:a16="http://schemas.microsoft.com/office/drawing/2014/main" id="{D734952B-CBB9-48F0-9870-2B6ECD322E87}"/>
                </a:ext>
              </a:extLst>
            </p:cNvPr>
            <p:cNvSpPr/>
            <p:nvPr/>
          </p:nvSpPr>
          <p:spPr>
            <a:xfrm>
              <a:off x="3555713" y="4678597"/>
              <a:ext cx="1948168" cy="505323"/>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grpSp>
        <p:nvGrpSpPr>
          <p:cNvPr id="2" name="组合 1">
            <a:extLst>
              <a:ext uri="{FF2B5EF4-FFF2-40B4-BE49-F238E27FC236}">
                <a16:creationId xmlns:a16="http://schemas.microsoft.com/office/drawing/2014/main" id="{D8676CDC-FB3D-46E9-83E8-299519AFA312}"/>
              </a:ext>
            </a:extLst>
          </p:cNvPr>
          <p:cNvGrpSpPr/>
          <p:nvPr/>
        </p:nvGrpSpPr>
        <p:grpSpPr>
          <a:xfrm>
            <a:off x="6384782" y="3695134"/>
            <a:ext cx="3341988" cy="2077447"/>
            <a:chOff x="6789077" y="3695134"/>
            <a:chExt cx="3341988" cy="2077447"/>
          </a:xfrm>
        </p:grpSpPr>
        <p:sp>
          <p:nvSpPr>
            <p:cNvPr id="65" name="Freeform 46+">
              <a:extLst>
                <a:ext uri="{FF2B5EF4-FFF2-40B4-BE49-F238E27FC236}">
                  <a16:creationId xmlns:a16="http://schemas.microsoft.com/office/drawing/2014/main" id="{9BC02EF3-6143-4C40-86FE-583BC57A5DEA}"/>
                </a:ext>
              </a:extLst>
            </p:cNvPr>
            <p:cNvSpPr/>
            <p:nvPr/>
          </p:nvSpPr>
          <p:spPr>
            <a:xfrm>
              <a:off x="7085688" y="3695134"/>
              <a:ext cx="2748766" cy="1966926"/>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2">
                    <a:alpha val="0"/>
                  </a:schemeClr>
                </a:gs>
                <a:gs pos="100000">
                  <a:schemeClr val="accent2">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72" name="Freeform 49+">
              <a:extLst>
                <a:ext uri="{FF2B5EF4-FFF2-40B4-BE49-F238E27FC236}">
                  <a16:creationId xmlns:a16="http://schemas.microsoft.com/office/drawing/2014/main" id="{35FC091F-5705-4405-A478-95DD6382C5AB}"/>
                </a:ext>
              </a:extLst>
            </p:cNvPr>
            <p:cNvSpPr/>
            <p:nvPr/>
          </p:nvSpPr>
          <p:spPr>
            <a:xfrm>
              <a:off x="7258502" y="3751569"/>
              <a:ext cx="2403138" cy="171960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2">
                    <a:alpha val="0"/>
                  </a:schemeClr>
                </a:gs>
                <a:gs pos="100000">
                  <a:schemeClr val="accent2">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方正兰亭黑简体"/>
                <a:ea typeface="方正兰亭黑简体"/>
                <a:cs typeface="+mn-cs"/>
              </a:endParaRPr>
            </a:p>
          </p:txBody>
        </p:sp>
        <p:sp>
          <p:nvSpPr>
            <p:cNvPr id="73" name="Oval 48+">
              <a:extLst>
                <a:ext uri="{FF2B5EF4-FFF2-40B4-BE49-F238E27FC236}">
                  <a16:creationId xmlns:a16="http://schemas.microsoft.com/office/drawing/2014/main" id="{E604CB3C-821C-4B73-8C5D-425FEBE08319}"/>
                </a:ext>
              </a:extLst>
            </p:cNvPr>
            <p:cNvSpPr/>
            <p:nvPr/>
          </p:nvSpPr>
          <p:spPr>
            <a:xfrm>
              <a:off x="6789077" y="4627846"/>
              <a:ext cx="3341988" cy="1144735"/>
            </a:xfrm>
            <a:prstGeom prst="ellipse">
              <a:avLst/>
            </a:prstGeom>
            <a:gradFill>
              <a:gsLst>
                <a:gs pos="71000">
                  <a:schemeClr val="accent2">
                    <a:alpha val="0"/>
                  </a:schemeClr>
                </a:gs>
                <a:gs pos="100000">
                  <a:schemeClr val="accent2">
                    <a:alpha val="10000"/>
                  </a:schemeClr>
                </a:gs>
              </a:gsLst>
              <a:lin ang="5400000" scaled="1"/>
            </a:gradFill>
            <a:ln w="6350">
              <a:gradFill>
                <a:gsLst>
                  <a:gs pos="13000">
                    <a:schemeClr val="accent2">
                      <a:alpha val="0"/>
                    </a:schemeClr>
                  </a:gs>
                  <a:gs pos="100000">
                    <a:schemeClr val="accent2">
                      <a:alpha val="40000"/>
                    </a:schemeClr>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76" name="Shape 597+">
              <a:extLst>
                <a:ext uri="{FF2B5EF4-FFF2-40B4-BE49-F238E27FC236}">
                  <a16:creationId xmlns:a16="http://schemas.microsoft.com/office/drawing/2014/main" id="{A2889E20-1CE1-4386-A00F-224FB8F13312}"/>
                </a:ext>
              </a:extLst>
            </p:cNvPr>
            <p:cNvSpPr txBox="1"/>
            <p:nvPr/>
          </p:nvSpPr>
          <p:spPr>
            <a:xfrm>
              <a:off x="6887162" y="4883435"/>
              <a:ext cx="3145818" cy="329855"/>
            </a:xfrm>
            <a:prstGeom prst="rect">
              <a:avLst/>
            </a:prstGeom>
            <a:noFill/>
            <a:ln w="9525">
              <a:noFill/>
            </a:ln>
          </p:spPr>
          <p:txBody>
            <a:bodyPr lIns="45713" tIns="22850" rIns="45713" bIns="22850"/>
            <a:lstStyle/>
            <a:p>
              <a:pPr algn="ctr">
                <a:lnSpc>
                  <a:spcPct val="130000"/>
                </a:lnSpc>
                <a:defRPr/>
              </a:pP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r>
                <a:rPr lang="en-US" altLang="zh-CN"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a:t>
              </a:r>
              <a:r>
                <a:rPr lang="zh-CN" altLang="en-US"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输入你的内容</a:t>
              </a:r>
              <a:endParaRPr lang="en-US" altLang="zh-CN" sz="1600"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77" name="Shape 593+">
              <a:extLst>
                <a:ext uri="{FF2B5EF4-FFF2-40B4-BE49-F238E27FC236}">
                  <a16:creationId xmlns:a16="http://schemas.microsoft.com/office/drawing/2014/main" id="{82BD2D86-B5E1-4A84-B304-22AD6A25951F}"/>
                </a:ext>
              </a:extLst>
            </p:cNvPr>
            <p:cNvSpPr txBox="1"/>
            <p:nvPr/>
          </p:nvSpPr>
          <p:spPr>
            <a:xfrm>
              <a:off x="7247600" y="4188726"/>
              <a:ext cx="2424943" cy="631629"/>
            </a:xfrm>
            <a:prstGeom prst="rect">
              <a:avLst/>
            </a:prstGeom>
            <a:noFill/>
            <a:ln w="9525">
              <a:noFill/>
            </a:ln>
          </p:spPr>
          <p:txBody>
            <a:bodyPr lIns="45713" tIns="22850" rIns="45713" bIns="22850"/>
            <a:lstStyle/>
            <a:p>
              <a:pPr algn="ctr">
                <a:lnSpc>
                  <a:spcPct val="130000"/>
                </a:lnSpc>
                <a:spcBef>
                  <a:spcPct val="0"/>
                </a:spcBef>
                <a:buSzPct val="25000"/>
                <a:defRPr/>
              </a:pPr>
              <a:r>
                <a:rPr lang="zh-CN" altLang="en-US"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rPr>
                <a:t>输入文字</a:t>
              </a:r>
              <a:endParaRPr lang="en-US" altLang="zh-CN" sz="40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Montserrat"/>
              </a:endParaRPr>
            </a:p>
          </p:txBody>
        </p:sp>
        <p:sp>
          <p:nvSpPr>
            <p:cNvPr id="78" name="Oval 47+">
              <a:extLst>
                <a:ext uri="{FF2B5EF4-FFF2-40B4-BE49-F238E27FC236}">
                  <a16:creationId xmlns:a16="http://schemas.microsoft.com/office/drawing/2014/main" id="{B33251A2-B905-46D9-8E41-796EB591F4F3}"/>
                </a:ext>
              </a:extLst>
            </p:cNvPr>
            <p:cNvSpPr/>
            <p:nvPr/>
          </p:nvSpPr>
          <p:spPr>
            <a:xfrm>
              <a:off x="7258502" y="4777443"/>
              <a:ext cx="2403138" cy="667924"/>
            </a:xfrm>
            <a:prstGeom prst="ellipse">
              <a:avLst/>
            </a:prstGeom>
            <a:noFill/>
            <a:ln w="19050">
              <a:gradFill>
                <a:gsLst>
                  <a:gs pos="9000">
                    <a:schemeClr val="accent2">
                      <a:alpha val="0"/>
                    </a:schemeClr>
                  </a:gs>
                  <a:gs pos="100000">
                    <a:schemeClr val="accent2"/>
                  </a:gs>
                </a:gsLst>
                <a:lin ang="5400000" scaled="1"/>
              </a:gradFill>
            </a:ln>
            <a:effectLst>
              <a:outerShdw blurRad="508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79" name="Oval 54+">
              <a:extLst>
                <a:ext uri="{FF2B5EF4-FFF2-40B4-BE49-F238E27FC236}">
                  <a16:creationId xmlns:a16="http://schemas.microsoft.com/office/drawing/2014/main" id="{40F6FEC3-7404-449B-BFE4-EDBB3C989B5E}"/>
                </a:ext>
              </a:extLst>
            </p:cNvPr>
            <p:cNvSpPr/>
            <p:nvPr/>
          </p:nvSpPr>
          <p:spPr>
            <a:xfrm>
              <a:off x="7475265" y="4678597"/>
              <a:ext cx="1948168" cy="505323"/>
            </a:xfrm>
            <a:prstGeom prst="ellipse">
              <a:avLst/>
            </a:prstGeom>
            <a:noFill/>
            <a:ln w="6350">
              <a:gradFill>
                <a:gsLst>
                  <a:gs pos="36000">
                    <a:schemeClr val="accent2">
                      <a:alpha val="0"/>
                    </a:schemeClr>
                  </a:gs>
                  <a:gs pos="100000">
                    <a:schemeClr val="accent2">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grpSp>
    </p:spTree>
    <p:extLst>
      <p:ext uri="{BB962C8B-B14F-4D97-AF65-F5344CB8AC3E}">
        <p14:creationId xmlns:p14="http://schemas.microsoft.com/office/powerpoint/2010/main" val="312906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2+">
            <a:extLst>
              <a:ext uri="{FF2B5EF4-FFF2-40B4-BE49-F238E27FC236}">
                <a16:creationId xmlns:a16="http://schemas.microsoft.com/office/drawing/2014/main" id="{E529CE9A-76E4-4A90-ACFA-855DAC13E05A}"/>
              </a:ext>
            </a:extLst>
          </p:cNvPr>
          <p:cNvCxnSpPr>
            <a:cxnSpLocks/>
          </p:cNvCxnSpPr>
          <p:nvPr/>
        </p:nvCxnSpPr>
        <p:spPr>
          <a:xfrm>
            <a:off x="1988220" y="2507645"/>
            <a:ext cx="8069155"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6" name="图片 235">
            <a:extLst>
              <a:ext uri="{FF2B5EF4-FFF2-40B4-BE49-F238E27FC236}">
                <a16:creationId xmlns:a16="http://schemas.microsoft.com/office/drawing/2014/main" id="{B9CDA391-9FD6-464F-B296-F0F91BFEA7B3}"/>
              </a:ext>
            </a:extLst>
          </p:cNvPr>
          <p:cNvPicPr>
            <a:picLocks noChangeAspect="1"/>
          </p:cNvPicPr>
          <p:nvPr/>
        </p:nvPicPr>
        <p:blipFill>
          <a:blip r:embed="rId2"/>
          <a:srcRect l="22362" t="23840" r="34659"/>
          <a:stretch>
            <a:fillRect/>
          </a:stretch>
        </p:blipFill>
        <p:spPr>
          <a:xfrm rot="8830972">
            <a:off x="-885489" y="-2639603"/>
            <a:ext cx="13962971" cy="12322400"/>
          </a:xfrm>
          <a:custGeom>
            <a:avLst/>
            <a:gdLst>
              <a:gd name="connsiteX0" fmla="*/ 10170749 w 13962971"/>
              <a:gd name="connsiteY0" fmla="*/ 12322400 h 12322400"/>
              <a:gd name="connsiteX1" fmla="*/ 0 w 13962971"/>
              <a:gd name="connsiteY1" fmla="*/ 5763494 h 12322400"/>
              <a:gd name="connsiteX2" fmla="*/ 3716759 w 13962971"/>
              <a:gd name="connsiteY2" fmla="*/ 0 h 12322400"/>
              <a:gd name="connsiteX3" fmla="*/ 13962971 w 13962971"/>
              <a:gd name="connsiteY3" fmla="*/ 6607570 h 12322400"/>
              <a:gd name="connsiteX4" fmla="*/ 10277596 w 13962971"/>
              <a:gd name="connsiteY4" fmla="*/ 12322400 h 1232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2971" h="12322400">
                <a:moveTo>
                  <a:pt x="10170749" y="12322400"/>
                </a:moveTo>
                <a:lnTo>
                  <a:pt x="0" y="5763494"/>
                </a:lnTo>
                <a:lnTo>
                  <a:pt x="3716759" y="0"/>
                </a:lnTo>
                <a:lnTo>
                  <a:pt x="13962971" y="6607570"/>
                </a:lnTo>
                <a:lnTo>
                  <a:pt x="10277596" y="12322400"/>
                </a:lnTo>
                <a:close/>
              </a:path>
            </a:pathLst>
          </a:custGeom>
        </p:spPr>
      </p:pic>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36895"/>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发展历程</a:t>
            </a:r>
          </a:p>
        </p:txBody>
      </p:sp>
      <p:sp>
        <p:nvSpPr>
          <p:cNvPr id="11" name="弧形 10">
            <a:extLst>
              <a:ext uri="{FF2B5EF4-FFF2-40B4-BE49-F238E27FC236}">
                <a16:creationId xmlns:a16="http://schemas.microsoft.com/office/drawing/2014/main" id="{400C7383-FBDE-4F0F-B30B-C501CA720578}"/>
              </a:ext>
            </a:extLst>
          </p:cNvPr>
          <p:cNvSpPr/>
          <p:nvPr/>
        </p:nvSpPr>
        <p:spPr>
          <a:xfrm>
            <a:off x="2906676" y="1680818"/>
            <a:ext cx="1634130" cy="1634130"/>
          </a:xfrm>
          <a:prstGeom prst="arc">
            <a:avLst>
              <a:gd name="adj1" fmla="val 17562603"/>
              <a:gd name="adj2" fmla="val 14806674"/>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dirty="0">
                <a:solidFill>
                  <a:prstClr val="black"/>
                </a:solidFill>
                <a:latin typeface="Source Han Sans Light"/>
                <a:ea typeface="思源黑体 CN Light"/>
              </a:rPr>
              <a:t> </a:t>
            </a:r>
            <a:endParaRPr lang="zh-CN" altLang="en-US" dirty="0">
              <a:solidFill>
                <a:prstClr val="black"/>
              </a:solidFill>
              <a:latin typeface="Source Han Sans Light"/>
              <a:ea typeface="思源黑体 CN Light"/>
            </a:endParaRPr>
          </a:p>
        </p:txBody>
      </p:sp>
      <p:sp>
        <p:nvSpPr>
          <p:cNvPr id="14" name="弧形 13">
            <a:extLst>
              <a:ext uri="{FF2B5EF4-FFF2-40B4-BE49-F238E27FC236}">
                <a16:creationId xmlns:a16="http://schemas.microsoft.com/office/drawing/2014/main" id="{62BA82E7-C134-432B-A575-8ABD95C2BA27}"/>
              </a:ext>
            </a:extLst>
          </p:cNvPr>
          <p:cNvSpPr/>
          <p:nvPr/>
        </p:nvSpPr>
        <p:spPr>
          <a:xfrm>
            <a:off x="550742" y="1690580"/>
            <a:ext cx="1634130" cy="1634130"/>
          </a:xfrm>
          <a:prstGeom prst="arc">
            <a:avLst>
              <a:gd name="adj1" fmla="val 17562603"/>
              <a:gd name="adj2" fmla="val 14806674"/>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Source Han Sans Light"/>
              <a:ea typeface="思源黑体 CN Light"/>
              <a:cs typeface="+mn-cs"/>
            </a:endParaRPr>
          </a:p>
        </p:txBody>
      </p:sp>
      <p:sp>
        <p:nvSpPr>
          <p:cNvPr id="20" name="弧形 19">
            <a:extLst>
              <a:ext uri="{FF2B5EF4-FFF2-40B4-BE49-F238E27FC236}">
                <a16:creationId xmlns:a16="http://schemas.microsoft.com/office/drawing/2014/main" id="{8AB21B34-2D44-4E63-9921-29AC5DCB0AC2}"/>
              </a:ext>
            </a:extLst>
          </p:cNvPr>
          <p:cNvSpPr/>
          <p:nvPr/>
        </p:nvSpPr>
        <p:spPr>
          <a:xfrm>
            <a:off x="5278935" y="1690580"/>
            <a:ext cx="1634130" cy="1634130"/>
          </a:xfrm>
          <a:prstGeom prst="arc">
            <a:avLst>
              <a:gd name="adj1" fmla="val 17562603"/>
              <a:gd name="adj2" fmla="val 14806674"/>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dirty="0">
                <a:solidFill>
                  <a:prstClr val="black"/>
                </a:solidFill>
                <a:latin typeface="Source Han Sans Light"/>
                <a:ea typeface="思源黑体 CN Light"/>
              </a:rPr>
              <a:t> </a:t>
            </a:r>
            <a:endParaRPr lang="zh-CN" altLang="en-US" dirty="0">
              <a:solidFill>
                <a:prstClr val="black"/>
              </a:solidFill>
              <a:latin typeface="Source Han Sans Light"/>
              <a:ea typeface="思源黑体 CN Light"/>
            </a:endParaRPr>
          </a:p>
        </p:txBody>
      </p:sp>
      <p:sp>
        <p:nvSpPr>
          <p:cNvPr id="55" name="Arc 10+">
            <a:extLst>
              <a:ext uri="{FF2B5EF4-FFF2-40B4-BE49-F238E27FC236}">
                <a16:creationId xmlns:a16="http://schemas.microsoft.com/office/drawing/2014/main" id="{D23C29C4-ABA4-4570-A5FA-6C9C687BF3DD}"/>
              </a:ext>
            </a:extLst>
          </p:cNvPr>
          <p:cNvSpPr/>
          <p:nvPr/>
        </p:nvSpPr>
        <p:spPr>
          <a:xfrm>
            <a:off x="9970183" y="1680818"/>
            <a:ext cx="1634130" cy="1634130"/>
          </a:xfrm>
          <a:prstGeom prst="arc">
            <a:avLst>
              <a:gd name="adj1" fmla="val 17562603"/>
              <a:gd name="adj2" fmla="val 14806674"/>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dirty="0">
                <a:solidFill>
                  <a:prstClr val="black"/>
                </a:solidFill>
                <a:latin typeface="Source Han Sans Light"/>
                <a:ea typeface="思源黑体 CN Light"/>
              </a:rPr>
              <a:t> </a:t>
            </a:r>
            <a:endParaRPr lang="zh-CN" altLang="en-US" dirty="0">
              <a:solidFill>
                <a:prstClr val="black"/>
              </a:solidFill>
              <a:latin typeface="Source Han Sans Light"/>
              <a:ea typeface="思源黑体 CN Light"/>
            </a:endParaRPr>
          </a:p>
        </p:txBody>
      </p:sp>
      <p:sp>
        <p:nvSpPr>
          <p:cNvPr id="57" name="Arc 13+">
            <a:extLst>
              <a:ext uri="{FF2B5EF4-FFF2-40B4-BE49-F238E27FC236}">
                <a16:creationId xmlns:a16="http://schemas.microsoft.com/office/drawing/2014/main" id="{FB749C5E-D1CF-4DE2-A646-048764A117FA}"/>
              </a:ext>
            </a:extLst>
          </p:cNvPr>
          <p:cNvSpPr/>
          <p:nvPr/>
        </p:nvSpPr>
        <p:spPr>
          <a:xfrm>
            <a:off x="7651672" y="1690580"/>
            <a:ext cx="1634130" cy="1634130"/>
          </a:xfrm>
          <a:prstGeom prst="arc">
            <a:avLst>
              <a:gd name="adj1" fmla="val 17562603"/>
              <a:gd name="adj2" fmla="val 14806674"/>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Source Han Sans Light"/>
              <a:ea typeface="思源黑体 CN Light"/>
              <a:cs typeface="+mn-cs"/>
            </a:endParaRPr>
          </a:p>
        </p:txBody>
      </p:sp>
      <p:pic>
        <p:nvPicPr>
          <p:cNvPr id="66" name="图片 65" descr="查看源图像">
            <a:extLst>
              <a:ext uri="{FF2B5EF4-FFF2-40B4-BE49-F238E27FC236}">
                <a16:creationId xmlns:a16="http://schemas.microsoft.com/office/drawing/2014/main" id="{C5DF2181-5E2B-4889-87A9-A3C17A8FFC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754" t="1352" r="33382" b="1352"/>
          <a:stretch>
            <a:fillRect/>
          </a:stretch>
        </p:blipFill>
        <p:spPr bwMode="auto">
          <a:xfrm>
            <a:off x="637933" y="1787534"/>
            <a:ext cx="1459746" cy="1459746"/>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noFill/>
          <a:extLst>
            <a:ext uri="{909E8E84-426E-40DD-AFC4-6F175D3DCCD1}">
              <a14:hiddenFill xmlns:a14="http://schemas.microsoft.com/office/drawing/2010/main">
                <a:solidFill>
                  <a:srgbClr val="FFFFFF"/>
                </a:solidFill>
              </a14:hiddenFill>
            </a:ext>
          </a:extLst>
        </p:spPr>
      </p:pic>
      <p:sp>
        <p:nvSpPr>
          <p:cNvPr id="72" name="矩形: 剪去单角 71">
            <a:extLst>
              <a:ext uri="{FF2B5EF4-FFF2-40B4-BE49-F238E27FC236}">
                <a16:creationId xmlns:a16="http://schemas.microsoft.com/office/drawing/2014/main" id="{EB6810FB-05A3-4404-A2A5-02A66824816B}"/>
              </a:ext>
            </a:extLst>
          </p:cNvPr>
          <p:cNvSpPr/>
          <p:nvPr/>
        </p:nvSpPr>
        <p:spPr>
          <a:xfrm flipH="1">
            <a:off x="440961" y="3733656"/>
            <a:ext cx="1853690" cy="2511829"/>
          </a:xfrm>
          <a:prstGeom prst="snip1Rect">
            <a:avLst>
              <a:gd name="adj" fmla="val 11323"/>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blipFill dpi="0" rotWithShape="1">
                <a:blip r:embed="rId4"/>
                <a:srcRect/>
                <a:tile tx="0" ty="0" sx="100000" sy="100000" flip="y" algn="b"/>
              </a:blipFill>
              <a:effectLst>
                <a:outerShdw blurRad="266700" sx="102000" sy="102000" algn="ctr" rotWithShape="0">
                  <a:prstClr val="black">
                    <a:alpha val="47000"/>
                  </a:prstClr>
                </a:outerShdw>
              </a:effectLst>
              <a:uLnTx/>
              <a:uFillTx/>
              <a:latin typeface="阿里巴巴普惠体 R"/>
              <a:ea typeface="阿里巴巴普惠体 R"/>
              <a:cs typeface="+mn-cs"/>
            </a:endParaRPr>
          </a:p>
        </p:txBody>
      </p:sp>
      <p:grpSp>
        <p:nvGrpSpPr>
          <p:cNvPr id="73" name="组合 72">
            <a:extLst>
              <a:ext uri="{FF2B5EF4-FFF2-40B4-BE49-F238E27FC236}">
                <a16:creationId xmlns:a16="http://schemas.microsoft.com/office/drawing/2014/main" id="{B7D7F717-924B-4BD6-A0D8-F32C8FB0B4D9}"/>
              </a:ext>
            </a:extLst>
          </p:cNvPr>
          <p:cNvGrpSpPr/>
          <p:nvPr/>
        </p:nvGrpSpPr>
        <p:grpSpPr>
          <a:xfrm flipH="1">
            <a:off x="747391" y="3853331"/>
            <a:ext cx="1240829" cy="469673"/>
            <a:chOff x="2369820" y="2118360"/>
            <a:chExt cx="1729740" cy="1870696"/>
          </a:xfrm>
          <a:gradFill>
            <a:gsLst>
              <a:gs pos="0">
                <a:schemeClr val="accent2">
                  <a:alpha val="20000"/>
                </a:schemeClr>
              </a:gs>
              <a:gs pos="54000">
                <a:schemeClr val="accent2"/>
              </a:gs>
              <a:gs pos="100000">
                <a:schemeClr val="accent3"/>
              </a:gs>
            </a:gsLst>
            <a:lin ang="5400000" scaled="1"/>
          </a:gradFill>
        </p:grpSpPr>
        <p:cxnSp>
          <p:nvCxnSpPr>
            <p:cNvPr id="74" name="直接连接符 73">
              <a:extLst>
                <a:ext uri="{FF2B5EF4-FFF2-40B4-BE49-F238E27FC236}">
                  <a16:creationId xmlns:a16="http://schemas.microsoft.com/office/drawing/2014/main" id="{9C6EB3A2-DD45-4C51-9C6D-FE0BE7AB11C8}"/>
                </a:ext>
              </a:extLst>
            </p:cNvPr>
            <p:cNvCxnSpPr/>
            <p:nvPr/>
          </p:nvCxnSpPr>
          <p:spPr>
            <a:xfrm>
              <a:off x="2369820" y="2118360"/>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75" name="直接连接符 74">
              <a:extLst>
                <a:ext uri="{FF2B5EF4-FFF2-40B4-BE49-F238E27FC236}">
                  <a16:creationId xmlns:a16="http://schemas.microsoft.com/office/drawing/2014/main" id="{F3172C18-75F1-44CB-8EFF-468C5C684005}"/>
                </a:ext>
              </a:extLst>
            </p:cNvPr>
            <p:cNvCxnSpPr>
              <a:cxnSpLocks/>
            </p:cNvCxnSpPr>
            <p:nvPr/>
          </p:nvCxnSpPr>
          <p:spPr>
            <a:xfrm>
              <a:off x="2369820" y="2228401"/>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a:extLst>
                <a:ext uri="{FF2B5EF4-FFF2-40B4-BE49-F238E27FC236}">
                  <a16:creationId xmlns:a16="http://schemas.microsoft.com/office/drawing/2014/main" id="{A0A6B2F8-30FF-4468-A844-9CD7808321F7}"/>
                </a:ext>
              </a:extLst>
            </p:cNvPr>
            <p:cNvCxnSpPr>
              <a:cxnSpLocks/>
            </p:cNvCxnSpPr>
            <p:nvPr/>
          </p:nvCxnSpPr>
          <p:spPr>
            <a:xfrm>
              <a:off x="2369820" y="2338442"/>
              <a:ext cx="122682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a:extLst>
                <a:ext uri="{FF2B5EF4-FFF2-40B4-BE49-F238E27FC236}">
                  <a16:creationId xmlns:a16="http://schemas.microsoft.com/office/drawing/2014/main" id="{3384812A-1BD8-4D1D-B5D6-EABA63C1C635}"/>
                </a:ext>
              </a:extLst>
            </p:cNvPr>
            <p:cNvCxnSpPr>
              <a:cxnSpLocks/>
            </p:cNvCxnSpPr>
            <p:nvPr/>
          </p:nvCxnSpPr>
          <p:spPr>
            <a:xfrm>
              <a:off x="2369820" y="244848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78" name="直接连接符 77">
              <a:extLst>
                <a:ext uri="{FF2B5EF4-FFF2-40B4-BE49-F238E27FC236}">
                  <a16:creationId xmlns:a16="http://schemas.microsoft.com/office/drawing/2014/main" id="{E0BFD376-2BC7-4E5F-92B6-C06F6662C7AE}"/>
                </a:ext>
              </a:extLst>
            </p:cNvPr>
            <p:cNvCxnSpPr>
              <a:cxnSpLocks/>
            </p:cNvCxnSpPr>
            <p:nvPr/>
          </p:nvCxnSpPr>
          <p:spPr>
            <a:xfrm>
              <a:off x="2369820" y="255852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a:extLst>
                <a:ext uri="{FF2B5EF4-FFF2-40B4-BE49-F238E27FC236}">
                  <a16:creationId xmlns:a16="http://schemas.microsoft.com/office/drawing/2014/main" id="{7585E5FD-03C3-4A6D-8437-52264BFBE134}"/>
                </a:ext>
              </a:extLst>
            </p:cNvPr>
            <p:cNvCxnSpPr>
              <a:cxnSpLocks/>
            </p:cNvCxnSpPr>
            <p:nvPr/>
          </p:nvCxnSpPr>
          <p:spPr>
            <a:xfrm>
              <a:off x="2369820" y="266856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0" name="直接连接符 79">
              <a:extLst>
                <a:ext uri="{FF2B5EF4-FFF2-40B4-BE49-F238E27FC236}">
                  <a16:creationId xmlns:a16="http://schemas.microsoft.com/office/drawing/2014/main" id="{DED97027-10A9-4DD7-86C8-CEE460B96C4A}"/>
                </a:ext>
              </a:extLst>
            </p:cNvPr>
            <p:cNvCxnSpPr>
              <a:cxnSpLocks/>
            </p:cNvCxnSpPr>
            <p:nvPr/>
          </p:nvCxnSpPr>
          <p:spPr>
            <a:xfrm>
              <a:off x="2369820" y="277860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1" name="直接连接符 80">
              <a:extLst>
                <a:ext uri="{FF2B5EF4-FFF2-40B4-BE49-F238E27FC236}">
                  <a16:creationId xmlns:a16="http://schemas.microsoft.com/office/drawing/2014/main" id="{6E31FBD3-910A-4A72-B8E4-B4DE2613A1B8}"/>
                </a:ext>
              </a:extLst>
            </p:cNvPr>
            <p:cNvCxnSpPr>
              <a:cxnSpLocks/>
            </p:cNvCxnSpPr>
            <p:nvPr/>
          </p:nvCxnSpPr>
          <p:spPr>
            <a:xfrm>
              <a:off x="2369820" y="2888647"/>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2" name="直接连接符 81">
              <a:extLst>
                <a:ext uri="{FF2B5EF4-FFF2-40B4-BE49-F238E27FC236}">
                  <a16:creationId xmlns:a16="http://schemas.microsoft.com/office/drawing/2014/main" id="{CD90EF9F-913C-4DBC-A3D6-F1CDDE7529EC}"/>
                </a:ext>
              </a:extLst>
            </p:cNvPr>
            <p:cNvCxnSpPr>
              <a:cxnSpLocks/>
            </p:cNvCxnSpPr>
            <p:nvPr/>
          </p:nvCxnSpPr>
          <p:spPr>
            <a:xfrm>
              <a:off x="2369820" y="2998688"/>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3" name="直接连接符 82">
              <a:extLst>
                <a:ext uri="{FF2B5EF4-FFF2-40B4-BE49-F238E27FC236}">
                  <a16:creationId xmlns:a16="http://schemas.microsoft.com/office/drawing/2014/main" id="{19349DAD-9ECD-4AFA-83CD-7DA7B2FCF86F}"/>
                </a:ext>
              </a:extLst>
            </p:cNvPr>
            <p:cNvCxnSpPr>
              <a:cxnSpLocks/>
            </p:cNvCxnSpPr>
            <p:nvPr/>
          </p:nvCxnSpPr>
          <p:spPr>
            <a:xfrm>
              <a:off x="2369820" y="3108729"/>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4" name="直接连接符 83">
              <a:extLst>
                <a:ext uri="{FF2B5EF4-FFF2-40B4-BE49-F238E27FC236}">
                  <a16:creationId xmlns:a16="http://schemas.microsoft.com/office/drawing/2014/main" id="{FB0EDFD8-BFA8-4DE8-83DF-BE2D1BF491DF}"/>
                </a:ext>
              </a:extLst>
            </p:cNvPr>
            <p:cNvCxnSpPr>
              <a:cxnSpLocks/>
            </p:cNvCxnSpPr>
            <p:nvPr/>
          </p:nvCxnSpPr>
          <p:spPr>
            <a:xfrm>
              <a:off x="2369820" y="3218770"/>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5" name="直接连接符 84">
              <a:extLst>
                <a:ext uri="{FF2B5EF4-FFF2-40B4-BE49-F238E27FC236}">
                  <a16:creationId xmlns:a16="http://schemas.microsoft.com/office/drawing/2014/main" id="{82BB2374-4C4E-4745-AFCD-BCC75B31FA81}"/>
                </a:ext>
              </a:extLst>
            </p:cNvPr>
            <p:cNvCxnSpPr>
              <a:cxnSpLocks/>
            </p:cNvCxnSpPr>
            <p:nvPr/>
          </p:nvCxnSpPr>
          <p:spPr>
            <a:xfrm>
              <a:off x="2369820" y="3328811"/>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6" name="直接连接符 85">
              <a:extLst>
                <a:ext uri="{FF2B5EF4-FFF2-40B4-BE49-F238E27FC236}">
                  <a16:creationId xmlns:a16="http://schemas.microsoft.com/office/drawing/2014/main" id="{3BA5A2B5-6736-4FB6-89F4-252D9EA01328}"/>
                </a:ext>
              </a:extLst>
            </p:cNvPr>
            <p:cNvCxnSpPr>
              <a:cxnSpLocks/>
            </p:cNvCxnSpPr>
            <p:nvPr/>
          </p:nvCxnSpPr>
          <p:spPr>
            <a:xfrm>
              <a:off x="2369820" y="3438852"/>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7" name="直接连接符 86">
              <a:extLst>
                <a:ext uri="{FF2B5EF4-FFF2-40B4-BE49-F238E27FC236}">
                  <a16:creationId xmlns:a16="http://schemas.microsoft.com/office/drawing/2014/main" id="{C1DFFF3D-1273-406D-929E-46983F260DC1}"/>
                </a:ext>
              </a:extLst>
            </p:cNvPr>
            <p:cNvCxnSpPr>
              <a:cxnSpLocks/>
            </p:cNvCxnSpPr>
            <p:nvPr/>
          </p:nvCxnSpPr>
          <p:spPr>
            <a:xfrm>
              <a:off x="2369820" y="354889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8" name="直接连接符 87">
              <a:extLst>
                <a:ext uri="{FF2B5EF4-FFF2-40B4-BE49-F238E27FC236}">
                  <a16:creationId xmlns:a16="http://schemas.microsoft.com/office/drawing/2014/main" id="{091085FB-6973-4BD7-88C4-592592ECEEC0}"/>
                </a:ext>
              </a:extLst>
            </p:cNvPr>
            <p:cNvCxnSpPr>
              <a:cxnSpLocks/>
            </p:cNvCxnSpPr>
            <p:nvPr/>
          </p:nvCxnSpPr>
          <p:spPr>
            <a:xfrm>
              <a:off x="2369820" y="365893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89" name="直接连接符 88">
              <a:extLst>
                <a:ext uri="{FF2B5EF4-FFF2-40B4-BE49-F238E27FC236}">
                  <a16:creationId xmlns:a16="http://schemas.microsoft.com/office/drawing/2014/main" id="{07F9EFED-8D17-4AF5-9600-FBF4A68AE389}"/>
                </a:ext>
              </a:extLst>
            </p:cNvPr>
            <p:cNvCxnSpPr>
              <a:cxnSpLocks/>
            </p:cNvCxnSpPr>
            <p:nvPr/>
          </p:nvCxnSpPr>
          <p:spPr>
            <a:xfrm>
              <a:off x="2369820" y="376897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90" name="直接连接符 89">
              <a:extLst>
                <a:ext uri="{FF2B5EF4-FFF2-40B4-BE49-F238E27FC236}">
                  <a16:creationId xmlns:a16="http://schemas.microsoft.com/office/drawing/2014/main" id="{CB35CAFF-30BF-46ED-8F0C-87A49790A6ED}"/>
                </a:ext>
              </a:extLst>
            </p:cNvPr>
            <p:cNvCxnSpPr>
              <a:cxnSpLocks/>
            </p:cNvCxnSpPr>
            <p:nvPr/>
          </p:nvCxnSpPr>
          <p:spPr>
            <a:xfrm>
              <a:off x="2369820" y="387901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91" name="直接连接符 90">
              <a:extLst>
                <a:ext uri="{FF2B5EF4-FFF2-40B4-BE49-F238E27FC236}">
                  <a16:creationId xmlns:a16="http://schemas.microsoft.com/office/drawing/2014/main" id="{0D0C8FAB-B9B9-41E4-8FAB-9A72E513FD31}"/>
                </a:ext>
              </a:extLst>
            </p:cNvPr>
            <p:cNvCxnSpPr>
              <a:cxnSpLocks/>
            </p:cNvCxnSpPr>
            <p:nvPr/>
          </p:nvCxnSpPr>
          <p:spPr>
            <a:xfrm>
              <a:off x="2369820" y="398905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矩形 114">
            <a:extLst>
              <a:ext uri="{FF2B5EF4-FFF2-40B4-BE49-F238E27FC236}">
                <a16:creationId xmlns:a16="http://schemas.microsoft.com/office/drawing/2014/main" id="{104388C3-8AEF-463F-BF2B-CEEC88AF68C2}"/>
              </a:ext>
            </a:extLst>
          </p:cNvPr>
          <p:cNvSpPr/>
          <p:nvPr/>
        </p:nvSpPr>
        <p:spPr>
          <a:xfrm>
            <a:off x="443864" y="4317628"/>
            <a:ext cx="1847885" cy="1840119"/>
          </a:xfrm>
          <a:prstGeom prst="rect">
            <a:avLst/>
          </a:prstGeom>
        </p:spPr>
        <p:txBody>
          <a:bodyPr wrap="square">
            <a:spAutoFit/>
          </a:bodyPr>
          <a:lstStyle/>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p:txBody>
      </p:sp>
      <p:sp>
        <p:nvSpPr>
          <p:cNvPr id="116" name="矩形 115">
            <a:extLst>
              <a:ext uri="{FF2B5EF4-FFF2-40B4-BE49-F238E27FC236}">
                <a16:creationId xmlns:a16="http://schemas.microsoft.com/office/drawing/2014/main" id="{B09FEFB0-897C-4C20-9D33-41C48B862669}"/>
              </a:ext>
            </a:extLst>
          </p:cNvPr>
          <p:cNvSpPr/>
          <p:nvPr/>
        </p:nvSpPr>
        <p:spPr>
          <a:xfrm>
            <a:off x="467560" y="3903793"/>
            <a:ext cx="1800493" cy="417358"/>
          </a:xfrm>
          <a:prstGeom prst="rect">
            <a:avLst/>
          </a:prstGeom>
        </p:spPr>
        <p:txBody>
          <a:bodyPr wrap="none">
            <a:spAutoFit/>
          </a:bodyPr>
          <a:lstStyle/>
          <a:p>
            <a:pPr lvl="0" algn="ctr">
              <a:lnSpc>
                <a:spcPct val="130000"/>
              </a:lnSpc>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输入时间节点</a:t>
            </a:r>
          </a:p>
        </p:txBody>
      </p:sp>
      <p:sp>
        <p:nvSpPr>
          <p:cNvPr id="143" name="矩形: 剪去单角 142">
            <a:extLst>
              <a:ext uri="{FF2B5EF4-FFF2-40B4-BE49-F238E27FC236}">
                <a16:creationId xmlns:a16="http://schemas.microsoft.com/office/drawing/2014/main" id="{2C980361-21EA-4511-AF03-D3C16E362DB7}"/>
              </a:ext>
            </a:extLst>
          </p:cNvPr>
          <p:cNvSpPr/>
          <p:nvPr/>
        </p:nvSpPr>
        <p:spPr>
          <a:xfrm flipH="1">
            <a:off x="2796896" y="3733656"/>
            <a:ext cx="1853690" cy="2511829"/>
          </a:xfrm>
          <a:prstGeom prst="snip1Rect">
            <a:avLst>
              <a:gd name="adj" fmla="val 11323"/>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grpSp>
        <p:nvGrpSpPr>
          <p:cNvPr id="144" name="组合 143">
            <a:extLst>
              <a:ext uri="{FF2B5EF4-FFF2-40B4-BE49-F238E27FC236}">
                <a16:creationId xmlns:a16="http://schemas.microsoft.com/office/drawing/2014/main" id="{E9A33336-E70C-438C-B388-C06C42C6F760}"/>
              </a:ext>
            </a:extLst>
          </p:cNvPr>
          <p:cNvGrpSpPr/>
          <p:nvPr/>
        </p:nvGrpSpPr>
        <p:grpSpPr>
          <a:xfrm flipH="1">
            <a:off x="3103326" y="3853331"/>
            <a:ext cx="1240829" cy="469673"/>
            <a:chOff x="2369820" y="2118360"/>
            <a:chExt cx="1729740" cy="1870696"/>
          </a:xfrm>
          <a:gradFill>
            <a:gsLst>
              <a:gs pos="0">
                <a:schemeClr val="accent2">
                  <a:alpha val="20000"/>
                </a:schemeClr>
              </a:gs>
              <a:gs pos="54000">
                <a:schemeClr val="accent2"/>
              </a:gs>
              <a:gs pos="100000">
                <a:schemeClr val="accent3"/>
              </a:gs>
            </a:gsLst>
            <a:lin ang="5400000" scaled="1"/>
          </a:gradFill>
        </p:grpSpPr>
        <p:cxnSp>
          <p:nvCxnSpPr>
            <p:cNvPr id="147" name="直接连接符 146">
              <a:extLst>
                <a:ext uri="{FF2B5EF4-FFF2-40B4-BE49-F238E27FC236}">
                  <a16:creationId xmlns:a16="http://schemas.microsoft.com/office/drawing/2014/main" id="{E99260FA-5041-46E9-A9E3-695AC653DED7}"/>
                </a:ext>
              </a:extLst>
            </p:cNvPr>
            <p:cNvCxnSpPr/>
            <p:nvPr/>
          </p:nvCxnSpPr>
          <p:spPr>
            <a:xfrm>
              <a:off x="2369820" y="2118360"/>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8" name="直接连接符 147">
              <a:extLst>
                <a:ext uri="{FF2B5EF4-FFF2-40B4-BE49-F238E27FC236}">
                  <a16:creationId xmlns:a16="http://schemas.microsoft.com/office/drawing/2014/main" id="{26AF77D0-C21A-4CE9-ADA3-212DFED1DCB8}"/>
                </a:ext>
              </a:extLst>
            </p:cNvPr>
            <p:cNvCxnSpPr>
              <a:cxnSpLocks/>
            </p:cNvCxnSpPr>
            <p:nvPr/>
          </p:nvCxnSpPr>
          <p:spPr>
            <a:xfrm>
              <a:off x="2369820" y="2228401"/>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49" name="直接连接符 148">
              <a:extLst>
                <a:ext uri="{FF2B5EF4-FFF2-40B4-BE49-F238E27FC236}">
                  <a16:creationId xmlns:a16="http://schemas.microsoft.com/office/drawing/2014/main" id="{1A9A55F3-B859-4825-93D5-988E916DCB64}"/>
                </a:ext>
              </a:extLst>
            </p:cNvPr>
            <p:cNvCxnSpPr>
              <a:cxnSpLocks/>
            </p:cNvCxnSpPr>
            <p:nvPr/>
          </p:nvCxnSpPr>
          <p:spPr>
            <a:xfrm>
              <a:off x="2369820" y="2338442"/>
              <a:ext cx="122682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0" name="直接连接符 149">
              <a:extLst>
                <a:ext uri="{FF2B5EF4-FFF2-40B4-BE49-F238E27FC236}">
                  <a16:creationId xmlns:a16="http://schemas.microsoft.com/office/drawing/2014/main" id="{FF852CE4-A844-4410-A92C-6952DB25600B}"/>
                </a:ext>
              </a:extLst>
            </p:cNvPr>
            <p:cNvCxnSpPr>
              <a:cxnSpLocks/>
            </p:cNvCxnSpPr>
            <p:nvPr/>
          </p:nvCxnSpPr>
          <p:spPr>
            <a:xfrm>
              <a:off x="2369820" y="244848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1" name="直接连接符 150">
              <a:extLst>
                <a:ext uri="{FF2B5EF4-FFF2-40B4-BE49-F238E27FC236}">
                  <a16:creationId xmlns:a16="http://schemas.microsoft.com/office/drawing/2014/main" id="{C18FDB0B-4A79-42EE-B939-C695D5136D81}"/>
                </a:ext>
              </a:extLst>
            </p:cNvPr>
            <p:cNvCxnSpPr>
              <a:cxnSpLocks/>
            </p:cNvCxnSpPr>
            <p:nvPr/>
          </p:nvCxnSpPr>
          <p:spPr>
            <a:xfrm>
              <a:off x="2369820" y="255852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2" name="直接连接符 151">
              <a:extLst>
                <a:ext uri="{FF2B5EF4-FFF2-40B4-BE49-F238E27FC236}">
                  <a16:creationId xmlns:a16="http://schemas.microsoft.com/office/drawing/2014/main" id="{550DAE34-8E8C-4EC4-9B03-19C8540C6DC8}"/>
                </a:ext>
              </a:extLst>
            </p:cNvPr>
            <p:cNvCxnSpPr>
              <a:cxnSpLocks/>
            </p:cNvCxnSpPr>
            <p:nvPr/>
          </p:nvCxnSpPr>
          <p:spPr>
            <a:xfrm>
              <a:off x="2369820" y="266856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3" name="直接连接符 152">
              <a:extLst>
                <a:ext uri="{FF2B5EF4-FFF2-40B4-BE49-F238E27FC236}">
                  <a16:creationId xmlns:a16="http://schemas.microsoft.com/office/drawing/2014/main" id="{5772DD37-4435-43E2-9AB6-0D8C29124897}"/>
                </a:ext>
              </a:extLst>
            </p:cNvPr>
            <p:cNvCxnSpPr>
              <a:cxnSpLocks/>
            </p:cNvCxnSpPr>
            <p:nvPr/>
          </p:nvCxnSpPr>
          <p:spPr>
            <a:xfrm>
              <a:off x="2369820" y="277860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4" name="直接连接符 153">
              <a:extLst>
                <a:ext uri="{FF2B5EF4-FFF2-40B4-BE49-F238E27FC236}">
                  <a16:creationId xmlns:a16="http://schemas.microsoft.com/office/drawing/2014/main" id="{E8789466-547D-4661-B55F-80022B783641}"/>
                </a:ext>
              </a:extLst>
            </p:cNvPr>
            <p:cNvCxnSpPr>
              <a:cxnSpLocks/>
            </p:cNvCxnSpPr>
            <p:nvPr/>
          </p:nvCxnSpPr>
          <p:spPr>
            <a:xfrm>
              <a:off x="2369820" y="2888647"/>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5" name="直接连接符 154">
              <a:extLst>
                <a:ext uri="{FF2B5EF4-FFF2-40B4-BE49-F238E27FC236}">
                  <a16:creationId xmlns:a16="http://schemas.microsoft.com/office/drawing/2014/main" id="{8DF970ED-B18D-40DF-9EDA-2A85C0B0939A}"/>
                </a:ext>
              </a:extLst>
            </p:cNvPr>
            <p:cNvCxnSpPr>
              <a:cxnSpLocks/>
            </p:cNvCxnSpPr>
            <p:nvPr/>
          </p:nvCxnSpPr>
          <p:spPr>
            <a:xfrm>
              <a:off x="2369820" y="2998688"/>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6" name="直接连接符 155">
              <a:extLst>
                <a:ext uri="{FF2B5EF4-FFF2-40B4-BE49-F238E27FC236}">
                  <a16:creationId xmlns:a16="http://schemas.microsoft.com/office/drawing/2014/main" id="{A85D2F45-7016-4CE9-8CAA-02EC0FFEFDD9}"/>
                </a:ext>
              </a:extLst>
            </p:cNvPr>
            <p:cNvCxnSpPr>
              <a:cxnSpLocks/>
            </p:cNvCxnSpPr>
            <p:nvPr/>
          </p:nvCxnSpPr>
          <p:spPr>
            <a:xfrm>
              <a:off x="2369820" y="3108729"/>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7" name="直接连接符 156">
              <a:extLst>
                <a:ext uri="{FF2B5EF4-FFF2-40B4-BE49-F238E27FC236}">
                  <a16:creationId xmlns:a16="http://schemas.microsoft.com/office/drawing/2014/main" id="{572961A1-D68B-4EF7-A3E0-5E3A290CC2AD}"/>
                </a:ext>
              </a:extLst>
            </p:cNvPr>
            <p:cNvCxnSpPr>
              <a:cxnSpLocks/>
            </p:cNvCxnSpPr>
            <p:nvPr/>
          </p:nvCxnSpPr>
          <p:spPr>
            <a:xfrm>
              <a:off x="2369820" y="3218770"/>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8" name="直接连接符 157">
              <a:extLst>
                <a:ext uri="{FF2B5EF4-FFF2-40B4-BE49-F238E27FC236}">
                  <a16:creationId xmlns:a16="http://schemas.microsoft.com/office/drawing/2014/main" id="{5FDE529A-6998-4623-8746-A3C5CC83BCC0}"/>
                </a:ext>
              </a:extLst>
            </p:cNvPr>
            <p:cNvCxnSpPr>
              <a:cxnSpLocks/>
            </p:cNvCxnSpPr>
            <p:nvPr/>
          </p:nvCxnSpPr>
          <p:spPr>
            <a:xfrm>
              <a:off x="2369820" y="3328811"/>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59" name="直接连接符 158">
              <a:extLst>
                <a:ext uri="{FF2B5EF4-FFF2-40B4-BE49-F238E27FC236}">
                  <a16:creationId xmlns:a16="http://schemas.microsoft.com/office/drawing/2014/main" id="{48DB845B-93D4-4BA8-8FBE-18914A36B68A}"/>
                </a:ext>
              </a:extLst>
            </p:cNvPr>
            <p:cNvCxnSpPr>
              <a:cxnSpLocks/>
            </p:cNvCxnSpPr>
            <p:nvPr/>
          </p:nvCxnSpPr>
          <p:spPr>
            <a:xfrm>
              <a:off x="2369820" y="3438852"/>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0" name="直接连接符 159">
              <a:extLst>
                <a:ext uri="{FF2B5EF4-FFF2-40B4-BE49-F238E27FC236}">
                  <a16:creationId xmlns:a16="http://schemas.microsoft.com/office/drawing/2014/main" id="{94AC8799-0D7C-495F-828D-B9B60C8BE289}"/>
                </a:ext>
              </a:extLst>
            </p:cNvPr>
            <p:cNvCxnSpPr>
              <a:cxnSpLocks/>
            </p:cNvCxnSpPr>
            <p:nvPr/>
          </p:nvCxnSpPr>
          <p:spPr>
            <a:xfrm>
              <a:off x="2369820" y="354889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1" name="直接连接符 160">
              <a:extLst>
                <a:ext uri="{FF2B5EF4-FFF2-40B4-BE49-F238E27FC236}">
                  <a16:creationId xmlns:a16="http://schemas.microsoft.com/office/drawing/2014/main" id="{B3AB714A-BC21-4A70-ADD1-B3AE0E5347AE}"/>
                </a:ext>
              </a:extLst>
            </p:cNvPr>
            <p:cNvCxnSpPr>
              <a:cxnSpLocks/>
            </p:cNvCxnSpPr>
            <p:nvPr/>
          </p:nvCxnSpPr>
          <p:spPr>
            <a:xfrm>
              <a:off x="2369820" y="365893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2" name="直接连接符 161">
              <a:extLst>
                <a:ext uri="{FF2B5EF4-FFF2-40B4-BE49-F238E27FC236}">
                  <a16:creationId xmlns:a16="http://schemas.microsoft.com/office/drawing/2014/main" id="{622086AA-6C7D-4918-BA9D-5F3B9D7A7624}"/>
                </a:ext>
              </a:extLst>
            </p:cNvPr>
            <p:cNvCxnSpPr>
              <a:cxnSpLocks/>
            </p:cNvCxnSpPr>
            <p:nvPr/>
          </p:nvCxnSpPr>
          <p:spPr>
            <a:xfrm>
              <a:off x="2369820" y="376897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3" name="直接连接符 162">
              <a:extLst>
                <a:ext uri="{FF2B5EF4-FFF2-40B4-BE49-F238E27FC236}">
                  <a16:creationId xmlns:a16="http://schemas.microsoft.com/office/drawing/2014/main" id="{3F1E0136-2BC1-4C5E-8D69-2B707DCC2DA0}"/>
                </a:ext>
              </a:extLst>
            </p:cNvPr>
            <p:cNvCxnSpPr>
              <a:cxnSpLocks/>
            </p:cNvCxnSpPr>
            <p:nvPr/>
          </p:nvCxnSpPr>
          <p:spPr>
            <a:xfrm>
              <a:off x="2369820" y="387901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64" name="直接连接符 163">
              <a:extLst>
                <a:ext uri="{FF2B5EF4-FFF2-40B4-BE49-F238E27FC236}">
                  <a16:creationId xmlns:a16="http://schemas.microsoft.com/office/drawing/2014/main" id="{5DD01BF0-96F7-42A4-882C-3DA03F322A7E}"/>
                </a:ext>
              </a:extLst>
            </p:cNvPr>
            <p:cNvCxnSpPr>
              <a:cxnSpLocks/>
            </p:cNvCxnSpPr>
            <p:nvPr/>
          </p:nvCxnSpPr>
          <p:spPr>
            <a:xfrm>
              <a:off x="2369820" y="398905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
        <p:nvSpPr>
          <p:cNvPr id="145" name="矩形 144">
            <a:extLst>
              <a:ext uri="{FF2B5EF4-FFF2-40B4-BE49-F238E27FC236}">
                <a16:creationId xmlns:a16="http://schemas.microsoft.com/office/drawing/2014/main" id="{F9E0CE6B-A2B9-418E-B7AB-9841099CA0D9}"/>
              </a:ext>
            </a:extLst>
          </p:cNvPr>
          <p:cNvSpPr/>
          <p:nvPr/>
        </p:nvSpPr>
        <p:spPr>
          <a:xfrm>
            <a:off x="2799799" y="4317628"/>
            <a:ext cx="1847885" cy="1840119"/>
          </a:xfrm>
          <a:prstGeom prst="rect">
            <a:avLst/>
          </a:prstGeom>
        </p:spPr>
        <p:txBody>
          <a:bodyPr wrap="square">
            <a:spAutoFit/>
          </a:bodyPr>
          <a:lstStyle/>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p:txBody>
      </p:sp>
      <p:sp>
        <p:nvSpPr>
          <p:cNvPr id="146" name="矩形 145">
            <a:extLst>
              <a:ext uri="{FF2B5EF4-FFF2-40B4-BE49-F238E27FC236}">
                <a16:creationId xmlns:a16="http://schemas.microsoft.com/office/drawing/2014/main" id="{CC296BB3-144E-4034-A428-0A7677657D10}"/>
              </a:ext>
            </a:extLst>
          </p:cNvPr>
          <p:cNvSpPr/>
          <p:nvPr/>
        </p:nvSpPr>
        <p:spPr>
          <a:xfrm>
            <a:off x="2823494" y="3903793"/>
            <a:ext cx="1800494" cy="417358"/>
          </a:xfrm>
          <a:prstGeom prst="rect">
            <a:avLst/>
          </a:prstGeom>
        </p:spPr>
        <p:txBody>
          <a:bodyPr wrap="none">
            <a:spAutoFit/>
          </a:bodyPr>
          <a:lstStyle/>
          <a:p>
            <a:pPr algn="ctr">
              <a:lnSpc>
                <a:spcPct val="130000"/>
              </a:lnSpc>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输入时间节点</a:t>
            </a:r>
          </a:p>
        </p:txBody>
      </p:sp>
      <p:sp>
        <p:nvSpPr>
          <p:cNvPr id="166" name="矩形: 剪去单角 165">
            <a:extLst>
              <a:ext uri="{FF2B5EF4-FFF2-40B4-BE49-F238E27FC236}">
                <a16:creationId xmlns:a16="http://schemas.microsoft.com/office/drawing/2014/main" id="{2A8A3A1C-D054-44C0-A015-358AE80F099B}"/>
              </a:ext>
            </a:extLst>
          </p:cNvPr>
          <p:cNvSpPr/>
          <p:nvPr/>
        </p:nvSpPr>
        <p:spPr>
          <a:xfrm flipH="1">
            <a:off x="5169154" y="3733656"/>
            <a:ext cx="1853690" cy="2511829"/>
          </a:xfrm>
          <a:prstGeom prst="snip1Rect">
            <a:avLst>
              <a:gd name="adj" fmla="val 11323"/>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grpSp>
        <p:nvGrpSpPr>
          <p:cNvPr id="167" name="组合 166">
            <a:extLst>
              <a:ext uri="{FF2B5EF4-FFF2-40B4-BE49-F238E27FC236}">
                <a16:creationId xmlns:a16="http://schemas.microsoft.com/office/drawing/2014/main" id="{B95E5987-28DB-4C02-8CD4-4C18D206A60F}"/>
              </a:ext>
            </a:extLst>
          </p:cNvPr>
          <p:cNvGrpSpPr/>
          <p:nvPr/>
        </p:nvGrpSpPr>
        <p:grpSpPr>
          <a:xfrm flipH="1">
            <a:off x="5475584" y="3853331"/>
            <a:ext cx="1240829" cy="469673"/>
            <a:chOff x="2369820" y="2118360"/>
            <a:chExt cx="1729740" cy="1870696"/>
          </a:xfrm>
          <a:gradFill>
            <a:gsLst>
              <a:gs pos="0">
                <a:schemeClr val="accent2">
                  <a:alpha val="20000"/>
                </a:schemeClr>
              </a:gs>
              <a:gs pos="54000">
                <a:schemeClr val="accent2"/>
              </a:gs>
              <a:gs pos="100000">
                <a:schemeClr val="accent3"/>
              </a:gs>
            </a:gsLst>
            <a:lin ang="5400000" scaled="1"/>
          </a:gradFill>
        </p:grpSpPr>
        <p:cxnSp>
          <p:nvCxnSpPr>
            <p:cNvPr id="170" name="直接连接符 169">
              <a:extLst>
                <a:ext uri="{FF2B5EF4-FFF2-40B4-BE49-F238E27FC236}">
                  <a16:creationId xmlns:a16="http://schemas.microsoft.com/office/drawing/2014/main" id="{77FA093F-5E17-4B2E-930D-DD152E48431B}"/>
                </a:ext>
              </a:extLst>
            </p:cNvPr>
            <p:cNvCxnSpPr/>
            <p:nvPr/>
          </p:nvCxnSpPr>
          <p:spPr>
            <a:xfrm>
              <a:off x="2369820" y="2118360"/>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1" name="直接连接符 170">
              <a:extLst>
                <a:ext uri="{FF2B5EF4-FFF2-40B4-BE49-F238E27FC236}">
                  <a16:creationId xmlns:a16="http://schemas.microsoft.com/office/drawing/2014/main" id="{B065427F-51BA-4E23-A938-FE4037D3DD6A}"/>
                </a:ext>
              </a:extLst>
            </p:cNvPr>
            <p:cNvCxnSpPr>
              <a:cxnSpLocks/>
            </p:cNvCxnSpPr>
            <p:nvPr/>
          </p:nvCxnSpPr>
          <p:spPr>
            <a:xfrm>
              <a:off x="2369820" y="2228401"/>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2" name="直接连接符 171">
              <a:extLst>
                <a:ext uri="{FF2B5EF4-FFF2-40B4-BE49-F238E27FC236}">
                  <a16:creationId xmlns:a16="http://schemas.microsoft.com/office/drawing/2014/main" id="{5DC4E02D-1F54-4A84-B5EF-6883D6B37059}"/>
                </a:ext>
              </a:extLst>
            </p:cNvPr>
            <p:cNvCxnSpPr>
              <a:cxnSpLocks/>
            </p:cNvCxnSpPr>
            <p:nvPr/>
          </p:nvCxnSpPr>
          <p:spPr>
            <a:xfrm>
              <a:off x="2369820" y="2338442"/>
              <a:ext cx="122682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3" name="直接连接符 172">
              <a:extLst>
                <a:ext uri="{FF2B5EF4-FFF2-40B4-BE49-F238E27FC236}">
                  <a16:creationId xmlns:a16="http://schemas.microsoft.com/office/drawing/2014/main" id="{4F9FF6C3-93BE-4585-B0BE-236E0CA0BDBE}"/>
                </a:ext>
              </a:extLst>
            </p:cNvPr>
            <p:cNvCxnSpPr>
              <a:cxnSpLocks/>
            </p:cNvCxnSpPr>
            <p:nvPr/>
          </p:nvCxnSpPr>
          <p:spPr>
            <a:xfrm>
              <a:off x="2369820" y="244848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4" name="直接连接符 173">
              <a:extLst>
                <a:ext uri="{FF2B5EF4-FFF2-40B4-BE49-F238E27FC236}">
                  <a16:creationId xmlns:a16="http://schemas.microsoft.com/office/drawing/2014/main" id="{A39E1356-905C-4C1A-A6B1-C40ABFFBA3F5}"/>
                </a:ext>
              </a:extLst>
            </p:cNvPr>
            <p:cNvCxnSpPr>
              <a:cxnSpLocks/>
            </p:cNvCxnSpPr>
            <p:nvPr/>
          </p:nvCxnSpPr>
          <p:spPr>
            <a:xfrm>
              <a:off x="2369820" y="255852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5" name="直接连接符 174">
              <a:extLst>
                <a:ext uri="{FF2B5EF4-FFF2-40B4-BE49-F238E27FC236}">
                  <a16:creationId xmlns:a16="http://schemas.microsoft.com/office/drawing/2014/main" id="{D98CF8CB-0C24-4590-911E-9EB576D18DC6}"/>
                </a:ext>
              </a:extLst>
            </p:cNvPr>
            <p:cNvCxnSpPr>
              <a:cxnSpLocks/>
            </p:cNvCxnSpPr>
            <p:nvPr/>
          </p:nvCxnSpPr>
          <p:spPr>
            <a:xfrm>
              <a:off x="2369820" y="266856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6" name="直接连接符 175">
              <a:extLst>
                <a:ext uri="{FF2B5EF4-FFF2-40B4-BE49-F238E27FC236}">
                  <a16:creationId xmlns:a16="http://schemas.microsoft.com/office/drawing/2014/main" id="{7219BD8C-C010-420F-8D6E-68B1D946BD5C}"/>
                </a:ext>
              </a:extLst>
            </p:cNvPr>
            <p:cNvCxnSpPr>
              <a:cxnSpLocks/>
            </p:cNvCxnSpPr>
            <p:nvPr/>
          </p:nvCxnSpPr>
          <p:spPr>
            <a:xfrm>
              <a:off x="2369820" y="277860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7" name="直接连接符 176">
              <a:extLst>
                <a:ext uri="{FF2B5EF4-FFF2-40B4-BE49-F238E27FC236}">
                  <a16:creationId xmlns:a16="http://schemas.microsoft.com/office/drawing/2014/main" id="{872AFF82-9891-4AF0-BFBC-3F9961E3310C}"/>
                </a:ext>
              </a:extLst>
            </p:cNvPr>
            <p:cNvCxnSpPr>
              <a:cxnSpLocks/>
            </p:cNvCxnSpPr>
            <p:nvPr/>
          </p:nvCxnSpPr>
          <p:spPr>
            <a:xfrm>
              <a:off x="2369820" y="2888647"/>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8" name="直接连接符 177">
              <a:extLst>
                <a:ext uri="{FF2B5EF4-FFF2-40B4-BE49-F238E27FC236}">
                  <a16:creationId xmlns:a16="http://schemas.microsoft.com/office/drawing/2014/main" id="{223C9421-FCF9-48C6-B70F-6E2CDB35A100}"/>
                </a:ext>
              </a:extLst>
            </p:cNvPr>
            <p:cNvCxnSpPr>
              <a:cxnSpLocks/>
            </p:cNvCxnSpPr>
            <p:nvPr/>
          </p:nvCxnSpPr>
          <p:spPr>
            <a:xfrm>
              <a:off x="2369820" y="2998688"/>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79" name="直接连接符 178">
              <a:extLst>
                <a:ext uri="{FF2B5EF4-FFF2-40B4-BE49-F238E27FC236}">
                  <a16:creationId xmlns:a16="http://schemas.microsoft.com/office/drawing/2014/main" id="{ECE1206B-D1E1-46D6-9FE1-4944541D2AD2}"/>
                </a:ext>
              </a:extLst>
            </p:cNvPr>
            <p:cNvCxnSpPr>
              <a:cxnSpLocks/>
            </p:cNvCxnSpPr>
            <p:nvPr/>
          </p:nvCxnSpPr>
          <p:spPr>
            <a:xfrm>
              <a:off x="2369820" y="3108729"/>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0" name="直接连接符 179">
              <a:extLst>
                <a:ext uri="{FF2B5EF4-FFF2-40B4-BE49-F238E27FC236}">
                  <a16:creationId xmlns:a16="http://schemas.microsoft.com/office/drawing/2014/main" id="{6F7E795F-CA80-4227-A887-003C1DB92896}"/>
                </a:ext>
              </a:extLst>
            </p:cNvPr>
            <p:cNvCxnSpPr>
              <a:cxnSpLocks/>
            </p:cNvCxnSpPr>
            <p:nvPr/>
          </p:nvCxnSpPr>
          <p:spPr>
            <a:xfrm>
              <a:off x="2369820" y="3218770"/>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1" name="直接连接符 180">
              <a:extLst>
                <a:ext uri="{FF2B5EF4-FFF2-40B4-BE49-F238E27FC236}">
                  <a16:creationId xmlns:a16="http://schemas.microsoft.com/office/drawing/2014/main" id="{28E65697-B07C-415A-A707-647552A68F8F}"/>
                </a:ext>
              </a:extLst>
            </p:cNvPr>
            <p:cNvCxnSpPr>
              <a:cxnSpLocks/>
            </p:cNvCxnSpPr>
            <p:nvPr/>
          </p:nvCxnSpPr>
          <p:spPr>
            <a:xfrm>
              <a:off x="2369820" y="3328811"/>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2" name="直接连接符 181">
              <a:extLst>
                <a:ext uri="{FF2B5EF4-FFF2-40B4-BE49-F238E27FC236}">
                  <a16:creationId xmlns:a16="http://schemas.microsoft.com/office/drawing/2014/main" id="{3DC33C8F-0114-4E22-B1E1-1AEEAAF5794C}"/>
                </a:ext>
              </a:extLst>
            </p:cNvPr>
            <p:cNvCxnSpPr>
              <a:cxnSpLocks/>
            </p:cNvCxnSpPr>
            <p:nvPr/>
          </p:nvCxnSpPr>
          <p:spPr>
            <a:xfrm>
              <a:off x="2369820" y="3438852"/>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3" name="直接连接符 182">
              <a:extLst>
                <a:ext uri="{FF2B5EF4-FFF2-40B4-BE49-F238E27FC236}">
                  <a16:creationId xmlns:a16="http://schemas.microsoft.com/office/drawing/2014/main" id="{32687885-40B0-44C4-A7C8-396A04C341DB}"/>
                </a:ext>
              </a:extLst>
            </p:cNvPr>
            <p:cNvCxnSpPr>
              <a:cxnSpLocks/>
            </p:cNvCxnSpPr>
            <p:nvPr/>
          </p:nvCxnSpPr>
          <p:spPr>
            <a:xfrm>
              <a:off x="2369820" y="354889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4" name="直接连接符 183">
              <a:extLst>
                <a:ext uri="{FF2B5EF4-FFF2-40B4-BE49-F238E27FC236}">
                  <a16:creationId xmlns:a16="http://schemas.microsoft.com/office/drawing/2014/main" id="{CD12665A-FCF6-4229-9D8A-A77CB416C44A}"/>
                </a:ext>
              </a:extLst>
            </p:cNvPr>
            <p:cNvCxnSpPr>
              <a:cxnSpLocks/>
            </p:cNvCxnSpPr>
            <p:nvPr/>
          </p:nvCxnSpPr>
          <p:spPr>
            <a:xfrm>
              <a:off x="2369820" y="365893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5" name="直接连接符 184">
              <a:extLst>
                <a:ext uri="{FF2B5EF4-FFF2-40B4-BE49-F238E27FC236}">
                  <a16:creationId xmlns:a16="http://schemas.microsoft.com/office/drawing/2014/main" id="{B92406CB-4FA5-4178-949E-F005E0D03AE8}"/>
                </a:ext>
              </a:extLst>
            </p:cNvPr>
            <p:cNvCxnSpPr>
              <a:cxnSpLocks/>
            </p:cNvCxnSpPr>
            <p:nvPr/>
          </p:nvCxnSpPr>
          <p:spPr>
            <a:xfrm>
              <a:off x="2369820" y="376897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6" name="直接连接符 185">
              <a:extLst>
                <a:ext uri="{FF2B5EF4-FFF2-40B4-BE49-F238E27FC236}">
                  <a16:creationId xmlns:a16="http://schemas.microsoft.com/office/drawing/2014/main" id="{46F75E2A-9DD9-4C1C-8683-C19EFC9FB594}"/>
                </a:ext>
              </a:extLst>
            </p:cNvPr>
            <p:cNvCxnSpPr>
              <a:cxnSpLocks/>
            </p:cNvCxnSpPr>
            <p:nvPr/>
          </p:nvCxnSpPr>
          <p:spPr>
            <a:xfrm>
              <a:off x="2369820" y="387901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87" name="直接连接符 186">
              <a:extLst>
                <a:ext uri="{FF2B5EF4-FFF2-40B4-BE49-F238E27FC236}">
                  <a16:creationId xmlns:a16="http://schemas.microsoft.com/office/drawing/2014/main" id="{0D7B5FCD-8DCD-410C-94FB-F2F51C11BE49}"/>
                </a:ext>
              </a:extLst>
            </p:cNvPr>
            <p:cNvCxnSpPr>
              <a:cxnSpLocks/>
            </p:cNvCxnSpPr>
            <p:nvPr/>
          </p:nvCxnSpPr>
          <p:spPr>
            <a:xfrm>
              <a:off x="2369820" y="398905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
        <p:nvSpPr>
          <p:cNvPr id="168" name="矩形 167">
            <a:extLst>
              <a:ext uri="{FF2B5EF4-FFF2-40B4-BE49-F238E27FC236}">
                <a16:creationId xmlns:a16="http://schemas.microsoft.com/office/drawing/2014/main" id="{B2CD90B8-10D0-429F-B4F1-B24702E74C88}"/>
              </a:ext>
            </a:extLst>
          </p:cNvPr>
          <p:cNvSpPr/>
          <p:nvPr/>
        </p:nvSpPr>
        <p:spPr>
          <a:xfrm>
            <a:off x="5172057" y="4317628"/>
            <a:ext cx="1847885" cy="1840119"/>
          </a:xfrm>
          <a:prstGeom prst="rect">
            <a:avLst/>
          </a:prstGeom>
        </p:spPr>
        <p:txBody>
          <a:bodyPr wrap="square">
            <a:spAutoFit/>
          </a:bodyPr>
          <a:lstStyle/>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p:txBody>
      </p:sp>
      <p:sp>
        <p:nvSpPr>
          <p:cNvPr id="169" name="矩形 168">
            <a:extLst>
              <a:ext uri="{FF2B5EF4-FFF2-40B4-BE49-F238E27FC236}">
                <a16:creationId xmlns:a16="http://schemas.microsoft.com/office/drawing/2014/main" id="{47FD47E4-AB3B-4B6C-A70B-04C875A38B07}"/>
              </a:ext>
            </a:extLst>
          </p:cNvPr>
          <p:cNvSpPr/>
          <p:nvPr/>
        </p:nvSpPr>
        <p:spPr>
          <a:xfrm>
            <a:off x="5195752" y="3903793"/>
            <a:ext cx="1800494" cy="417358"/>
          </a:xfrm>
          <a:prstGeom prst="rect">
            <a:avLst/>
          </a:prstGeom>
        </p:spPr>
        <p:txBody>
          <a:bodyPr wrap="none">
            <a:spAutoFit/>
          </a:bodyPr>
          <a:lstStyle/>
          <a:p>
            <a:pPr algn="ctr">
              <a:lnSpc>
                <a:spcPct val="130000"/>
              </a:lnSpc>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输入时间节点</a:t>
            </a:r>
          </a:p>
        </p:txBody>
      </p:sp>
      <p:sp>
        <p:nvSpPr>
          <p:cNvPr id="189" name="矩形: 剪去单角 188">
            <a:extLst>
              <a:ext uri="{FF2B5EF4-FFF2-40B4-BE49-F238E27FC236}">
                <a16:creationId xmlns:a16="http://schemas.microsoft.com/office/drawing/2014/main" id="{9C069D49-EF51-47A0-8DAC-9ABDC7E9F13B}"/>
              </a:ext>
            </a:extLst>
          </p:cNvPr>
          <p:cNvSpPr/>
          <p:nvPr/>
        </p:nvSpPr>
        <p:spPr>
          <a:xfrm flipH="1">
            <a:off x="7541890" y="3733656"/>
            <a:ext cx="1853690" cy="2511829"/>
          </a:xfrm>
          <a:prstGeom prst="snip1Rect">
            <a:avLst>
              <a:gd name="adj" fmla="val 11323"/>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grpSp>
        <p:nvGrpSpPr>
          <p:cNvPr id="190" name="组合 189">
            <a:extLst>
              <a:ext uri="{FF2B5EF4-FFF2-40B4-BE49-F238E27FC236}">
                <a16:creationId xmlns:a16="http://schemas.microsoft.com/office/drawing/2014/main" id="{7F6188E6-96D3-49B1-A1AC-B396928E5236}"/>
              </a:ext>
            </a:extLst>
          </p:cNvPr>
          <p:cNvGrpSpPr/>
          <p:nvPr/>
        </p:nvGrpSpPr>
        <p:grpSpPr>
          <a:xfrm flipH="1">
            <a:off x="7848320" y="3853331"/>
            <a:ext cx="1240829" cy="469673"/>
            <a:chOff x="2369820" y="2118360"/>
            <a:chExt cx="1729740" cy="1870696"/>
          </a:xfrm>
          <a:gradFill>
            <a:gsLst>
              <a:gs pos="0">
                <a:schemeClr val="accent2">
                  <a:alpha val="20000"/>
                </a:schemeClr>
              </a:gs>
              <a:gs pos="54000">
                <a:schemeClr val="accent2"/>
              </a:gs>
              <a:gs pos="100000">
                <a:schemeClr val="accent3"/>
              </a:gs>
            </a:gsLst>
            <a:lin ang="5400000" scaled="1"/>
          </a:gradFill>
        </p:grpSpPr>
        <p:cxnSp>
          <p:nvCxnSpPr>
            <p:cNvPr id="193" name="直接连接符 192">
              <a:extLst>
                <a:ext uri="{FF2B5EF4-FFF2-40B4-BE49-F238E27FC236}">
                  <a16:creationId xmlns:a16="http://schemas.microsoft.com/office/drawing/2014/main" id="{5486E2D7-736B-4218-9512-556A5455519A}"/>
                </a:ext>
              </a:extLst>
            </p:cNvPr>
            <p:cNvCxnSpPr/>
            <p:nvPr/>
          </p:nvCxnSpPr>
          <p:spPr>
            <a:xfrm>
              <a:off x="2369820" y="2118360"/>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4" name="直接连接符 193">
              <a:extLst>
                <a:ext uri="{FF2B5EF4-FFF2-40B4-BE49-F238E27FC236}">
                  <a16:creationId xmlns:a16="http://schemas.microsoft.com/office/drawing/2014/main" id="{C6FBE4E6-3A06-482E-82A6-3FCB6F2D786B}"/>
                </a:ext>
              </a:extLst>
            </p:cNvPr>
            <p:cNvCxnSpPr>
              <a:cxnSpLocks/>
            </p:cNvCxnSpPr>
            <p:nvPr/>
          </p:nvCxnSpPr>
          <p:spPr>
            <a:xfrm>
              <a:off x="2369820" y="2228401"/>
              <a:ext cx="763427"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5" name="直接连接符 194">
              <a:extLst>
                <a:ext uri="{FF2B5EF4-FFF2-40B4-BE49-F238E27FC236}">
                  <a16:creationId xmlns:a16="http://schemas.microsoft.com/office/drawing/2014/main" id="{26455244-859E-4DD0-AE76-ADE77556011D}"/>
                </a:ext>
              </a:extLst>
            </p:cNvPr>
            <p:cNvCxnSpPr>
              <a:cxnSpLocks/>
            </p:cNvCxnSpPr>
            <p:nvPr/>
          </p:nvCxnSpPr>
          <p:spPr>
            <a:xfrm>
              <a:off x="2369820" y="2338442"/>
              <a:ext cx="122682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6" name="直接连接符 195">
              <a:extLst>
                <a:ext uri="{FF2B5EF4-FFF2-40B4-BE49-F238E27FC236}">
                  <a16:creationId xmlns:a16="http://schemas.microsoft.com/office/drawing/2014/main" id="{3ACA0E27-5527-49A1-AEF8-01BD5382696F}"/>
                </a:ext>
              </a:extLst>
            </p:cNvPr>
            <p:cNvCxnSpPr>
              <a:cxnSpLocks/>
            </p:cNvCxnSpPr>
            <p:nvPr/>
          </p:nvCxnSpPr>
          <p:spPr>
            <a:xfrm>
              <a:off x="2369820" y="244848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7" name="直接连接符 196">
              <a:extLst>
                <a:ext uri="{FF2B5EF4-FFF2-40B4-BE49-F238E27FC236}">
                  <a16:creationId xmlns:a16="http://schemas.microsoft.com/office/drawing/2014/main" id="{C17CA024-F091-435A-9DC8-61220D1D6593}"/>
                </a:ext>
              </a:extLst>
            </p:cNvPr>
            <p:cNvCxnSpPr>
              <a:cxnSpLocks/>
            </p:cNvCxnSpPr>
            <p:nvPr/>
          </p:nvCxnSpPr>
          <p:spPr>
            <a:xfrm>
              <a:off x="2369820" y="255852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8" name="直接连接符 197">
              <a:extLst>
                <a:ext uri="{FF2B5EF4-FFF2-40B4-BE49-F238E27FC236}">
                  <a16:creationId xmlns:a16="http://schemas.microsoft.com/office/drawing/2014/main" id="{4BBEE19C-5783-4EC3-BA51-4E72B43DABC2}"/>
                </a:ext>
              </a:extLst>
            </p:cNvPr>
            <p:cNvCxnSpPr>
              <a:cxnSpLocks/>
            </p:cNvCxnSpPr>
            <p:nvPr/>
          </p:nvCxnSpPr>
          <p:spPr>
            <a:xfrm>
              <a:off x="2369820" y="266856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199" name="直接连接符 198">
              <a:extLst>
                <a:ext uri="{FF2B5EF4-FFF2-40B4-BE49-F238E27FC236}">
                  <a16:creationId xmlns:a16="http://schemas.microsoft.com/office/drawing/2014/main" id="{D1D0AEAB-8529-4BE2-8696-2C505D5EA455}"/>
                </a:ext>
              </a:extLst>
            </p:cNvPr>
            <p:cNvCxnSpPr>
              <a:cxnSpLocks/>
            </p:cNvCxnSpPr>
            <p:nvPr/>
          </p:nvCxnSpPr>
          <p:spPr>
            <a:xfrm>
              <a:off x="2369820" y="277860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0" name="直接连接符 199">
              <a:extLst>
                <a:ext uri="{FF2B5EF4-FFF2-40B4-BE49-F238E27FC236}">
                  <a16:creationId xmlns:a16="http://schemas.microsoft.com/office/drawing/2014/main" id="{C1ED8AA4-69A9-4051-BD65-854D15E676E5}"/>
                </a:ext>
              </a:extLst>
            </p:cNvPr>
            <p:cNvCxnSpPr>
              <a:cxnSpLocks/>
            </p:cNvCxnSpPr>
            <p:nvPr/>
          </p:nvCxnSpPr>
          <p:spPr>
            <a:xfrm>
              <a:off x="2369820" y="2888647"/>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1" name="直接连接符 200">
              <a:extLst>
                <a:ext uri="{FF2B5EF4-FFF2-40B4-BE49-F238E27FC236}">
                  <a16:creationId xmlns:a16="http://schemas.microsoft.com/office/drawing/2014/main" id="{6EAF0F82-33A0-460C-8F41-9F7328DD11E3}"/>
                </a:ext>
              </a:extLst>
            </p:cNvPr>
            <p:cNvCxnSpPr>
              <a:cxnSpLocks/>
            </p:cNvCxnSpPr>
            <p:nvPr/>
          </p:nvCxnSpPr>
          <p:spPr>
            <a:xfrm>
              <a:off x="2369820" y="2998688"/>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2" name="直接连接符 201">
              <a:extLst>
                <a:ext uri="{FF2B5EF4-FFF2-40B4-BE49-F238E27FC236}">
                  <a16:creationId xmlns:a16="http://schemas.microsoft.com/office/drawing/2014/main" id="{B78361AF-01DB-41D6-9DEB-975FB171BFF4}"/>
                </a:ext>
              </a:extLst>
            </p:cNvPr>
            <p:cNvCxnSpPr>
              <a:cxnSpLocks/>
            </p:cNvCxnSpPr>
            <p:nvPr/>
          </p:nvCxnSpPr>
          <p:spPr>
            <a:xfrm>
              <a:off x="2369820" y="3108729"/>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3" name="直接连接符 202">
              <a:extLst>
                <a:ext uri="{FF2B5EF4-FFF2-40B4-BE49-F238E27FC236}">
                  <a16:creationId xmlns:a16="http://schemas.microsoft.com/office/drawing/2014/main" id="{7C79A880-4DDA-420A-BCE0-15B0D810F408}"/>
                </a:ext>
              </a:extLst>
            </p:cNvPr>
            <p:cNvCxnSpPr>
              <a:cxnSpLocks/>
            </p:cNvCxnSpPr>
            <p:nvPr/>
          </p:nvCxnSpPr>
          <p:spPr>
            <a:xfrm>
              <a:off x="2369820" y="3218770"/>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4" name="直接连接符 203">
              <a:extLst>
                <a:ext uri="{FF2B5EF4-FFF2-40B4-BE49-F238E27FC236}">
                  <a16:creationId xmlns:a16="http://schemas.microsoft.com/office/drawing/2014/main" id="{DE52D3B3-23E0-438B-8791-948F0D632ECA}"/>
                </a:ext>
              </a:extLst>
            </p:cNvPr>
            <p:cNvCxnSpPr>
              <a:cxnSpLocks/>
            </p:cNvCxnSpPr>
            <p:nvPr/>
          </p:nvCxnSpPr>
          <p:spPr>
            <a:xfrm>
              <a:off x="2369820" y="3328811"/>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5" name="直接连接符 204">
              <a:extLst>
                <a:ext uri="{FF2B5EF4-FFF2-40B4-BE49-F238E27FC236}">
                  <a16:creationId xmlns:a16="http://schemas.microsoft.com/office/drawing/2014/main" id="{01EC167F-6502-4FE7-8733-7D95738BDA42}"/>
                </a:ext>
              </a:extLst>
            </p:cNvPr>
            <p:cNvCxnSpPr>
              <a:cxnSpLocks/>
            </p:cNvCxnSpPr>
            <p:nvPr/>
          </p:nvCxnSpPr>
          <p:spPr>
            <a:xfrm>
              <a:off x="2369820" y="3438852"/>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6" name="直接连接符 205">
              <a:extLst>
                <a:ext uri="{FF2B5EF4-FFF2-40B4-BE49-F238E27FC236}">
                  <a16:creationId xmlns:a16="http://schemas.microsoft.com/office/drawing/2014/main" id="{101471CE-9E48-414D-9246-990540FE304A}"/>
                </a:ext>
              </a:extLst>
            </p:cNvPr>
            <p:cNvCxnSpPr>
              <a:cxnSpLocks/>
            </p:cNvCxnSpPr>
            <p:nvPr/>
          </p:nvCxnSpPr>
          <p:spPr>
            <a:xfrm>
              <a:off x="2369820" y="3548893"/>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7" name="直接连接符 206">
              <a:extLst>
                <a:ext uri="{FF2B5EF4-FFF2-40B4-BE49-F238E27FC236}">
                  <a16:creationId xmlns:a16="http://schemas.microsoft.com/office/drawing/2014/main" id="{EB7199CD-866A-43E7-82BF-531C1E05241C}"/>
                </a:ext>
              </a:extLst>
            </p:cNvPr>
            <p:cNvCxnSpPr>
              <a:cxnSpLocks/>
            </p:cNvCxnSpPr>
            <p:nvPr/>
          </p:nvCxnSpPr>
          <p:spPr>
            <a:xfrm>
              <a:off x="2369820" y="3658934"/>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8" name="直接连接符 207">
              <a:extLst>
                <a:ext uri="{FF2B5EF4-FFF2-40B4-BE49-F238E27FC236}">
                  <a16:creationId xmlns:a16="http://schemas.microsoft.com/office/drawing/2014/main" id="{9702DC7C-EA1D-4B57-978F-82D800E5AB81}"/>
                </a:ext>
              </a:extLst>
            </p:cNvPr>
            <p:cNvCxnSpPr>
              <a:cxnSpLocks/>
            </p:cNvCxnSpPr>
            <p:nvPr/>
          </p:nvCxnSpPr>
          <p:spPr>
            <a:xfrm>
              <a:off x="2369820" y="3768975"/>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09" name="直接连接符 208">
              <a:extLst>
                <a:ext uri="{FF2B5EF4-FFF2-40B4-BE49-F238E27FC236}">
                  <a16:creationId xmlns:a16="http://schemas.microsoft.com/office/drawing/2014/main" id="{FC98B78E-E8E5-4C7B-9B27-5B69FFABCAFA}"/>
                </a:ext>
              </a:extLst>
            </p:cNvPr>
            <p:cNvCxnSpPr>
              <a:cxnSpLocks/>
            </p:cNvCxnSpPr>
            <p:nvPr/>
          </p:nvCxnSpPr>
          <p:spPr>
            <a:xfrm>
              <a:off x="2369820" y="387901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0" name="直接连接符 209">
              <a:extLst>
                <a:ext uri="{FF2B5EF4-FFF2-40B4-BE49-F238E27FC236}">
                  <a16:creationId xmlns:a16="http://schemas.microsoft.com/office/drawing/2014/main" id="{898D1153-27C3-4760-91C7-39E297D4CB4F}"/>
                </a:ext>
              </a:extLst>
            </p:cNvPr>
            <p:cNvCxnSpPr>
              <a:cxnSpLocks/>
            </p:cNvCxnSpPr>
            <p:nvPr/>
          </p:nvCxnSpPr>
          <p:spPr>
            <a:xfrm>
              <a:off x="2369820" y="3989056"/>
              <a:ext cx="1729740"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grpSp>
      <p:sp>
        <p:nvSpPr>
          <p:cNvPr id="191" name="矩形 190">
            <a:extLst>
              <a:ext uri="{FF2B5EF4-FFF2-40B4-BE49-F238E27FC236}">
                <a16:creationId xmlns:a16="http://schemas.microsoft.com/office/drawing/2014/main" id="{3D640C6C-60A2-4BFE-A1F9-BD88E9E0799F}"/>
              </a:ext>
            </a:extLst>
          </p:cNvPr>
          <p:cNvSpPr/>
          <p:nvPr/>
        </p:nvSpPr>
        <p:spPr>
          <a:xfrm>
            <a:off x="7544793" y="4317628"/>
            <a:ext cx="1847885" cy="1856983"/>
          </a:xfrm>
          <a:prstGeom prst="rect">
            <a:avLst/>
          </a:prstGeom>
        </p:spPr>
        <p:txBody>
          <a:bodyPr wrap="square">
            <a:spAutoFit/>
          </a:bodyPr>
          <a:lstStyle/>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5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5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500" dirty="0">
              <a:solidFill>
                <a:prstClr val="white"/>
              </a:solidFill>
              <a:effectLst>
                <a:outerShdw blurRad="38100" dist="38100" dir="2700000" algn="tl">
                  <a:srgbClr val="000000">
                    <a:alpha val="43137"/>
                  </a:srgbClr>
                </a:outerShdw>
              </a:effectLst>
              <a:latin typeface="+mn-ea"/>
            </a:endParaRPr>
          </a:p>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5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5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p:txBody>
      </p:sp>
      <p:sp>
        <p:nvSpPr>
          <p:cNvPr id="192" name="矩形 191">
            <a:extLst>
              <a:ext uri="{FF2B5EF4-FFF2-40B4-BE49-F238E27FC236}">
                <a16:creationId xmlns:a16="http://schemas.microsoft.com/office/drawing/2014/main" id="{08592D13-AD71-45E5-B286-BAE6CCF8A934}"/>
              </a:ext>
            </a:extLst>
          </p:cNvPr>
          <p:cNvSpPr/>
          <p:nvPr/>
        </p:nvSpPr>
        <p:spPr>
          <a:xfrm>
            <a:off x="7568488" y="3903793"/>
            <a:ext cx="1800494" cy="417358"/>
          </a:xfrm>
          <a:prstGeom prst="rect">
            <a:avLst/>
          </a:prstGeom>
        </p:spPr>
        <p:txBody>
          <a:bodyPr wrap="none">
            <a:spAutoFit/>
          </a:bodyPr>
          <a:lstStyle/>
          <a:p>
            <a:pPr algn="ctr">
              <a:lnSpc>
                <a:spcPct val="130000"/>
              </a:lnSpc>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输入时间节点</a:t>
            </a:r>
          </a:p>
        </p:txBody>
      </p:sp>
      <p:sp>
        <p:nvSpPr>
          <p:cNvPr id="212" name="矩形: 剪去单角 211">
            <a:extLst>
              <a:ext uri="{FF2B5EF4-FFF2-40B4-BE49-F238E27FC236}">
                <a16:creationId xmlns:a16="http://schemas.microsoft.com/office/drawing/2014/main" id="{83C56C1A-C75C-4733-AD1B-7D0091C8D446}"/>
              </a:ext>
            </a:extLst>
          </p:cNvPr>
          <p:cNvSpPr/>
          <p:nvPr/>
        </p:nvSpPr>
        <p:spPr>
          <a:xfrm flipH="1">
            <a:off x="9879821" y="3733656"/>
            <a:ext cx="1853690" cy="2511829"/>
          </a:xfrm>
          <a:prstGeom prst="snip1Rect">
            <a:avLst>
              <a:gd name="adj" fmla="val 11323"/>
            </a:avLst>
          </a:prstGeom>
          <a:gradFill flip="none" rotWithShape="1">
            <a:gsLst>
              <a:gs pos="50000">
                <a:schemeClr val="accent1">
                  <a:alpha val="12000"/>
                </a:schemeClr>
              </a:gs>
              <a:gs pos="0">
                <a:schemeClr val="accent2">
                  <a:alpha val="76000"/>
                </a:schemeClr>
              </a:gs>
              <a:gs pos="100000">
                <a:schemeClr val="accent2">
                  <a:alpha val="38000"/>
                </a:schemeClr>
              </a:gs>
            </a:gsLst>
            <a:lin ang="2700000" scaled="1"/>
            <a:tileRect/>
          </a:gradFill>
          <a:ln w="9525">
            <a:gradFill>
              <a:gsLst>
                <a:gs pos="0">
                  <a:schemeClr val="accent2">
                    <a:alpha val="94000"/>
                  </a:schemeClr>
                </a:gs>
                <a:gs pos="100000">
                  <a:schemeClr val="accent2">
                    <a:alpha val="48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cxnSp>
        <p:nvCxnSpPr>
          <p:cNvPr id="216" name="直接连接符 215">
            <a:extLst>
              <a:ext uri="{FF2B5EF4-FFF2-40B4-BE49-F238E27FC236}">
                <a16:creationId xmlns:a16="http://schemas.microsoft.com/office/drawing/2014/main" id="{A2B57BE2-CEBA-445E-BFBA-E785B6C6F5B1}"/>
              </a:ext>
            </a:extLst>
          </p:cNvPr>
          <p:cNvCxnSpPr/>
          <p:nvPr/>
        </p:nvCxnSpPr>
        <p:spPr>
          <a:xfrm flipH="1">
            <a:off x="10879436" y="3853331"/>
            <a:ext cx="547644"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7" name="直接连接符 216">
            <a:extLst>
              <a:ext uri="{FF2B5EF4-FFF2-40B4-BE49-F238E27FC236}">
                <a16:creationId xmlns:a16="http://schemas.microsoft.com/office/drawing/2014/main" id="{13E81C6D-94D2-47E7-AF6E-F5654393954F}"/>
              </a:ext>
            </a:extLst>
          </p:cNvPr>
          <p:cNvCxnSpPr>
            <a:cxnSpLocks/>
          </p:cNvCxnSpPr>
          <p:nvPr/>
        </p:nvCxnSpPr>
        <p:spPr>
          <a:xfrm flipH="1">
            <a:off x="10879436" y="3880959"/>
            <a:ext cx="547644"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8" name="直接连接符 217">
            <a:extLst>
              <a:ext uri="{FF2B5EF4-FFF2-40B4-BE49-F238E27FC236}">
                <a16:creationId xmlns:a16="http://schemas.microsoft.com/office/drawing/2014/main" id="{E7AA5696-070E-4045-B4D9-BDD1E70E5796}"/>
              </a:ext>
            </a:extLst>
          </p:cNvPr>
          <p:cNvCxnSpPr>
            <a:cxnSpLocks/>
          </p:cNvCxnSpPr>
          <p:nvPr/>
        </p:nvCxnSpPr>
        <p:spPr>
          <a:xfrm flipH="1">
            <a:off x="10547021" y="3908587"/>
            <a:ext cx="88005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19" name="直接连接符 218">
            <a:extLst>
              <a:ext uri="{FF2B5EF4-FFF2-40B4-BE49-F238E27FC236}">
                <a16:creationId xmlns:a16="http://schemas.microsoft.com/office/drawing/2014/main" id="{E8F60D50-4E2B-4209-B564-C4E294E48D3A}"/>
              </a:ext>
            </a:extLst>
          </p:cNvPr>
          <p:cNvCxnSpPr>
            <a:cxnSpLocks/>
          </p:cNvCxnSpPr>
          <p:nvPr/>
        </p:nvCxnSpPr>
        <p:spPr>
          <a:xfrm flipH="1">
            <a:off x="10186251" y="3936215"/>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0" name="直接连接符 219">
            <a:extLst>
              <a:ext uri="{FF2B5EF4-FFF2-40B4-BE49-F238E27FC236}">
                <a16:creationId xmlns:a16="http://schemas.microsoft.com/office/drawing/2014/main" id="{EFB5427C-E991-4957-97C7-CDA2C00A85CF}"/>
              </a:ext>
            </a:extLst>
          </p:cNvPr>
          <p:cNvCxnSpPr>
            <a:cxnSpLocks/>
          </p:cNvCxnSpPr>
          <p:nvPr/>
        </p:nvCxnSpPr>
        <p:spPr>
          <a:xfrm flipH="1">
            <a:off x="10186251" y="3963842"/>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1" name="直接连接符 220">
            <a:extLst>
              <a:ext uri="{FF2B5EF4-FFF2-40B4-BE49-F238E27FC236}">
                <a16:creationId xmlns:a16="http://schemas.microsoft.com/office/drawing/2014/main" id="{D8E622EE-1456-41B4-A6F2-FF3C2584BE75}"/>
              </a:ext>
            </a:extLst>
          </p:cNvPr>
          <p:cNvCxnSpPr>
            <a:cxnSpLocks/>
          </p:cNvCxnSpPr>
          <p:nvPr/>
        </p:nvCxnSpPr>
        <p:spPr>
          <a:xfrm flipH="1">
            <a:off x="10186251" y="3991470"/>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2" name="直接连接符 221">
            <a:extLst>
              <a:ext uri="{FF2B5EF4-FFF2-40B4-BE49-F238E27FC236}">
                <a16:creationId xmlns:a16="http://schemas.microsoft.com/office/drawing/2014/main" id="{49E4F436-BC69-4C47-B9F3-B9D2A191FF6E}"/>
              </a:ext>
            </a:extLst>
          </p:cNvPr>
          <p:cNvCxnSpPr>
            <a:cxnSpLocks/>
          </p:cNvCxnSpPr>
          <p:nvPr/>
        </p:nvCxnSpPr>
        <p:spPr>
          <a:xfrm flipH="1">
            <a:off x="10186251" y="4019098"/>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3" name="直接连接符 222">
            <a:extLst>
              <a:ext uri="{FF2B5EF4-FFF2-40B4-BE49-F238E27FC236}">
                <a16:creationId xmlns:a16="http://schemas.microsoft.com/office/drawing/2014/main" id="{945B24AF-499A-4645-92A5-74F6CDBE2FD0}"/>
              </a:ext>
            </a:extLst>
          </p:cNvPr>
          <p:cNvCxnSpPr>
            <a:cxnSpLocks/>
          </p:cNvCxnSpPr>
          <p:nvPr/>
        </p:nvCxnSpPr>
        <p:spPr>
          <a:xfrm flipH="1">
            <a:off x="10186251" y="4046726"/>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4" name="直接连接符 223">
            <a:extLst>
              <a:ext uri="{FF2B5EF4-FFF2-40B4-BE49-F238E27FC236}">
                <a16:creationId xmlns:a16="http://schemas.microsoft.com/office/drawing/2014/main" id="{BBC7664C-D037-4FB3-A997-1524A6DC070B}"/>
              </a:ext>
            </a:extLst>
          </p:cNvPr>
          <p:cNvCxnSpPr>
            <a:cxnSpLocks/>
          </p:cNvCxnSpPr>
          <p:nvPr/>
        </p:nvCxnSpPr>
        <p:spPr>
          <a:xfrm flipH="1">
            <a:off x="10186251" y="4074354"/>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5" name="直接连接符 224">
            <a:extLst>
              <a:ext uri="{FF2B5EF4-FFF2-40B4-BE49-F238E27FC236}">
                <a16:creationId xmlns:a16="http://schemas.microsoft.com/office/drawing/2014/main" id="{BF8626CC-C9D3-464F-9221-3B209E03D76C}"/>
              </a:ext>
            </a:extLst>
          </p:cNvPr>
          <p:cNvCxnSpPr>
            <a:cxnSpLocks/>
          </p:cNvCxnSpPr>
          <p:nvPr/>
        </p:nvCxnSpPr>
        <p:spPr>
          <a:xfrm flipH="1">
            <a:off x="10186251" y="4101982"/>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6" name="直接连接符 225">
            <a:extLst>
              <a:ext uri="{FF2B5EF4-FFF2-40B4-BE49-F238E27FC236}">
                <a16:creationId xmlns:a16="http://schemas.microsoft.com/office/drawing/2014/main" id="{80E3DC34-97B7-461C-8057-A806994BA8EB}"/>
              </a:ext>
            </a:extLst>
          </p:cNvPr>
          <p:cNvCxnSpPr>
            <a:cxnSpLocks/>
          </p:cNvCxnSpPr>
          <p:nvPr/>
        </p:nvCxnSpPr>
        <p:spPr>
          <a:xfrm flipH="1">
            <a:off x="10186251" y="4129609"/>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7" name="直接连接符 226">
            <a:extLst>
              <a:ext uri="{FF2B5EF4-FFF2-40B4-BE49-F238E27FC236}">
                <a16:creationId xmlns:a16="http://schemas.microsoft.com/office/drawing/2014/main" id="{C80C7ECC-13F3-49A2-94F1-E6493D3F32F3}"/>
              </a:ext>
            </a:extLst>
          </p:cNvPr>
          <p:cNvCxnSpPr>
            <a:cxnSpLocks/>
          </p:cNvCxnSpPr>
          <p:nvPr/>
        </p:nvCxnSpPr>
        <p:spPr>
          <a:xfrm flipH="1">
            <a:off x="10186251" y="4157237"/>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8" name="直接连接符 227">
            <a:extLst>
              <a:ext uri="{FF2B5EF4-FFF2-40B4-BE49-F238E27FC236}">
                <a16:creationId xmlns:a16="http://schemas.microsoft.com/office/drawing/2014/main" id="{6498EB3A-C56D-4295-87D7-571CA5E0BE34}"/>
              </a:ext>
            </a:extLst>
          </p:cNvPr>
          <p:cNvCxnSpPr>
            <a:cxnSpLocks/>
          </p:cNvCxnSpPr>
          <p:nvPr/>
        </p:nvCxnSpPr>
        <p:spPr>
          <a:xfrm flipH="1">
            <a:off x="10186251" y="4184865"/>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29" name="直接连接符 228">
            <a:extLst>
              <a:ext uri="{FF2B5EF4-FFF2-40B4-BE49-F238E27FC236}">
                <a16:creationId xmlns:a16="http://schemas.microsoft.com/office/drawing/2014/main" id="{3F1ED916-0432-41A9-BC4C-493BEB4B4AD1}"/>
              </a:ext>
            </a:extLst>
          </p:cNvPr>
          <p:cNvCxnSpPr>
            <a:cxnSpLocks/>
          </p:cNvCxnSpPr>
          <p:nvPr/>
        </p:nvCxnSpPr>
        <p:spPr>
          <a:xfrm flipH="1">
            <a:off x="10186251" y="4212493"/>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30" name="直接连接符 229">
            <a:extLst>
              <a:ext uri="{FF2B5EF4-FFF2-40B4-BE49-F238E27FC236}">
                <a16:creationId xmlns:a16="http://schemas.microsoft.com/office/drawing/2014/main" id="{D762053D-AB44-4DDA-862E-9F7BA8159AD6}"/>
              </a:ext>
            </a:extLst>
          </p:cNvPr>
          <p:cNvCxnSpPr>
            <a:cxnSpLocks/>
          </p:cNvCxnSpPr>
          <p:nvPr/>
        </p:nvCxnSpPr>
        <p:spPr>
          <a:xfrm flipH="1">
            <a:off x="10186251" y="4240121"/>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31" name="直接连接符 230">
            <a:extLst>
              <a:ext uri="{FF2B5EF4-FFF2-40B4-BE49-F238E27FC236}">
                <a16:creationId xmlns:a16="http://schemas.microsoft.com/office/drawing/2014/main" id="{9FD67BAD-9AE3-453B-A84B-24E2F9DC8D61}"/>
              </a:ext>
            </a:extLst>
          </p:cNvPr>
          <p:cNvCxnSpPr>
            <a:cxnSpLocks/>
          </p:cNvCxnSpPr>
          <p:nvPr/>
        </p:nvCxnSpPr>
        <p:spPr>
          <a:xfrm flipH="1">
            <a:off x="10186251" y="4267749"/>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32" name="直接连接符 231">
            <a:extLst>
              <a:ext uri="{FF2B5EF4-FFF2-40B4-BE49-F238E27FC236}">
                <a16:creationId xmlns:a16="http://schemas.microsoft.com/office/drawing/2014/main" id="{1F73FC35-2EA3-4C6D-927B-47B14D705D1A}"/>
              </a:ext>
            </a:extLst>
          </p:cNvPr>
          <p:cNvCxnSpPr>
            <a:cxnSpLocks/>
          </p:cNvCxnSpPr>
          <p:nvPr/>
        </p:nvCxnSpPr>
        <p:spPr>
          <a:xfrm flipH="1">
            <a:off x="10186251" y="4295376"/>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233" name="直接连接符 232">
            <a:extLst>
              <a:ext uri="{FF2B5EF4-FFF2-40B4-BE49-F238E27FC236}">
                <a16:creationId xmlns:a16="http://schemas.microsoft.com/office/drawing/2014/main" id="{39BF1C60-8008-4BF6-A908-1058CBB07C77}"/>
              </a:ext>
            </a:extLst>
          </p:cNvPr>
          <p:cNvCxnSpPr>
            <a:cxnSpLocks/>
          </p:cNvCxnSpPr>
          <p:nvPr/>
        </p:nvCxnSpPr>
        <p:spPr>
          <a:xfrm flipH="1">
            <a:off x="10186251" y="4323004"/>
            <a:ext cx="1240829" cy="0"/>
          </a:xfrm>
          <a:prstGeom prst="line">
            <a:avLst/>
          </a:prstGeom>
          <a:gradFill flip="none" rotWithShape="1">
            <a:gsLst>
              <a:gs pos="50000">
                <a:srgbClr val="0C0488">
                  <a:alpha val="38000"/>
                </a:srgbClr>
              </a:gs>
              <a:gs pos="0">
                <a:srgbClr val="00C4F7">
                  <a:alpha val="79000"/>
                </a:srgbClr>
              </a:gs>
              <a:gs pos="100000">
                <a:srgbClr val="00C4F7">
                  <a:alpha val="27000"/>
                </a:srgbClr>
              </a:gs>
            </a:gsLst>
            <a:lin ang="2700000" scaled="1"/>
            <a:tileRect/>
          </a:gradFill>
          <a:ln w="9525">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214" name="矩形 213">
            <a:extLst>
              <a:ext uri="{FF2B5EF4-FFF2-40B4-BE49-F238E27FC236}">
                <a16:creationId xmlns:a16="http://schemas.microsoft.com/office/drawing/2014/main" id="{26AB08E7-1433-4AF8-8E89-F567B2DC350F}"/>
              </a:ext>
            </a:extLst>
          </p:cNvPr>
          <p:cNvSpPr/>
          <p:nvPr/>
        </p:nvSpPr>
        <p:spPr>
          <a:xfrm>
            <a:off x="9882724" y="4317628"/>
            <a:ext cx="1847885" cy="1840119"/>
          </a:xfrm>
          <a:prstGeom prst="rect">
            <a:avLst/>
          </a:prstGeom>
        </p:spPr>
        <p:txBody>
          <a:bodyPr wrap="square">
            <a:spAutoFit/>
          </a:bodyPr>
          <a:lstStyle/>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lvl="0"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a:p>
            <a:pPr algn="ctr">
              <a:lnSpc>
                <a:spcPct val="120000"/>
              </a:lnSpc>
            </a:pPr>
            <a:r>
              <a:rPr lang="zh-CN" altLang="en-US" sz="1600" dirty="0">
                <a:solidFill>
                  <a:prstClr val="white"/>
                </a:solidFill>
                <a:effectLst>
                  <a:outerShdw blurRad="38100" dist="38100" dir="2700000" algn="tl">
                    <a:srgbClr val="000000">
                      <a:alpha val="43137"/>
                    </a:srgbClr>
                  </a:outerShdw>
                </a:effectLst>
                <a:latin typeface="+mn-ea"/>
              </a:rPr>
              <a:t>请输入您的文字</a:t>
            </a:r>
            <a:endParaRPr lang="en-US" altLang="zh-CN" sz="1600" dirty="0">
              <a:solidFill>
                <a:prstClr val="white"/>
              </a:solidFill>
              <a:effectLst>
                <a:outerShdw blurRad="38100" dist="38100" dir="2700000" algn="tl">
                  <a:srgbClr val="000000">
                    <a:alpha val="43137"/>
                  </a:srgbClr>
                </a:outerShdw>
              </a:effectLst>
              <a:latin typeface="+mn-ea"/>
            </a:endParaRPr>
          </a:p>
        </p:txBody>
      </p:sp>
      <p:sp>
        <p:nvSpPr>
          <p:cNvPr id="215" name="矩形 214">
            <a:extLst>
              <a:ext uri="{FF2B5EF4-FFF2-40B4-BE49-F238E27FC236}">
                <a16:creationId xmlns:a16="http://schemas.microsoft.com/office/drawing/2014/main" id="{FDC23F88-AC84-493C-B1FF-E541C63581F5}"/>
              </a:ext>
            </a:extLst>
          </p:cNvPr>
          <p:cNvSpPr/>
          <p:nvPr/>
        </p:nvSpPr>
        <p:spPr>
          <a:xfrm>
            <a:off x="9906419" y="3903793"/>
            <a:ext cx="1800494" cy="417358"/>
          </a:xfrm>
          <a:prstGeom prst="rect">
            <a:avLst/>
          </a:prstGeom>
        </p:spPr>
        <p:txBody>
          <a:bodyPr wrap="none">
            <a:spAutoFit/>
          </a:bodyPr>
          <a:lstStyle/>
          <a:p>
            <a:pPr algn="ctr">
              <a:lnSpc>
                <a:spcPct val="130000"/>
              </a:lnSpc>
              <a:defRPr/>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输入时间节点</a:t>
            </a:r>
          </a:p>
        </p:txBody>
      </p:sp>
      <p:sp>
        <p:nvSpPr>
          <p:cNvPr id="239" name="Freeform 237+">
            <a:extLst>
              <a:ext uri="{FF2B5EF4-FFF2-40B4-BE49-F238E27FC236}">
                <a16:creationId xmlns:a16="http://schemas.microsoft.com/office/drawing/2014/main" id="{F14A5CC0-EAA6-44AF-9A98-8CC674C79E0D}"/>
              </a:ext>
            </a:extLst>
          </p:cNvPr>
          <p:cNvSpPr/>
          <p:nvPr/>
        </p:nvSpPr>
        <p:spPr>
          <a:xfrm rot="10800000" flipH="1" flipV="1">
            <a:off x="678886" y="3396931"/>
            <a:ext cx="1612863"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240" name="Freeform 237++">
            <a:extLst>
              <a:ext uri="{FF2B5EF4-FFF2-40B4-BE49-F238E27FC236}">
                <a16:creationId xmlns:a16="http://schemas.microsoft.com/office/drawing/2014/main" id="{5883AB28-7328-4B29-9998-F9E0DD6A56B5}"/>
              </a:ext>
            </a:extLst>
          </p:cNvPr>
          <p:cNvSpPr/>
          <p:nvPr/>
        </p:nvSpPr>
        <p:spPr>
          <a:xfrm rot="10800000" flipH="1" flipV="1">
            <a:off x="3033077" y="3396931"/>
            <a:ext cx="1612863"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242" name="Freeform 237++">
            <a:extLst>
              <a:ext uri="{FF2B5EF4-FFF2-40B4-BE49-F238E27FC236}">
                <a16:creationId xmlns:a16="http://schemas.microsoft.com/office/drawing/2014/main" id="{99CB3E11-836E-471C-9473-2D569DAA2D04}"/>
              </a:ext>
            </a:extLst>
          </p:cNvPr>
          <p:cNvSpPr/>
          <p:nvPr/>
        </p:nvSpPr>
        <p:spPr>
          <a:xfrm rot="10800000" flipH="1" flipV="1">
            <a:off x="5420847" y="3404217"/>
            <a:ext cx="1612863"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243" name="Freeform 237++">
            <a:extLst>
              <a:ext uri="{FF2B5EF4-FFF2-40B4-BE49-F238E27FC236}">
                <a16:creationId xmlns:a16="http://schemas.microsoft.com/office/drawing/2014/main" id="{41AE80D1-4616-47C6-9879-771FE493CC34}"/>
              </a:ext>
            </a:extLst>
          </p:cNvPr>
          <p:cNvSpPr/>
          <p:nvPr/>
        </p:nvSpPr>
        <p:spPr>
          <a:xfrm rot="10800000" flipH="1" flipV="1">
            <a:off x="7779815" y="3404217"/>
            <a:ext cx="1612863"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sp>
        <p:nvSpPr>
          <p:cNvPr id="244" name="Freeform 237+++">
            <a:extLst>
              <a:ext uri="{FF2B5EF4-FFF2-40B4-BE49-F238E27FC236}">
                <a16:creationId xmlns:a16="http://schemas.microsoft.com/office/drawing/2014/main" id="{6578A67C-435C-43A4-9B81-B4163151F74A}"/>
              </a:ext>
            </a:extLst>
          </p:cNvPr>
          <p:cNvSpPr/>
          <p:nvPr/>
        </p:nvSpPr>
        <p:spPr>
          <a:xfrm rot="10800000" flipH="1" flipV="1">
            <a:off x="10117746" y="3404217"/>
            <a:ext cx="1612863" cy="167920"/>
          </a:xfrm>
          <a:custGeom>
            <a:avLst/>
            <a:gdLst>
              <a:gd name="connsiteX0" fmla="*/ 0 w 5824609"/>
              <a:gd name="connsiteY0" fmla="*/ 103133 h 167920"/>
              <a:gd name="connsiteX1" fmla="*/ 3087471 w 5824609"/>
              <a:gd name="connsiteY1" fmla="*/ 103133 h 167920"/>
              <a:gd name="connsiteX2" fmla="*/ 3087471 w 5824609"/>
              <a:gd name="connsiteY2" fmla="*/ 167920 h 167920"/>
              <a:gd name="connsiteX3" fmla="*/ 0 w 5824609"/>
              <a:gd name="connsiteY3" fmla="*/ 167920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0" fmla="*/ 0 w 5824609"/>
              <a:gd name="connsiteY0" fmla="*/ 103133 h 167920"/>
              <a:gd name="connsiteX1" fmla="*/ 3087471 w 5824609"/>
              <a:gd name="connsiteY1" fmla="*/ 103133 h 167920"/>
              <a:gd name="connsiteX2" fmla="*/ 0 w 5824609"/>
              <a:gd name="connsiteY2" fmla="*/ 167920 h 167920"/>
              <a:gd name="connsiteX3" fmla="*/ 0 w 5824609"/>
              <a:gd name="connsiteY3" fmla="*/ 103133 h 167920"/>
              <a:gd name="connsiteX4" fmla="*/ 5656690 w 5824609"/>
              <a:gd name="connsiteY4" fmla="*/ 0 h 167920"/>
              <a:gd name="connsiteX5" fmla="*/ 5824609 w 5824609"/>
              <a:gd name="connsiteY5" fmla="*/ 167920 h 167920"/>
              <a:gd name="connsiteX6" fmla="*/ 4399314 w 5824609"/>
              <a:gd name="connsiteY6" fmla="*/ 167920 h 167920"/>
              <a:gd name="connsiteX7" fmla="*/ 4399314 w 5824609"/>
              <a:gd name="connsiteY7" fmla="*/ 103133 h 167920"/>
              <a:gd name="connsiteX8" fmla="*/ 5656690 w 5824609"/>
              <a:gd name="connsiteY8" fmla="*/ 103133 h 167920"/>
              <a:gd name="connsiteX9" fmla="*/ 5656690 w 5824609"/>
              <a:gd name="connsiteY9" fmla="*/ 0 h 167920"/>
              <a:gd name="connsiteX0" fmla="*/ 0 w 5824609"/>
              <a:gd name="connsiteY0" fmla="*/ 103133 h 167920"/>
              <a:gd name="connsiteX1" fmla="*/ 0 w 5824609"/>
              <a:gd name="connsiteY1" fmla="*/ 167920 h 167920"/>
              <a:gd name="connsiteX2" fmla="*/ 0 w 5824609"/>
              <a:gd name="connsiteY2" fmla="*/ 103133 h 167920"/>
              <a:gd name="connsiteX3" fmla="*/ 5656690 w 5824609"/>
              <a:gd name="connsiteY3" fmla="*/ 0 h 167920"/>
              <a:gd name="connsiteX4" fmla="*/ 5824609 w 5824609"/>
              <a:gd name="connsiteY4" fmla="*/ 167920 h 167920"/>
              <a:gd name="connsiteX5" fmla="*/ 4399314 w 5824609"/>
              <a:gd name="connsiteY5" fmla="*/ 167920 h 167920"/>
              <a:gd name="connsiteX6" fmla="*/ 4399314 w 5824609"/>
              <a:gd name="connsiteY6" fmla="*/ 103133 h 167920"/>
              <a:gd name="connsiteX7" fmla="*/ 5656690 w 5824609"/>
              <a:gd name="connsiteY7" fmla="*/ 103133 h 167920"/>
              <a:gd name="connsiteX8" fmla="*/ 5656690 w 5824609"/>
              <a:gd name="connsiteY8" fmla="*/ 0 h 167920"/>
              <a:gd name="connsiteX0" fmla="*/ 1257376 w 1425295"/>
              <a:gd name="connsiteY0" fmla="*/ 0 h 167920"/>
              <a:gd name="connsiteX1" fmla="*/ 1425295 w 1425295"/>
              <a:gd name="connsiteY1" fmla="*/ 167920 h 167920"/>
              <a:gd name="connsiteX2" fmla="*/ 0 w 1425295"/>
              <a:gd name="connsiteY2" fmla="*/ 167920 h 167920"/>
              <a:gd name="connsiteX3" fmla="*/ 0 w 1425295"/>
              <a:gd name="connsiteY3" fmla="*/ 103133 h 167920"/>
              <a:gd name="connsiteX4" fmla="*/ 1257376 w 1425295"/>
              <a:gd name="connsiteY4" fmla="*/ 103133 h 167920"/>
              <a:gd name="connsiteX5" fmla="*/ 1257376 w 1425295"/>
              <a:gd name="connsiteY5" fmla="*/ 0 h 1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95" h="167920">
                <a:moveTo>
                  <a:pt x="1257376" y="0"/>
                </a:moveTo>
                <a:lnTo>
                  <a:pt x="1425295" y="167920"/>
                </a:lnTo>
                <a:lnTo>
                  <a:pt x="0" y="167920"/>
                </a:lnTo>
                <a:lnTo>
                  <a:pt x="0" y="103133"/>
                </a:lnTo>
                <a:lnTo>
                  <a:pt x="1257376" y="103133"/>
                </a:lnTo>
                <a:lnTo>
                  <a:pt x="1257376" y="0"/>
                </a:lnTo>
                <a:close/>
              </a:path>
            </a:pathLst>
          </a:custGeom>
          <a:gradFill flip="none" rotWithShape="1">
            <a:gsLst>
              <a:gs pos="0">
                <a:schemeClr val="accent2">
                  <a:alpha val="0"/>
                </a:schemeClr>
              </a:gs>
              <a:gs pos="50000">
                <a:schemeClr val="accent2">
                  <a:alpha val="33000"/>
                </a:schemeClr>
              </a:gs>
              <a:gs pos="100000">
                <a:schemeClr val="accent2">
                  <a:alpha val="8000"/>
                </a:schemeClr>
              </a:gs>
            </a:gsLst>
            <a:lin ang="0" scaled="1"/>
            <a:tileRect/>
          </a:gradFill>
          <a:ln w="0">
            <a:gradFill flip="none" rotWithShape="1">
              <a:gsLst>
                <a:gs pos="0">
                  <a:schemeClr val="accent2">
                    <a:alpha val="0"/>
                  </a:schemeClr>
                </a:gs>
                <a:gs pos="100000">
                  <a:schemeClr val="tx1"/>
                </a:gs>
                <a:gs pos="78000">
                  <a:schemeClr val="accent2"/>
                </a:gs>
              </a:gsLst>
              <a:lin ang="0" scaled="1"/>
              <a:tileRect/>
            </a:gradFill>
          </a:ln>
          <a:effectLst/>
        </p:spPr>
        <p:txBody>
          <a:bodyPr rtlCol="0" anchor="ctr"/>
          <a:lstStyle/>
          <a:p>
            <a:pPr algn="ctr"/>
            <a:endParaRPr lang="zh-CN" altLang="en-US" kern="0" dirty="0">
              <a:solidFill>
                <a:prstClr val="black"/>
              </a:solidFill>
              <a:latin typeface="阿里巴巴普惠体 R"/>
              <a:ea typeface="阿里巴巴普惠体 R"/>
            </a:endParaRPr>
          </a:p>
        </p:txBody>
      </p:sp>
      <p:cxnSp>
        <p:nvCxnSpPr>
          <p:cNvPr id="241" name="直接连接符 240">
            <a:extLst>
              <a:ext uri="{FF2B5EF4-FFF2-40B4-BE49-F238E27FC236}">
                <a16:creationId xmlns:a16="http://schemas.microsoft.com/office/drawing/2014/main" id="{019CE406-8158-4CE1-AF10-87E65ACA806A}"/>
              </a:ext>
            </a:extLst>
          </p:cNvPr>
          <p:cNvCxnSpPr/>
          <p:nvPr/>
        </p:nvCxnSpPr>
        <p:spPr>
          <a:xfrm>
            <a:off x="236651" y="2937028"/>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5" name="直接连接符 244">
            <a:extLst>
              <a:ext uri="{FF2B5EF4-FFF2-40B4-BE49-F238E27FC236}">
                <a16:creationId xmlns:a16="http://schemas.microsoft.com/office/drawing/2014/main" id="{A9557D7B-C1C7-4BC0-AD2E-8BCE89310CC3}"/>
              </a:ext>
            </a:extLst>
          </p:cNvPr>
          <p:cNvCxnSpPr/>
          <p:nvPr/>
        </p:nvCxnSpPr>
        <p:spPr>
          <a:xfrm>
            <a:off x="12007957" y="4157237"/>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6" name="直接连接符 245">
            <a:extLst>
              <a:ext uri="{FF2B5EF4-FFF2-40B4-BE49-F238E27FC236}">
                <a16:creationId xmlns:a16="http://schemas.microsoft.com/office/drawing/2014/main" id="{1B1EC125-1582-4A45-AC48-9F02394188AF}"/>
              </a:ext>
            </a:extLst>
          </p:cNvPr>
          <p:cNvCxnSpPr/>
          <p:nvPr/>
        </p:nvCxnSpPr>
        <p:spPr>
          <a:xfrm>
            <a:off x="11865717" y="3141522"/>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8" name="直接连接符 247">
            <a:extLst>
              <a:ext uri="{FF2B5EF4-FFF2-40B4-BE49-F238E27FC236}">
                <a16:creationId xmlns:a16="http://schemas.microsoft.com/office/drawing/2014/main" id="{6A4FD1BA-F760-465B-88F4-5E078A192624}"/>
              </a:ext>
            </a:extLst>
          </p:cNvPr>
          <p:cNvCxnSpPr/>
          <p:nvPr/>
        </p:nvCxnSpPr>
        <p:spPr>
          <a:xfrm>
            <a:off x="7242917" y="4074354"/>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249" name="直接连接符 248">
            <a:extLst>
              <a:ext uri="{FF2B5EF4-FFF2-40B4-BE49-F238E27FC236}">
                <a16:creationId xmlns:a16="http://schemas.microsoft.com/office/drawing/2014/main" id="{C58CCDA6-6B96-4AC0-B195-92273BE0C914}"/>
              </a:ext>
            </a:extLst>
          </p:cNvPr>
          <p:cNvCxnSpPr/>
          <p:nvPr/>
        </p:nvCxnSpPr>
        <p:spPr>
          <a:xfrm>
            <a:off x="2559157" y="5114404"/>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pic>
        <p:nvPicPr>
          <p:cNvPr id="247" name="图片 246" descr="图示&#10;&#10;低可信度描述已自动生成">
            <a:extLst>
              <a:ext uri="{FF2B5EF4-FFF2-40B4-BE49-F238E27FC236}">
                <a16:creationId xmlns:a16="http://schemas.microsoft.com/office/drawing/2014/main" id="{71495E37-0026-4697-BF23-2FE503F1DA69}"/>
              </a:ext>
            </a:extLst>
          </p:cNvPr>
          <p:cNvPicPr>
            <a:picLocks noChangeAspect="1"/>
          </p:cNvPicPr>
          <p:nvPr/>
        </p:nvPicPr>
        <p:blipFill>
          <a:blip r:embed="rId5" cstate="print">
            <a:extLst>
              <a:ext uri="{28A0092B-C50C-407E-A947-70E740481C1C}">
                <a14:useLocalDpi xmlns:a14="http://schemas.microsoft.com/office/drawing/2010/main" val="0"/>
              </a:ext>
            </a:extLst>
          </a:blip>
          <a:srcRect l="25924" t="30348" r="34166" b="9788"/>
          <a:stretch>
            <a:fillRect/>
          </a:stretch>
        </p:blipFill>
        <p:spPr>
          <a:xfrm>
            <a:off x="3003210" y="1781392"/>
            <a:ext cx="1459746" cy="1459746"/>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pic>
        <p:nvPicPr>
          <p:cNvPr id="253" name="图片 252" descr="城市的地标&#10;&#10;描述已自动生成">
            <a:extLst>
              <a:ext uri="{FF2B5EF4-FFF2-40B4-BE49-F238E27FC236}">
                <a16:creationId xmlns:a16="http://schemas.microsoft.com/office/drawing/2014/main" id="{C85D2DF2-3B6B-4C9E-8BAB-9EDC1E25A500}"/>
              </a:ext>
            </a:extLst>
          </p:cNvPr>
          <p:cNvPicPr>
            <a:picLocks noChangeAspect="1"/>
          </p:cNvPicPr>
          <p:nvPr/>
        </p:nvPicPr>
        <p:blipFill>
          <a:blip r:embed="rId6" cstate="print">
            <a:extLst>
              <a:ext uri="{28A0092B-C50C-407E-A947-70E740481C1C}">
                <a14:useLocalDpi xmlns:a14="http://schemas.microsoft.com/office/drawing/2010/main" val="0"/>
              </a:ext>
            </a:extLst>
          </a:blip>
          <a:srcRect l="31113" t="12676" r="18196" b="11288"/>
          <a:stretch>
            <a:fillRect/>
          </a:stretch>
        </p:blipFill>
        <p:spPr>
          <a:xfrm>
            <a:off x="5375469" y="1790360"/>
            <a:ext cx="1459746" cy="1459746"/>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pic>
        <p:nvPicPr>
          <p:cNvPr id="254" name="图片 253" descr="建筑与房屋的城市空拍图&#10;&#10;描述已自动生成">
            <a:extLst>
              <a:ext uri="{FF2B5EF4-FFF2-40B4-BE49-F238E27FC236}">
                <a16:creationId xmlns:a16="http://schemas.microsoft.com/office/drawing/2014/main" id="{4300C8CF-983A-423F-9C4B-4E334C3AEDD8}"/>
              </a:ext>
            </a:extLst>
          </p:cNvPr>
          <p:cNvPicPr>
            <a:picLocks noChangeAspect="1"/>
          </p:cNvPicPr>
          <p:nvPr/>
        </p:nvPicPr>
        <p:blipFill>
          <a:blip r:embed="rId7" cstate="print">
            <a:extLst>
              <a:ext uri="{28A0092B-C50C-407E-A947-70E740481C1C}">
                <a14:useLocalDpi xmlns:a14="http://schemas.microsoft.com/office/drawing/2010/main" val="0"/>
              </a:ext>
            </a:extLst>
          </a:blip>
          <a:srcRect l="42223" t="31445" r="17868" b="8690"/>
          <a:stretch>
            <a:fillRect/>
          </a:stretch>
        </p:blipFill>
        <p:spPr>
          <a:xfrm>
            <a:off x="7738861" y="1770237"/>
            <a:ext cx="1459746" cy="1459746"/>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pic>
        <p:nvPicPr>
          <p:cNvPr id="255" name="图片 254" descr="建筑与房屋的城市空拍图&#10;&#10;描述已自动生成">
            <a:extLst>
              <a:ext uri="{FF2B5EF4-FFF2-40B4-BE49-F238E27FC236}">
                <a16:creationId xmlns:a16="http://schemas.microsoft.com/office/drawing/2014/main" id="{4B11C568-20A2-4334-AD60-71F98B2AF92E}"/>
              </a:ext>
            </a:extLst>
          </p:cNvPr>
          <p:cNvPicPr>
            <a:picLocks noChangeAspect="1"/>
          </p:cNvPicPr>
          <p:nvPr/>
        </p:nvPicPr>
        <p:blipFill>
          <a:blip r:embed="rId8" cstate="print">
            <a:extLst>
              <a:ext uri="{28A0092B-C50C-407E-A947-70E740481C1C}">
                <a14:useLocalDpi xmlns:a14="http://schemas.microsoft.com/office/drawing/2010/main" val="0"/>
              </a:ext>
            </a:extLst>
          </a:blip>
          <a:srcRect l="29371" t="32073" r="32026" b="5831"/>
          <a:stretch>
            <a:fillRect/>
          </a:stretch>
        </p:blipFill>
        <p:spPr>
          <a:xfrm>
            <a:off x="10069961" y="1782807"/>
            <a:ext cx="1459746" cy="1459746"/>
          </a:xfrm>
          <a:custGeom>
            <a:avLst/>
            <a:gdLst>
              <a:gd name="connsiteX0" fmla="*/ 729873 w 1459746"/>
              <a:gd name="connsiteY0" fmla="*/ 0 h 1459746"/>
              <a:gd name="connsiteX1" fmla="*/ 1459746 w 1459746"/>
              <a:gd name="connsiteY1" fmla="*/ 729873 h 1459746"/>
              <a:gd name="connsiteX2" fmla="*/ 729873 w 1459746"/>
              <a:gd name="connsiteY2" fmla="*/ 1459746 h 1459746"/>
              <a:gd name="connsiteX3" fmla="*/ 0 w 1459746"/>
              <a:gd name="connsiteY3" fmla="*/ 729873 h 1459746"/>
              <a:gd name="connsiteX4" fmla="*/ 729873 w 1459746"/>
              <a:gd name="connsiteY4" fmla="*/ 0 h 14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746" h="1459746">
                <a:moveTo>
                  <a:pt x="729873" y="0"/>
                </a:moveTo>
                <a:cubicBezTo>
                  <a:pt x="1132971" y="0"/>
                  <a:pt x="1459746" y="326775"/>
                  <a:pt x="1459746" y="729873"/>
                </a:cubicBezTo>
                <a:cubicBezTo>
                  <a:pt x="1459746" y="1132971"/>
                  <a:pt x="1132971" y="1459746"/>
                  <a:pt x="729873" y="1459746"/>
                </a:cubicBezTo>
                <a:cubicBezTo>
                  <a:pt x="326775" y="1459746"/>
                  <a:pt x="0" y="1132971"/>
                  <a:pt x="0" y="729873"/>
                </a:cubicBezTo>
                <a:cubicBezTo>
                  <a:pt x="0" y="326775"/>
                  <a:pt x="326775" y="0"/>
                  <a:pt x="729873" y="0"/>
                </a:cubicBezTo>
                <a:close/>
              </a:path>
            </a:pathLst>
          </a:custGeom>
          <a:effectLst/>
        </p:spPr>
      </p:pic>
    </p:spTree>
    <p:extLst>
      <p:ext uri="{BB962C8B-B14F-4D97-AF65-F5344CB8AC3E}">
        <p14:creationId xmlns:p14="http://schemas.microsoft.com/office/powerpoint/2010/main" val="325498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72283"/>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公司创始人</a:t>
            </a:r>
          </a:p>
        </p:txBody>
      </p:sp>
      <p:sp>
        <p:nvSpPr>
          <p:cNvPr id="110" name="任意多边形: 形状 109">
            <a:extLst>
              <a:ext uri="{FF2B5EF4-FFF2-40B4-BE49-F238E27FC236}">
                <a16:creationId xmlns:a16="http://schemas.microsoft.com/office/drawing/2014/main" id="{F02CA93F-366A-4C49-B07A-E99F551EA2C9}"/>
              </a:ext>
            </a:extLst>
          </p:cNvPr>
          <p:cNvSpPr/>
          <p:nvPr>
            <p:custDataLst>
              <p:tags r:id="rId1"/>
            </p:custDataLst>
          </p:nvPr>
        </p:nvSpPr>
        <p:spPr>
          <a:xfrm>
            <a:off x="3765834" y="5082254"/>
            <a:ext cx="8393549" cy="137238"/>
          </a:xfrm>
          <a:custGeom>
            <a:avLst/>
            <a:gdLst>
              <a:gd name="connsiteX0" fmla="*/ 357048 w 8393549"/>
              <a:gd name="connsiteY0" fmla="*/ 0 h 137238"/>
              <a:gd name="connsiteX1" fmla="*/ 8393549 w 8393549"/>
              <a:gd name="connsiteY1" fmla="*/ 0 h 137238"/>
              <a:gd name="connsiteX2" fmla="*/ 8393549 w 8393549"/>
              <a:gd name="connsiteY2" fmla="*/ 137238 h 137238"/>
              <a:gd name="connsiteX3" fmla="*/ 0 w 8393549"/>
              <a:gd name="connsiteY3" fmla="*/ 137238 h 137238"/>
            </a:gdLst>
            <a:ahLst/>
            <a:cxnLst>
              <a:cxn ang="0">
                <a:pos x="connsiteX0" y="connsiteY0"/>
              </a:cxn>
              <a:cxn ang="0">
                <a:pos x="connsiteX1" y="connsiteY1"/>
              </a:cxn>
              <a:cxn ang="0">
                <a:pos x="connsiteX2" y="connsiteY2"/>
              </a:cxn>
              <a:cxn ang="0">
                <a:pos x="connsiteX3" y="connsiteY3"/>
              </a:cxn>
            </a:cxnLst>
            <a:rect l="l" t="t" r="r" b="b"/>
            <a:pathLst>
              <a:path w="8393549" h="137238">
                <a:moveTo>
                  <a:pt x="357048" y="0"/>
                </a:moveTo>
                <a:lnTo>
                  <a:pt x="8393549" y="0"/>
                </a:lnTo>
                <a:lnTo>
                  <a:pt x="8393549" y="137238"/>
                </a:lnTo>
                <a:lnTo>
                  <a:pt x="0" y="137238"/>
                </a:lnTo>
                <a:close/>
              </a:path>
            </a:pathLst>
          </a:custGeom>
          <a:gradFill>
            <a:gsLst>
              <a:gs pos="0">
                <a:schemeClr val="accent1">
                  <a:alpha val="34000"/>
                </a:schemeClr>
              </a:gs>
              <a:gs pos="100000">
                <a:schemeClr val="accent1">
                  <a:alpha val="48000"/>
                </a:schemeClr>
              </a:gs>
            </a:gsLst>
            <a:lin ang="5400000" scaled="1"/>
          </a:gradFill>
          <a:ln>
            <a:gradFill>
              <a:gsLst>
                <a:gs pos="0">
                  <a:schemeClr val="accent1">
                    <a:alpha val="0"/>
                  </a:schemeClr>
                </a:gs>
                <a:gs pos="100000">
                  <a:schemeClr val="accent2">
                    <a:alpha val="26000"/>
                  </a:schemeClr>
                </a:gs>
              </a:gsLst>
              <a:lin ang="5400000" scaled="1"/>
            </a:gradFill>
          </a:ln>
          <a:effectLst>
            <a:reflection blurRad="6350" stA="55000" endPos="1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151723"/>
              </a:solidFill>
              <a:effectLst/>
              <a:uLnTx/>
              <a:uFillTx/>
              <a:latin typeface="微软雅黑"/>
              <a:ea typeface="微软雅黑"/>
              <a:cs typeface="+mn-cs"/>
            </a:endParaRPr>
          </a:p>
        </p:txBody>
      </p:sp>
      <p:sp>
        <p:nvSpPr>
          <p:cNvPr id="112" name="任意多边形: 形状 111">
            <a:extLst>
              <a:ext uri="{FF2B5EF4-FFF2-40B4-BE49-F238E27FC236}">
                <a16:creationId xmlns:a16="http://schemas.microsoft.com/office/drawing/2014/main" id="{75B8BF12-614E-466B-AEA0-E1B4F79E273E}"/>
              </a:ext>
            </a:extLst>
          </p:cNvPr>
          <p:cNvSpPr/>
          <p:nvPr>
            <p:custDataLst>
              <p:tags r:id="rId2"/>
            </p:custDataLst>
          </p:nvPr>
        </p:nvSpPr>
        <p:spPr>
          <a:xfrm flipV="1">
            <a:off x="3765834" y="5226207"/>
            <a:ext cx="8426166" cy="1312671"/>
          </a:xfrm>
          <a:custGeom>
            <a:avLst/>
            <a:gdLst>
              <a:gd name="connsiteX0" fmla="*/ 0 w 8426166"/>
              <a:gd name="connsiteY0" fmla="*/ 1312671 h 1312671"/>
              <a:gd name="connsiteX1" fmla="*/ 8426166 w 8426166"/>
              <a:gd name="connsiteY1" fmla="*/ 1312671 h 1312671"/>
              <a:gd name="connsiteX2" fmla="*/ 8426166 w 8426166"/>
              <a:gd name="connsiteY2" fmla="*/ 0 h 1312671"/>
              <a:gd name="connsiteX3" fmla="*/ 0 w 8426166"/>
              <a:gd name="connsiteY3" fmla="*/ 0 h 1312671"/>
            </a:gdLst>
            <a:ahLst/>
            <a:cxnLst>
              <a:cxn ang="0">
                <a:pos x="connsiteX0" y="connsiteY0"/>
              </a:cxn>
              <a:cxn ang="0">
                <a:pos x="connsiteX1" y="connsiteY1"/>
              </a:cxn>
              <a:cxn ang="0">
                <a:pos x="connsiteX2" y="connsiteY2"/>
              </a:cxn>
              <a:cxn ang="0">
                <a:pos x="connsiteX3" y="connsiteY3"/>
              </a:cxn>
            </a:cxnLst>
            <a:rect l="l" t="t" r="r" b="b"/>
            <a:pathLst>
              <a:path w="8426166" h="1312671">
                <a:moveTo>
                  <a:pt x="0" y="1312671"/>
                </a:moveTo>
                <a:lnTo>
                  <a:pt x="8426166" y="1312671"/>
                </a:lnTo>
                <a:lnTo>
                  <a:pt x="8426166" y="0"/>
                </a:lnTo>
                <a:lnTo>
                  <a:pt x="0" y="0"/>
                </a:lnTo>
                <a:close/>
              </a:path>
            </a:pathLst>
          </a:custGeom>
          <a:gradFill>
            <a:gsLst>
              <a:gs pos="0">
                <a:schemeClr val="accent1">
                  <a:alpha val="0"/>
                </a:schemeClr>
              </a:gs>
              <a:gs pos="100000">
                <a:schemeClr val="accent1">
                  <a:alpha val="29000"/>
                </a:schemeClr>
              </a:gs>
            </a:gsLst>
            <a:lin ang="5400000" scaled="1"/>
          </a:gradFill>
          <a:ln>
            <a:gradFill>
              <a:gsLst>
                <a:gs pos="0">
                  <a:schemeClr val="accent1"/>
                </a:gs>
                <a:gs pos="100000">
                  <a:schemeClr val="accent2">
                    <a:alpha val="4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151723"/>
              </a:solidFill>
              <a:effectLst/>
              <a:uLnTx/>
              <a:uFillTx/>
              <a:latin typeface="微软雅黑"/>
              <a:ea typeface="微软雅黑"/>
              <a:cs typeface="+mn-cs"/>
            </a:endParaRPr>
          </a:p>
        </p:txBody>
      </p:sp>
      <p:sp>
        <p:nvSpPr>
          <p:cNvPr id="113" name="文本框 112">
            <a:extLst>
              <a:ext uri="{FF2B5EF4-FFF2-40B4-BE49-F238E27FC236}">
                <a16:creationId xmlns:a16="http://schemas.microsoft.com/office/drawing/2014/main" id="{7DB2AF25-1AE9-4B93-9D55-7E3A6913E6C5}"/>
              </a:ext>
            </a:extLst>
          </p:cNvPr>
          <p:cNvSpPr txBox="1"/>
          <p:nvPr/>
        </p:nvSpPr>
        <p:spPr>
          <a:xfrm>
            <a:off x="3740199" y="1861592"/>
            <a:ext cx="1987724" cy="505588"/>
          </a:xfrm>
          <a:prstGeom prst="rect">
            <a:avLst/>
          </a:prstGeom>
          <a:noFill/>
        </p:spPr>
        <p:txBody>
          <a:bodyPr wrap="none" lIns="0" tIns="0" rIns="0" bIns="0" rtlCol="0">
            <a:spAutoFit/>
          </a:bodyPr>
          <a:lstStyle/>
          <a:p>
            <a:pPr algn="ctr">
              <a:lnSpc>
                <a:spcPct val="130000"/>
              </a:lnSpc>
              <a:spcBef>
                <a:spcPct val="0"/>
              </a:spcBef>
              <a:buSzPct val="25000"/>
              <a:defRPr/>
            </a:pPr>
            <a:r>
              <a:rPr lang="zh-CN" altLang="en-US" sz="2800"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姓名：张三</a:t>
            </a:r>
          </a:p>
        </p:txBody>
      </p:sp>
      <p:sp>
        <p:nvSpPr>
          <p:cNvPr id="114" name="文本框 113">
            <a:extLst>
              <a:ext uri="{FF2B5EF4-FFF2-40B4-BE49-F238E27FC236}">
                <a16:creationId xmlns:a16="http://schemas.microsoft.com/office/drawing/2014/main" id="{4229FDCE-A133-457F-AF02-7F3908EEA5A5}"/>
              </a:ext>
            </a:extLst>
          </p:cNvPr>
          <p:cNvSpPr txBox="1"/>
          <p:nvPr/>
        </p:nvSpPr>
        <p:spPr>
          <a:xfrm>
            <a:off x="5476240" y="4022476"/>
            <a:ext cx="6390744" cy="860941"/>
          </a:xfrm>
          <a:prstGeom prst="rect">
            <a:avLst/>
          </a:prstGeom>
          <a:noFill/>
        </p:spPr>
        <p:txBody>
          <a:bodyPr wrap="square" lIns="0" tIns="0" rIns="0" bIns="0" rtlCol="0">
            <a:spAutoFit/>
          </a:bodyPr>
          <a:lstStyle/>
          <a:p>
            <a:pPr>
              <a:lnSpc>
                <a:spcPct val="120000"/>
              </a:lnSpc>
              <a:defRPr/>
            </a:pPr>
            <a:r>
              <a:rPr lang="zh-CN" altLang="en-US" sz="1600" dirty="0">
                <a:latin typeface="+mj-ea"/>
                <a:ea typeface="+mj-ea"/>
              </a:rPr>
              <a:t>输入您的具体介绍，输入您的具体介绍，输入您的具体介绍，输入您的具体介绍，输入您的具体介绍输入您的具体介绍，输入您的具体介绍，输入您的具体介绍，输入您的具体介绍，输入您的具体介绍</a:t>
            </a:r>
          </a:p>
        </p:txBody>
      </p:sp>
      <p:grpSp>
        <p:nvGrpSpPr>
          <p:cNvPr id="82" name="组合 81">
            <a:extLst>
              <a:ext uri="{FF2B5EF4-FFF2-40B4-BE49-F238E27FC236}">
                <a16:creationId xmlns:a16="http://schemas.microsoft.com/office/drawing/2014/main" id="{74F4428F-91AC-48DA-9BE8-428246910EBD}"/>
              </a:ext>
            </a:extLst>
          </p:cNvPr>
          <p:cNvGrpSpPr/>
          <p:nvPr/>
        </p:nvGrpSpPr>
        <p:grpSpPr>
          <a:xfrm>
            <a:off x="5617793" y="1861592"/>
            <a:ext cx="2711245" cy="801045"/>
            <a:chOff x="2520566" y="555499"/>
            <a:chExt cx="2711245" cy="801045"/>
          </a:xfrm>
        </p:grpSpPr>
        <p:sp>
          <p:nvSpPr>
            <p:cNvPr id="105" name="文本框 104">
              <a:extLst>
                <a:ext uri="{FF2B5EF4-FFF2-40B4-BE49-F238E27FC236}">
                  <a16:creationId xmlns:a16="http://schemas.microsoft.com/office/drawing/2014/main" id="{F4077D02-0F3D-4E84-B655-DDFE61402E49}"/>
                </a:ext>
              </a:extLst>
            </p:cNvPr>
            <p:cNvSpPr txBox="1"/>
            <p:nvPr/>
          </p:nvSpPr>
          <p:spPr>
            <a:xfrm>
              <a:off x="2520566" y="1088137"/>
              <a:ext cx="2711245" cy="268407"/>
            </a:xfrm>
            <a:prstGeom prst="rect">
              <a:avLst/>
            </a:prstGeom>
            <a:noFill/>
          </p:spPr>
          <p:txBody>
            <a:bodyPr wrap="square">
              <a:spAutoFit/>
            </a:bodyPr>
            <a:lstStyle/>
            <a:p>
              <a:pPr algn="ctr">
                <a:lnSpc>
                  <a:spcPct val="120000"/>
                </a:lnSpc>
              </a:pPr>
              <a:r>
                <a:rPr lang="en-US" altLang="zh-CN" sz="1050" dirty="0"/>
                <a:t>XXX</a:t>
              </a:r>
              <a:r>
                <a:rPr lang="zh-CN" altLang="en-US" sz="1050" dirty="0"/>
                <a:t>市第一届</a:t>
              </a:r>
              <a:r>
                <a:rPr lang="en-US" altLang="zh-CN" sz="1050" dirty="0"/>
                <a:t>XXX</a:t>
              </a:r>
              <a:r>
                <a:rPr lang="zh-CN" altLang="en-US" sz="1050" dirty="0"/>
                <a:t>奖</a:t>
              </a:r>
            </a:p>
          </p:txBody>
        </p:sp>
        <p:sp>
          <p:nvSpPr>
            <p:cNvPr id="106" name="文本框 105">
              <a:extLst>
                <a:ext uri="{FF2B5EF4-FFF2-40B4-BE49-F238E27FC236}">
                  <a16:creationId xmlns:a16="http://schemas.microsoft.com/office/drawing/2014/main" id="{109F8657-8C09-4718-A63C-675966C79516}"/>
                </a:ext>
              </a:extLst>
            </p:cNvPr>
            <p:cNvSpPr txBox="1"/>
            <p:nvPr/>
          </p:nvSpPr>
          <p:spPr>
            <a:xfrm>
              <a:off x="2863661" y="555499"/>
              <a:ext cx="2025054" cy="584775"/>
            </a:xfrm>
            <a:prstGeom prst="rect">
              <a:avLst/>
            </a:prstGeom>
          </p:spPr>
          <p:txBody>
            <a:bodyPr wrap="square">
              <a:spAutoFit/>
            </a:bodyPr>
            <a:lstStyle>
              <a:defPPr>
                <a:defRPr lang="en-US"/>
              </a:defPPr>
            </a:lstStyle>
            <a:p>
              <a:pPr algn="ctr">
                <a:defRPr/>
              </a:pP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XXX</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市</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endParaRPr>
            </a:p>
            <a:p>
              <a:pPr algn="ctr">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劳动模范</a:t>
              </a:r>
            </a:p>
          </p:txBody>
        </p:sp>
      </p:grpSp>
      <p:grpSp>
        <p:nvGrpSpPr>
          <p:cNvPr id="83" name="组合 82">
            <a:extLst>
              <a:ext uri="{FF2B5EF4-FFF2-40B4-BE49-F238E27FC236}">
                <a16:creationId xmlns:a16="http://schemas.microsoft.com/office/drawing/2014/main" id="{FD27804E-B116-4754-B2D5-1591DD73BBF2}"/>
              </a:ext>
            </a:extLst>
          </p:cNvPr>
          <p:cNvGrpSpPr/>
          <p:nvPr/>
        </p:nvGrpSpPr>
        <p:grpSpPr>
          <a:xfrm>
            <a:off x="7495949" y="1900684"/>
            <a:ext cx="281716" cy="529086"/>
            <a:chOff x="4398722" y="594591"/>
            <a:chExt cx="281716" cy="529086"/>
          </a:xfrm>
        </p:grpSpPr>
        <p:sp>
          <p:nvSpPr>
            <p:cNvPr id="95" name="Freeform 1242">
              <a:extLst>
                <a:ext uri="{FF2B5EF4-FFF2-40B4-BE49-F238E27FC236}">
                  <a16:creationId xmlns:a16="http://schemas.microsoft.com/office/drawing/2014/main" id="{16FEB68E-C9DC-4CC5-B741-BB944466B9B4}"/>
                </a:ext>
              </a:extLst>
            </p:cNvPr>
            <p:cNvSpPr>
              <a:spLocks/>
            </p:cNvSpPr>
            <p:nvPr/>
          </p:nvSpPr>
          <p:spPr bwMode="auto">
            <a:xfrm>
              <a:off x="4398722" y="635597"/>
              <a:ext cx="262619" cy="458028"/>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6" name="Freeform 1244">
              <a:extLst>
                <a:ext uri="{FF2B5EF4-FFF2-40B4-BE49-F238E27FC236}">
                  <a16:creationId xmlns:a16="http://schemas.microsoft.com/office/drawing/2014/main" id="{284C933F-FAAC-4099-BAAC-6879254944E7}"/>
                </a:ext>
              </a:extLst>
            </p:cNvPr>
            <p:cNvSpPr>
              <a:spLocks/>
            </p:cNvSpPr>
            <p:nvPr/>
          </p:nvSpPr>
          <p:spPr bwMode="auto">
            <a:xfrm>
              <a:off x="4431438" y="953730"/>
              <a:ext cx="46928" cy="108068"/>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7" name="Freeform 1246">
              <a:extLst>
                <a:ext uri="{FF2B5EF4-FFF2-40B4-BE49-F238E27FC236}">
                  <a16:creationId xmlns:a16="http://schemas.microsoft.com/office/drawing/2014/main" id="{D03C9DA3-8D67-4434-937D-A00DF0FD2229}"/>
                </a:ext>
              </a:extLst>
            </p:cNvPr>
            <p:cNvSpPr>
              <a:spLocks/>
            </p:cNvSpPr>
            <p:nvPr/>
          </p:nvSpPr>
          <p:spPr bwMode="auto">
            <a:xfrm>
              <a:off x="4480439" y="934486"/>
              <a:ext cx="47520" cy="108068"/>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8" name="Freeform 1248">
              <a:extLst>
                <a:ext uri="{FF2B5EF4-FFF2-40B4-BE49-F238E27FC236}">
                  <a16:creationId xmlns:a16="http://schemas.microsoft.com/office/drawing/2014/main" id="{4997CC78-187D-4F3F-91AB-318267720D23}"/>
                </a:ext>
              </a:extLst>
            </p:cNvPr>
            <p:cNvSpPr>
              <a:spLocks/>
            </p:cNvSpPr>
            <p:nvPr/>
          </p:nvSpPr>
          <p:spPr bwMode="auto">
            <a:xfrm>
              <a:off x="4461787" y="1066387"/>
              <a:ext cx="95041" cy="57290"/>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9" name="Freeform 1251">
              <a:extLst>
                <a:ext uri="{FF2B5EF4-FFF2-40B4-BE49-F238E27FC236}">
                  <a16:creationId xmlns:a16="http://schemas.microsoft.com/office/drawing/2014/main" id="{28733942-BF05-4452-AC0F-7A099D05B928}"/>
                </a:ext>
              </a:extLst>
            </p:cNvPr>
            <p:cNvSpPr>
              <a:spLocks/>
            </p:cNvSpPr>
            <p:nvPr/>
          </p:nvSpPr>
          <p:spPr bwMode="auto">
            <a:xfrm>
              <a:off x="4529884" y="1034262"/>
              <a:ext cx="95484" cy="48260"/>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00" name="Freeform 1253">
              <a:extLst>
                <a:ext uri="{FF2B5EF4-FFF2-40B4-BE49-F238E27FC236}">
                  <a16:creationId xmlns:a16="http://schemas.microsoft.com/office/drawing/2014/main" id="{294FB812-EC97-46D9-9069-F0FCB2DD44E1}"/>
                </a:ext>
              </a:extLst>
            </p:cNvPr>
            <p:cNvSpPr>
              <a:spLocks/>
            </p:cNvSpPr>
            <p:nvPr/>
          </p:nvSpPr>
          <p:spPr bwMode="auto">
            <a:xfrm>
              <a:off x="4605087" y="901621"/>
              <a:ext cx="75351" cy="57290"/>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01" name="Freeform 1255">
              <a:extLst>
                <a:ext uri="{FF2B5EF4-FFF2-40B4-BE49-F238E27FC236}">
                  <a16:creationId xmlns:a16="http://schemas.microsoft.com/office/drawing/2014/main" id="{7E23B9F7-C3BF-4225-AD69-26FD19BA7662}"/>
                </a:ext>
              </a:extLst>
            </p:cNvPr>
            <p:cNvSpPr>
              <a:spLocks/>
            </p:cNvSpPr>
            <p:nvPr/>
          </p:nvSpPr>
          <p:spPr bwMode="auto">
            <a:xfrm>
              <a:off x="4618558" y="825677"/>
              <a:ext cx="54774" cy="72834"/>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02" name="Freeform 1257">
              <a:extLst>
                <a:ext uri="{FF2B5EF4-FFF2-40B4-BE49-F238E27FC236}">
                  <a16:creationId xmlns:a16="http://schemas.microsoft.com/office/drawing/2014/main" id="{29A8C1A3-3C96-41AD-9709-BCD8F4E8DEB0}"/>
                </a:ext>
              </a:extLst>
            </p:cNvPr>
            <p:cNvSpPr>
              <a:spLocks/>
            </p:cNvSpPr>
            <p:nvPr/>
          </p:nvSpPr>
          <p:spPr bwMode="auto">
            <a:xfrm>
              <a:off x="4535213" y="688743"/>
              <a:ext cx="60251" cy="49889"/>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03" name="Freeform 1259">
              <a:extLst>
                <a:ext uri="{FF2B5EF4-FFF2-40B4-BE49-F238E27FC236}">
                  <a16:creationId xmlns:a16="http://schemas.microsoft.com/office/drawing/2014/main" id="{D0C5070F-9F69-4F5D-BFFC-8D4696D907EC}"/>
                </a:ext>
              </a:extLst>
            </p:cNvPr>
            <p:cNvSpPr>
              <a:spLocks/>
            </p:cNvSpPr>
            <p:nvPr/>
          </p:nvSpPr>
          <p:spPr bwMode="auto">
            <a:xfrm>
              <a:off x="4467855" y="594591"/>
              <a:ext cx="58031" cy="41450"/>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04" name="Freeform 1261">
              <a:extLst>
                <a:ext uri="{FF2B5EF4-FFF2-40B4-BE49-F238E27FC236}">
                  <a16:creationId xmlns:a16="http://schemas.microsoft.com/office/drawing/2014/main" id="{BA244F74-F81E-4D68-8D8F-B5F1D8031A9B}"/>
                </a:ext>
              </a:extLst>
            </p:cNvPr>
            <p:cNvSpPr>
              <a:spLocks/>
            </p:cNvSpPr>
            <p:nvPr/>
          </p:nvSpPr>
          <p:spPr bwMode="auto">
            <a:xfrm>
              <a:off x="4529736" y="602585"/>
              <a:ext cx="31532" cy="44708"/>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grpSp>
        <p:nvGrpSpPr>
          <p:cNvPr id="84" name="组合 83">
            <a:extLst>
              <a:ext uri="{FF2B5EF4-FFF2-40B4-BE49-F238E27FC236}">
                <a16:creationId xmlns:a16="http://schemas.microsoft.com/office/drawing/2014/main" id="{745604D0-DD19-427E-8EF2-A42082A2E43F}"/>
              </a:ext>
            </a:extLst>
          </p:cNvPr>
          <p:cNvGrpSpPr/>
          <p:nvPr/>
        </p:nvGrpSpPr>
        <p:grpSpPr>
          <a:xfrm flipH="1">
            <a:off x="6172365" y="1900684"/>
            <a:ext cx="281716" cy="529086"/>
            <a:chOff x="7029208" y="356950"/>
            <a:chExt cx="497550" cy="934441"/>
          </a:xfrm>
        </p:grpSpPr>
        <p:sp>
          <p:nvSpPr>
            <p:cNvPr id="85" name="Freeform 1242">
              <a:extLst>
                <a:ext uri="{FF2B5EF4-FFF2-40B4-BE49-F238E27FC236}">
                  <a16:creationId xmlns:a16="http://schemas.microsoft.com/office/drawing/2014/main" id="{B888BA09-C4D5-4D9B-9CAD-91EAF667CBAA}"/>
                </a:ext>
              </a:extLst>
            </p:cNvPr>
            <p:cNvSpPr>
              <a:spLocks/>
            </p:cNvSpPr>
            <p:nvPr/>
          </p:nvSpPr>
          <p:spPr bwMode="auto">
            <a:xfrm>
              <a:off x="7029208" y="429372"/>
              <a:ext cx="463822" cy="808943"/>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86" name="Freeform 1244">
              <a:extLst>
                <a:ext uri="{FF2B5EF4-FFF2-40B4-BE49-F238E27FC236}">
                  <a16:creationId xmlns:a16="http://schemas.microsoft.com/office/drawing/2014/main" id="{369D9497-315D-4F46-BE84-0C598E3E74F8}"/>
                </a:ext>
              </a:extLst>
            </p:cNvPr>
            <p:cNvSpPr>
              <a:spLocks/>
            </p:cNvSpPr>
            <p:nvPr/>
          </p:nvSpPr>
          <p:spPr bwMode="auto">
            <a:xfrm>
              <a:off x="7086989" y="991240"/>
              <a:ext cx="82881" cy="190863"/>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87" name="Freeform 1246">
              <a:extLst>
                <a:ext uri="{FF2B5EF4-FFF2-40B4-BE49-F238E27FC236}">
                  <a16:creationId xmlns:a16="http://schemas.microsoft.com/office/drawing/2014/main" id="{868703A4-2B03-455F-981A-A04E69537670}"/>
                </a:ext>
              </a:extLst>
            </p:cNvPr>
            <p:cNvSpPr>
              <a:spLocks/>
            </p:cNvSpPr>
            <p:nvPr/>
          </p:nvSpPr>
          <p:spPr bwMode="auto">
            <a:xfrm>
              <a:off x="7173532" y="957252"/>
              <a:ext cx="83927" cy="190863"/>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88" name="Freeform 1248">
              <a:extLst>
                <a:ext uri="{FF2B5EF4-FFF2-40B4-BE49-F238E27FC236}">
                  <a16:creationId xmlns:a16="http://schemas.microsoft.com/office/drawing/2014/main" id="{C8B12398-0618-460A-A7F9-7823F199F402}"/>
                </a:ext>
              </a:extLst>
            </p:cNvPr>
            <p:cNvSpPr>
              <a:spLocks/>
            </p:cNvSpPr>
            <p:nvPr/>
          </p:nvSpPr>
          <p:spPr bwMode="auto">
            <a:xfrm>
              <a:off x="7140589" y="1190208"/>
              <a:ext cx="167855" cy="101183"/>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89" name="Freeform 1251">
              <a:extLst>
                <a:ext uri="{FF2B5EF4-FFF2-40B4-BE49-F238E27FC236}">
                  <a16:creationId xmlns:a16="http://schemas.microsoft.com/office/drawing/2014/main" id="{9A09FC40-E5F1-41EE-B409-D26D5262CB38}"/>
                </a:ext>
              </a:extLst>
            </p:cNvPr>
            <p:cNvSpPr>
              <a:spLocks/>
            </p:cNvSpPr>
            <p:nvPr/>
          </p:nvSpPr>
          <p:spPr bwMode="auto">
            <a:xfrm>
              <a:off x="7260858" y="1133472"/>
              <a:ext cx="168638" cy="85234"/>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0" name="Freeform 1253">
              <a:extLst>
                <a:ext uri="{FF2B5EF4-FFF2-40B4-BE49-F238E27FC236}">
                  <a16:creationId xmlns:a16="http://schemas.microsoft.com/office/drawing/2014/main" id="{7FD47DB0-B740-46BC-A603-0F0C061B519B}"/>
                </a:ext>
              </a:extLst>
            </p:cNvPr>
            <p:cNvSpPr>
              <a:spLocks/>
            </p:cNvSpPr>
            <p:nvPr/>
          </p:nvSpPr>
          <p:spPr bwMode="auto">
            <a:xfrm>
              <a:off x="7393677" y="899208"/>
              <a:ext cx="133081" cy="101183"/>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1" name="Freeform 1255">
              <a:extLst>
                <a:ext uri="{FF2B5EF4-FFF2-40B4-BE49-F238E27FC236}">
                  <a16:creationId xmlns:a16="http://schemas.microsoft.com/office/drawing/2014/main" id="{E3A8E812-7446-4B92-9285-FAA2A870C404}"/>
                </a:ext>
              </a:extLst>
            </p:cNvPr>
            <p:cNvSpPr>
              <a:spLocks/>
            </p:cNvSpPr>
            <p:nvPr/>
          </p:nvSpPr>
          <p:spPr bwMode="auto">
            <a:xfrm>
              <a:off x="7417470" y="765081"/>
              <a:ext cx="96739" cy="128636"/>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2" name="Freeform 1257">
              <a:extLst>
                <a:ext uri="{FF2B5EF4-FFF2-40B4-BE49-F238E27FC236}">
                  <a16:creationId xmlns:a16="http://schemas.microsoft.com/office/drawing/2014/main" id="{3AEA37F4-4654-46BD-AF94-783F81F57B58}"/>
                </a:ext>
              </a:extLst>
            </p:cNvPr>
            <p:cNvSpPr>
              <a:spLocks/>
            </p:cNvSpPr>
            <p:nvPr/>
          </p:nvSpPr>
          <p:spPr bwMode="auto">
            <a:xfrm>
              <a:off x="7270271" y="523235"/>
              <a:ext cx="106412" cy="88111"/>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3" name="Freeform 1259">
              <a:extLst>
                <a:ext uri="{FF2B5EF4-FFF2-40B4-BE49-F238E27FC236}">
                  <a16:creationId xmlns:a16="http://schemas.microsoft.com/office/drawing/2014/main" id="{60101C98-DBB3-443B-9952-3E6F10DA190E}"/>
                </a:ext>
              </a:extLst>
            </p:cNvPr>
            <p:cNvSpPr>
              <a:spLocks/>
            </p:cNvSpPr>
            <p:nvPr/>
          </p:nvSpPr>
          <p:spPr bwMode="auto">
            <a:xfrm>
              <a:off x="7151307" y="356950"/>
              <a:ext cx="102491" cy="73207"/>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94" name="Freeform 1261">
              <a:extLst>
                <a:ext uri="{FF2B5EF4-FFF2-40B4-BE49-F238E27FC236}">
                  <a16:creationId xmlns:a16="http://schemas.microsoft.com/office/drawing/2014/main" id="{DF97E2C9-882E-4A55-B19B-05B056935F26}"/>
                </a:ext>
              </a:extLst>
            </p:cNvPr>
            <p:cNvSpPr>
              <a:spLocks/>
            </p:cNvSpPr>
            <p:nvPr/>
          </p:nvSpPr>
          <p:spPr bwMode="auto">
            <a:xfrm>
              <a:off x="7260597" y="371068"/>
              <a:ext cx="55690" cy="78960"/>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grpSp>
        <p:nvGrpSpPr>
          <p:cNvPr id="142" name="组合 141">
            <a:extLst>
              <a:ext uri="{FF2B5EF4-FFF2-40B4-BE49-F238E27FC236}">
                <a16:creationId xmlns:a16="http://schemas.microsoft.com/office/drawing/2014/main" id="{5A2E5F9B-4FF8-4654-BE3A-D8C548CC037C}"/>
              </a:ext>
            </a:extLst>
          </p:cNvPr>
          <p:cNvGrpSpPr/>
          <p:nvPr/>
        </p:nvGrpSpPr>
        <p:grpSpPr>
          <a:xfrm>
            <a:off x="7648795" y="1861592"/>
            <a:ext cx="2711245" cy="801045"/>
            <a:chOff x="2520566" y="555499"/>
            <a:chExt cx="2711245" cy="801045"/>
          </a:xfrm>
        </p:grpSpPr>
        <p:sp>
          <p:nvSpPr>
            <p:cNvPr id="165" name="文本框 164">
              <a:extLst>
                <a:ext uri="{FF2B5EF4-FFF2-40B4-BE49-F238E27FC236}">
                  <a16:creationId xmlns:a16="http://schemas.microsoft.com/office/drawing/2014/main" id="{CEDD45AB-C0F6-41C1-BE0B-CCE8572E47F5}"/>
                </a:ext>
              </a:extLst>
            </p:cNvPr>
            <p:cNvSpPr txBox="1"/>
            <p:nvPr/>
          </p:nvSpPr>
          <p:spPr>
            <a:xfrm>
              <a:off x="2520566" y="1088137"/>
              <a:ext cx="2711245" cy="268407"/>
            </a:xfrm>
            <a:prstGeom prst="rect">
              <a:avLst/>
            </a:prstGeom>
            <a:noFill/>
          </p:spPr>
          <p:txBody>
            <a:bodyPr wrap="square">
              <a:spAutoFit/>
            </a:bodyPr>
            <a:lstStyle/>
            <a:p>
              <a:pPr algn="ctr">
                <a:lnSpc>
                  <a:spcPct val="120000"/>
                </a:lnSpc>
              </a:pPr>
              <a:r>
                <a:rPr lang="en-US" altLang="zh-CN" sz="1050" dirty="0"/>
                <a:t>XXX</a:t>
              </a:r>
              <a:r>
                <a:rPr lang="zh-CN" altLang="en-US" sz="1050" dirty="0"/>
                <a:t>市第一届</a:t>
              </a:r>
              <a:r>
                <a:rPr lang="en-US" altLang="zh-CN" sz="1050" dirty="0"/>
                <a:t>XXX</a:t>
              </a:r>
              <a:r>
                <a:rPr lang="zh-CN" altLang="en-US" sz="1050" dirty="0"/>
                <a:t>奖</a:t>
              </a:r>
            </a:p>
          </p:txBody>
        </p:sp>
        <p:sp>
          <p:nvSpPr>
            <p:cNvPr id="166" name="文本框 165">
              <a:extLst>
                <a:ext uri="{FF2B5EF4-FFF2-40B4-BE49-F238E27FC236}">
                  <a16:creationId xmlns:a16="http://schemas.microsoft.com/office/drawing/2014/main" id="{230A674A-D291-4CE3-9DFE-88F4C3C928EB}"/>
                </a:ext>
              </a:extLst>
            </p:cNvPr>
            <p:cNvSpPr txBox="1"/>
            <p:nvPr/>
          </p:nvSpPr>
          <p:spPr>
            <a:xfrm>
              <a:off x="2863661" y="555499"/>
              <a:ext cx="2025054" cy="584775"/>
            </a:xfrm>
            <a:prstGeom prst="rect">
              <a:avLst/>
            </a:prstGeom>
            <a:noFill/>
          </p:spPr>
          <p:txBody>
            <a:bodyPr wrap="square">
              <a:spAutoFit/>
            </a:bodyPr>
            <a:lstStyle>
              <a:defPPr>
                <a:defRPr lang="en-US"/>
              </a:defPPr>
            </a:lstStyle>
            <a:p>
              <a:pPr algn="ctr">
                <a:defRPr/>
              </a:pP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XXX</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市</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endParaRPr>
            </a:p>
            <a:p>
              <a:pPr algn="ctr">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劳动模范</a:t>
              </a:r>
            </a:p>
          </p:txBody>
        </p:sp>
      </p:grpSp>
      <p:grpSp>
        <p:nvGrpSpPr>
          <p:cNvPr id="143" name="组合 142">
            <a:extLst>
              <a:ext uri="{FF2B5EF4-FFF2-40B4-BE49-F238E27FC236}">
                <a16:creationId xmlns:a16="http://schemas.microsoft.com/office/drawing/2014/main" id="{04B9DF0D-3DE8-455A-9CF3-51BE3F35847D}"/>
              </a:ext>
            </a:extLst>
          </p:cNvPr>
          <p:cNvGrpSpPr/>
          <p:nvPr/>
        </p:nvGrpSpPr>
        <p:grpSpPr>
          <a:xfrm>
            <a:off x="9526951" y="1900684"/>
            <a:ext cx="281716" cy="529086"/>
            <a:chOff x="4398722" y="594591"/>
            <a:chExt cx="281716" cy="529086"/>
          </a:xfrm>
        </p:grpSpPr>
        <p:sp>
          <p:nvSpPr>
            <p:cNvPr id="155" name="Freeform 1242">
              <a:extLst>
                <a:ext uri="{FF2B5EF4-FFF2-40B4-BE49-F238E27FC236}">
                  <a16:creationId xmlns:a16="http://schemas.microsoft.com/office/drawing/2014/main" id="{A504C7B8-F370-4A4C-9ED8-E56BFB0EA33B}"/>
                </a:ext>
              </a:extLst>
            </p:cNvPr>
            <p:cNvSpPr>
              <a:spLocks/>
            </p:cNvSpPr>
            <p:nvPr/>
          </p:nvSpPr>
          <p:spPr bwMode="auto">
            <a:xfrm>
              <a:off x="4398722" y="635597"/>
              <a:ext cx="262619" cy="458028"/>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6" name="Freeform 1244">
              <a:extLst>
                <a:ext uri="{FF2B5EF4-FFF2-40B4-BE49-F238E27FC236}">
                  <a16:creationId xmlns:a16="http://schemas.microsoft.com/office/drawing/2014/main" id="{477F52D1-AB4A-4BB4-8002-4DF5764AAAB2}"/>
                </a:ext>
              </a:extLst>
            </p:cNvPr>
            <p:cNvSpPr>
              <a:spLocks/>
            </p:cNvSpPr>
            <p:nvPr/>
          </p:nvSpPr>
          <p:spPr bwMode="auto">
            <a:xfrm>
              <a:off x="4431438" y="953730"/>
              <a:ext cx="46928" cy="108068"/>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7" name="Freeform 1246">
              <a:extLst>
                <a:ext uri="{FF2B5EF4-FFF2-40B4-BE49-F238E27FC236}">
                  <a16:creationId xmlns:a16="http://schemas.microsoft.com/office/drawing/2014/main" id="{2B6CA28E-E0A9-42E3-99A6-45E3D346110C}"/>
                </a:ext>
              </a:extLst>
            </p:cNvPr>
            <p:cNvSpPr>
              <a:spLocks/>
            </p:cNvSpPr>
            <p:nvPr/>
          </p:nvSpPr>
          <p:spPr bwMode="auto">
            <a:xfrm>
              <a:off x="4480439" y="934486"/>
              <a:ext cx="47520" cy="108068"/>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8" name="Freeform 1248">
              <a:extLst>
                <a:ext uri="{FF2B5EF4-FFF2-40B4-BE49-F238E27FC236}">
                  <a16:creationId xmlns:a16="http://schemas.microsoft.com/office/drawing/2014/main" id="{F3CA853D-1E13-4BCB-9C43-C76DB9E3CCFE}"/>
                </a:ext>
              </a:extLst>
            </p:cNvPr>
            <p:cNvSpPr>
              <a:spLocks/>
            </p:cNvSpPr>
            <p:nvPr/>
          </p:nvSpPr>
          <p:spPr bwMode="auto">
            <a:xfrm>
              <a:off x="4461787" y="1066387"/>
              <a:ext cx="95041" cy="57290"/>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9" name="Freeform 1251">
              <a:extLst>
                <a:ext uri="{FF2B5EF4-FFF2-40B4-BE49-F238E27FC236}">
                  <a16:creationId xmlns:a16="http://schemas.microsoft.com/office/drawing/2014/main" id="{15752179-368E-4558-9F8D-4FFCCD50C6CC}"/>
                </a:ext>
              </a:extLst>
            </p:cNvPr>
            <p:cNvSpPr>
              <a:spLocks/>
            </p:cNvSpPr>
            <p:nvPr/>
          </p:nvSpPr>
          <p:spPr bwMode="auto">
            <a:xfrm>
              <a:off x="4529884" y="1034262"/>
              <a:ext cx="95484" cy="48260"/>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60" name="Freeform 1253">
              <a:extLst>
                <a:ext uri="{FF2B5EF4-FFF2-40B4-BE49-F238E27FC236}">
                  <a16:creationId xmlns:a16="http://schemas.microsoft.com/office/drawing/2014/main" id="{36CCEADE-B6FC-4AD8-94A7-9E095E8F1B8E}"/>
                </a:ext>
              </a:extLst>
            </p:cNvPr>
            <p:cNvSpPr>
              <a:spLocks/>
            </p:cNvSpPr>
            <p:nvPr/>
          </p:nvSpPr>
          <p:spPr bwMode="auto">
            <a:xfrm>
              <a:off x="4605087" y="901621"/>
              <a:ext cx="75351" cy="57290"/>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61" name="Freeform 1255">
              <a:extLst>
                <a:ext uri="{FF2B5EF4-FFF2-40B4-BE49-F238E27FC236}">
                  <a16:creationId xmlns:a16="http://schemas.microsoft.com/office/drawing/2014/main" id="{9BD0E241-AA20-4ABE-8DE2-408E92B2BD77}"/>
                </a:ext>
              </a:extLst>
            </p:cNvPr>
            <p:cNvSpPr>
              <a:spLocks/>
            </p:cNvSpPr>
            <p:nvPr/>
          </p:nvSpPr>
          <p:spPr bwMode="auto">
            <a:xfrm>
              <a:off x="4618558" y="825677"/>
              <a:ext cx="54774" cy="72834"/>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62" name="Freeform 1257">
              <a:extLst>
                <a:ext uri="{FF2B5EF4-FFF2-40B4-BE49-F238E27FC236}">
                  <a16:creationId xmlns:a16="http://schemas.microsoft.com/office/drawing/2014/main" id="{71F97ED2-0608-453C-B0B6-A79A4428FC8C}"/>
                </a:ext>
              </a:extLst>
            </p:cNvPr>
            <p:cNvSpPr>
              <a:spLocks/>
            </p:cNvSpPr>
            <p:nvPr/>
          </p:nvSpPr>
          <p:spPr bwMode="auto">
            <a:xfrm>
              <a:off x="4535213" y="688743"/>
              <a:ext cx="60251" cy="49889"/>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63" name="Freeform 1259">
              <a:extLst>
                <a:ext uri="{FF2B5EF4-FFF2-40B4-BE49-F238E27FC236}">
                  <a16:creationId xmlns:a16="http://schemas.microsoft.com/office/drawing/2014/main" id="{F146D2B1-02D0-4982-B470-FBF06C19A330}"/>
                </a:ext>
              </a:extLst>
            </p:cNvPr>
            <p:cNvSpPr>
              <a:spLocks/>
            </p:cNvSpPr>
            <p:nvPr/>
          </p:nvSpPr>
          <p:spPr bwMode="auto">
            <a:xfrm>
              <a:off x="4467855" y="594591"/>
              <a:ext cx="58031" cy="41450"/>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64" name="Freeform 1261">
              <a:extLst>
                <a:ext uri="{FF2B5EF4-FFF2-40B4-BE49-F238E27FC236}">
                  <a16:creationId xmlns:a16="http://schemas.microsoft.com/office/drawing/2014/main" id="{877CE282-D649-4DB5-8108-280024506FD7}"/>
                </a:ext>
              </a:extLst>
            </p:cNvPr>
            <p:cNvSpPr>
              <a:spLocks/>
            </p:cNvSpPr>
            <p:nvPr/>
          </p:nvSpPr>
          <p:spPr bwMode="auto">
            <a:xfrm>
              <a:off x="4529736" y="602585"/>
              <a:ext cx="31532" cy="44708"/>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grpSp>
        <p:nvGrpSpPr>
          <p:cNvPr id="144" name="组合 143">
            <a:extLst>
              <a:ext uri="{FF2B5EF4-FFF2-40B4-BE49-F238E27FC236}">
                <a16:creationId xmlns:a16="http://schemas.microsoft.com/office/drawing/2014/main" id="{2B9AA1EF-8F97-493B-91B4-00ABD5A7CBDC}"/>
              </a:ext>
            </a:extLst>
          </p:cNvPr>
          <p:cNvGrpSpPr/>
          <p:nvPr/>
        </p:nvGrpSpPr>
        <p:grpSpPr>
          <a:xfrm flipH="1">
            <a:off x="8203367" y="1900684"/>
            <a:ext cx="281716" cy="529086"/>
            <a:chOff x="7029208" y="356950"/>
            <a:chExt cx="497550" cy="934441"/>
          </a:xfrm>
        </p:grpSpPr>
        <p:sp>
          <p:nvSpPr>
            <p:cNvPr id="145" name="Freeform 1242">
              <a:extLst>
                <a:ext uri="{FF2B5EF4-FFF2-40B4-BE49-F238E27FC236}">
                  <a16:creationId xmlns:a16="http://schemas.microsoft.com/office/drawing/2014/main" id="{1DCF3F2C-1128-44FF-851E-118267E68F3D}"/>
                </a:ext>
              </a:extLst>
            </p:cNvPr>
            <p:cNvSpPr>
              <a:spLocks/>
            </p:cNvSpPr>
            <p:nvPr/>
          </p:nvSpPr>
          <p:spPr bwMode="auto">
            <a:xfrm>
              <a:off x="7029208" y="429372"/>
              <a:ext cx="463822" cy="808943"/>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46" name="Freeform 1244">
              <a:extLst>
                <a:ext uri="{FF2B5EF4-FFF2-40B4-BE49-F238E27FC236}">
                  <a16:creationId xmlns:a16="http://schemas.microsoft.com/office/drawing/2014/main" id="{2BE04023-EB49-45E9-B98C-6E89386B6F13}"/>
                </a:ext>
              </a:extLst>
            </p:cNvPr>
            <p:cNvSpPr>
              <a:spLocks/>
            </p:cNvSpPr>
            <p:nvPr/>
          </p:nvSpPr>
          <p:spPr bwMode="auto">
            <a:xfrm>
              <a:off x="7086989" y="991240"/>
              <a:ext cx="82881" cy="190863"/>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47" name="Freeform 1246">
              <a:extLst>
                <a:ext uri="{FF2B5EF4-FFF2-40B4-BE49-F238E27FC236}">
                  <a16:creationId xmlns:a16="http://schemas.microsoft.com/office/drawing/2014/main" id="{272AA718-D156-4E9D-A4F6-5F62BB1CFD2F}"/>
                </a:ext>
              </a:extLst>
            </p:cNvPr>
            <p:cNvSpPr>
              <a:spLocks/>
            </p:cNvSpPr>
            <p:nvPr/>
          </p:nvSpPr>
          <p:spPr bwMode="auto">
            <a:xfrm>
              <a:off x="7173532" y="957252"/>
              <a:ext cx="83927" cy="190863"/>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48" name="Freeform 1248">
              <a:extLst>
                <a:ext uri="{FF2B5EF4-FFF2-40B4-BE49-F238E27FC236}">
                  <a16:creationId xmlns:a16="http://schemas.microsoft.com/office/drawing/2014/main" id="{4D3B5444-582D-46DA-93C9-C4B786B5838E}"/>
                </a:ext>
              </a:extLst>
            </p:cNvPr>
            <p:cNvSpPr>
              <a:spLocks/>
            </p:cNvSpPr>
            <p:nvPr/>
          </p:nvSpPr>
          <p:spPr bwMode="auto">
            <a:xfrm>
              <a:off x="7140589" y="1190208"/>
              <a:ext cx="167855" cy="101183"/>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49" name="Freeform 1251">
              <a:extLst>
                <a:ext uri="{FF2B5EF4-FFF2-40B4-BE49-F238E27FC236}">
                  <a16:creationId xmlns:a16="http://schemas.microsoft.com/office/drawing/2014/main" id="{AE836D12-47AE-45B0-BC5A-ADE2588246C9}"/>
                </a:ext>
              </a:extLst>
            </p:cNvPr>
            <p:cNvSpPr>
              <a:spLocks/>
            </p:cNvSpPr>
            <p:nvPr/>
          </p:nvSpPr>
          <p:spPr bwMode="auto">
            <a:xfrm>
              <a:off x="7260858" y="1133472"/>
              <a:ext cx="168638" cy="85234"/>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0" name="Freeform 1253">
              <a:extLst>
                <a:ext uri="{FF2B5EF4-FFF2-40B4-BE49-F238E27FC236}">
                  <a16:creationId xmlns:a16="http://schemas.microsoft.com/office/drawing/2014/main" id="{88AF7BDB-8BF8-41B4-967E-603F835FEFD8}"/>
                </a:ext>
              </a:extLst>
            </p:cNvPr>
            <p:cNvSpPr>
              <a:spLocks/>
            </p:cNvSpPr>
            <p:nvPr/>
          </p:nvSpPr>
          <p:spPr bwMode="auto">
            <a:xfrm>
              <a:off x="7393677" y="899208"/>
              <a:ext cx="133081" cy="101183"/>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1" name="Freeform 1255">
              <a:extLst>
                <a:ext uri="{FF2B5EF4-FFF2-40B4-BE49-F238E27FC236}">
                  <a16:creationId xmlns:a16="http://schemas.microsoft.com/office/drawing/2014/main" id="{6CE22C95-549E-40BA-BA6D-1DEEDA7934B5}"/>
                </a:ext>
              </a:extLst>
            </p:cNvPr>
            <p:cNvSpPr>
              <a:spLocks/>
            </p:cNvSpPr>
            <p:nvPr/>
          </p:nvSpPr>
          <p:spPr bwMode="auto">
            <a:xfrm>
              <a:off x="7417470" y="765081"/>
              <a:ext cx="96739" cy="128636"/>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2" name="Freeform 1257">
              <a:extLst>
                <a:ext uri="{FF2B5EF4-FFF2-40B4-BE49-F238E27FC236}">
                  <a16:creationId xmlns:a16="http://schemas.microsoft.com/office/drawing/2014/main" id="{345062C7-8ACA-4058-8570-12994D2042EE}"/>
                </a:ext>
              </a:extLst>
            </p:cNvPr>
            <p:cNvSpPr>
              <a:spLocks/>
            </p:cNvSpPr>
            <p:nvPr/>
          </p:nvSpPr>
          <p:spPr bwMode="auto">
            <a:xfrm>
              <a:off x="7270271" y="523235"/>
              <a:ext cx="106412" cy="88111"/>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3" name="Freeform 1259">
              <a:extLst>
                <a:ext uri="{FF2B5EF4-FFF2-40B4-BE49-F238E27FC236}">
                  <a16:creationId xmlns:a16="http://schemas.microsoft.com/office/drawing/2014/main" id="{984D8A1F-6720-4127-8B73-893D9DD18F63}"/>
                </a:ext>
              </a:extLst>
            </p:cNvPr>
            <p:cNvSpPr>
              <a:spLocks/>
            </p:cNvSpPr>
            <p:nvPr/>
          </p:nvSpPr>
          <p:spPr bwMode="auto">
            <a:xfrm>
              <a:off x="7151307" y="356950"/>
              <a:ext cx="102491" cy="73207"/>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54" name="Freeform 1261">
              <a:extLst>
                <a:ext uri="{FF2B5EF4-FFF2-40B4-BE49-F238E27FC236}">
                  <a16:creationId xmlns:a16="http://schemas.microsoft.com/office/drawing/2014/main" id="{95F64476-FABC-4624-B282-B918E106D4D9}"/>
                </a:ext>
              </a:extLst>
            </p:cNvPr>
            <p:cNvSpPr>
              <a:spLocks/>
            </p:cNvSpPr>
            <p:nvPr/>
          </p:nvSpPr>
          <p:spPr bwMode="auto">
            <a:xfrm>
              <a:off x="7260597" y="371068"/>
              <a:ext cx="55690" cy="78960"/>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grpSp>
        <p:nvGrpSpPr>
          <p:cNvPr id="168" name="组合 167">
            <a:extLst>
              <a:ext uri="{FF2B5EF4-FFF2-40B4-BE49-F238E27FC236}">
                <a16:creationId xmlns:a16="http://schemas.microsoft.com/office/drawing/2014/main" id="{B5DC3032-8175-4854-B8F8-518BC4D1C37A}"/>
              </a:ext>
            </a:extLst>
          </p:cNvPr>
          <p:cNvGrpSpPr/>
          <p:nvPr/>
        </p:nvGrpSpPr>
        <p:grpSpPr>
          <a:xfrm>
            <a:off x="9588260" y="1861592"/>
            <a:ext cx="2711245" cy="801045"/>
            <a:chOff x="2520566" y="555499"/>
            <a:chExt cx="2711245" cy="801045"/>
          </a:xfrm>
        </p:grpSpPr>
        <p:sp>
          <p:nvSpPr>
            <p:cNvPr id="191" name="文本框 190">
              <a:extLst>
                <a:ext uri="{FF2B5EF4-FFF2-40B4-BE49-F238E27FC236}">
                  <a16:creationId xmlns:a16="http://schemas.microsoft.com/office/drawing/2014/main" id="{C3ACACE9-9506-4607-90D9-70A1C9447F44}"/>
                </a:ext>
              </a:extLst>
            </p:cNvPr>
            <p:cNvSpPr txBox="1"/>
            <p:nvPr/>
          </p:nvSpPr>
          <p:spPr>
            <a:xfrm>
              <a:off x="2520566" y="1088137"/>
              <a:ext cx="2711245" cy="268407"/>
            </a:xfrm>
            <a:prstGeom prst="rect">
              <a:avLst/>
            </a:prstGeom>
            <a:noFill/>
          </p:spPr>
          <p:txBody>
            <a:bodyPr wrap="square">
              <a:spAutoFit/>
            </a:bodyPr>
            <a:lstStyle/>
            <a:p>
              <a:pPr algn="ctr">
                <a:lnSpc>
                  <a:spcPct val="120000"/>
                </a:lnSpc>
              </a:pPr>
              <a:r>
                <a:rPr lang="en-US" altLang="zh-CN" sz="1050" dirty="0"/>
                <a:t>XXX</a:t>
              </a:r>
              <a:r>
                <a:rPr lang="zh-CN" altLang="en-US" sz="1050" dirty="0"/>
                <a:t>市第一届</a:t>
              </a:r>
              <a:r>
                <a:rPr lang="en-US" altLang="zh-CN" sz="1050" dirty="0"/>
                <a:t>XXX</a:t>
              </a:r>
              <a:r>
                <a:rPr lang="zh-CN" altLang="en-US" sz="1050" dirty="0"/>
                <a:t>奖</a:t>
              </a:r>
            </a:p>
          </p:txBody>
        </p:sp>
        <p:sp>
          <p:nvSpPr>
            <p:cNvPr id="192" name="文本框 191">
              <a:extLst>
                <a:ext uri="{FF2B5EF4-FFF2-40B4-BE49-F238E27FC236}">
                  <a16:creationId xmlns:a16="http://schemas.microsoft.com/office/drawing/2014/main" id="{F696D3B8-6CF4-4FE5-BD24-36336583A5EE}"/>
                </a:ext>
              </a:extLst>
            </p:cNvPr>
            <p:cNvSpPr txBox="1"/>
            <p:nvPr/>
          </p:nvSpPr>
          <p:spPr>
            <a:xfrm>
              <a:off x="2863661" y="555499"/>
              <a:ext cx="2025054" cy="584775"/>
            </a:xfrm>
            <a:prstGeom prst="rect">
              <a:avLst/>
            </a:prstGeom>
            <a:noFill/>
          </p:spPr>
          <p:txBody>
            <a:bodyPr wrap="square">
              <a:spAutoFit/>
            </a:bodyPr>
            <a:lstStyle>
              <a:defPPr>
                <a:defRPr lang="en-US"/>
              </a:defPPr>
            </a:lstStyle>
            <a:p>
              <a:pPr algn="ctr">
                <a:defRPr/>
              </a:pPr>
              <a:r>
                <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XXX</a:t>
              </a: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市</a:t>
              </a:r>
              <a:endParaRPr lang="en-US" altLang="zh-CN"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endParaRPr>
            </a:p>
            <a:p>
              <a:pPr algn="ctr">
                <a:defRPr/>
              </a:pPr>
              <a:r>
                <a:rPr lang="zh-CN" altLang="en-US" sz="16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Trebuchet MS" panose="020B0703020202090204"/>
                </a:rPr>
                <a:t>劳动模范</a:t>
              </a:r>
            </a:p>
          </p:txBody>
        </p:sp>
      </p:grpSp>
      <p:grpSp>
        <p:nvGrpSpPr>
          <p:cNvPr id="169" name="组合 168">
            <a:extLst>
              <a:ext uri="{FF2B5EF4-FFF2-40B4-BE49-F238E27FC236}">
                <a16:creationId xmlns:a16="http://schemas.microsoft.com/office/drawing/2014/main" id="{D2197C12-64C6-48F3-9E85-91F684EC94DD}"/>
              </a:ext>
            </a:extLst>
          </p:cNvPr>
          <p:cNvGrpSpPr/>
          <p:nvPr/>
        </p:nvGrpSpPr>
        <p:grpSpPr>
          <a:xfrm>
            <a:off x="11466416" y="1900684"/>
            <a:ext cx="281716" cy="529086"/>
            <a:chOff x="4398722" y="594591"/>
            <a:chExt cx="281716" cy="529086"/>
          </a:xfrm>
        </p:grpSpPr>
        <p:sp>
          <p:nvSpPr>
            <p:cNvPr id="181" name="Freeform 1242">
              <a:extLst>
                <a:ext uri="{FF2B5EF4-FFF2-40B4-BE49-F238E27FC236}">
                  <a16:creationId xmlns:a16="http://schemas.microsoft.com/office/drawing/2014/main" id="{B63B2267-52E5-412F-88D6-CED5BC807A2A}"/>
                </a:ext>
              </a:extLst>
            </p:cNvPr>
            <p:cNvSpPr>
              <a:spLocks/>
            </p:cNvSpPr>
            <p:nvPr/>
          </p:nvSpPr>
          <p:spPr bwMode="auto">
            <a:xfrm>
              <a:off x="4398722" y="635597"/>
              <a:ext cx="262619" cy="458028"/>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2" name="Freeform 1244">
              <a:extLst>
                <a:ext uri="{FF2B5EF4-FFF2-40B4-BE49-F238E27FC236}">
                  <a16:creationId xmlns:a16="http://schemas.microsoft.com/office/drawing/2014/main" id="{D7DB3B19-DD4B-4649-AFDA-2D7C1567374F}"/>
                </a:ext>
              </a:extLst>
            </p:cNvPr>
            <p:cNvSpPr>
              <a:spLocks/>
            </p:cNvSpPr>
            <p:nvPr/>
          </p:nvSpPr>
          <p:spPr bwMode="auto">
            <a:xfrm>
              <a:off x="4431438" y="953730"/>
              <a:ext cx="46928" cy="108068"/>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3" name="Freeform 1246">
              <a:extLst>
                <a:ext uri="{FF2B5EF4-FFF2-40B4-BE49-F238E27FC236}">
                  <a16:creationId xmlns:a16="http://schemas.microsoft.com/office/drawing/2014/main" id="{B8E76490-B12D-4A32-AAD7-4B1ABCD668FC}"/>
                </a:ext>
              </a:extLst>
            </p:cNvPr>
            <p:cNvSpPr>
              <a:spLocks/>
            </p:cNvSpPr>
            <p:nvPr/>
          </p:nvSpPr>
          <p:spPr bwMode="auto">
            <a:xfrm>
              <a:off x="4480439" y="934486"/>
              <a:ext cx="47520" cy="108068"/>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4" name="Freeform 1248">
              <a:extLst>
                <a:ext uri="{FF2B5EF4-FFF2-40B4-BE49-F238E27FC236}">
                  <a16:creationId xmlns:a16="http://schemas.microsoft.com/office/drawing/2014/main" id="{FC07D289-8610-4889-B982-2A5115D626A5}"/>
                </a:ext>
              </a:extLst>
            </p:cNvPr>
            <p:cNvSpPr>
              <a:spLocks/>
            </p:cNvSpPr>
            <p:nvPr/>
          </p:nvSpPr>
          <p:spPr bwMode="auto">
            <a:xfrm>
              <a:off x="4461787" y="1066387"/>
              <a:ext cx="95041" cy="57290"/>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5" name="Freeform 1251">
              <a:extLst>
                <a:ext uri="{FF2B5EF4-FFF2-40B4-BE49-F238E27FC236}">
                  <a16:creationId xmlns:a16="http://schemas.microsoft.com/office/drawing/2014/main" id="{9025642B-AF42-4CDC-A120-0F7C0C649CF0}"/>
                </a:ext>
              </a:extLst>
            </p:cNvPr>
            <p:cNvSpPr>
              <a:spLocks/>
            </p:cNvSpPr>
            <p:nvPr/>
          </p:nvSpPr>
          <p:spPr bwMode="auto">
            <a:xfrm>
              <a:off x="4529884" y="1034262"/>
              <a:ext cx="95484" cy="48260"/>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6" name="Freeform 1253">
              <a:extLst>
                <a:ext uri="{FF2B5EF4-FFF2-40B4-BE49-F238E27FC236}">
                  <a16:creationId xmlns:a16="http://schemas.microsoft.com/office/drawing/2014/main" id="{96C02939-EB00-4C6C-9A80-4D5171111C5D}"/>
                </a:ext>
              </a:extLst>
            </p:cNvPr>
            <p:cNvSpPr>
              <a:spLocks/>
            </p:cNvSpPr>
            <p:nvPr/>
          </p:nvSpPr>
          <p:spPr bwMode="auto">
            <a:xfrm>
              <a:off x="4605087" y="901621"/>
              <a:ext cx="75351" cy="57290"/>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7" name="Freeform 1255">
              <a:extLst>
                <a:ext uri="{FF2B5EF4-FFF2-40B4-BE49-F238E27FC236}">
                  <a16:creationId xmlns:a16="http://schemas.microsoft.com/office/drawing/2014/main" id="{0D4CCC72-2104-414C-9A84-528F73FEE36C}"/>
                </a:ext>
              </a:extLst>
            </p:cNvPr>
            <p:cNvSpPr>
              <a:spLocks/>
            </p:cNvSpPr>
            <p:nvPr/>
          </p:nvSpPr>
          <p:spPr bwMode="auto">
            <a:xfrm>
              <a:off x="4618558" y="825677"/>
              <a:ext cx="54774" cy="72834"/>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8" name="Freeform 1257">
              <a:extLst>
                <a:ext uri="{FF2B5EF4-FFF2-40B4-BE49-F238E27FC236}">
                  <a16:creationId xmlns:a16="http://schemas.microsoft.com/office/drawing/2014/main" id="{2370B510-FFC9-4A12-A7CD-5761A9F152D6}"/>
                </a:ext>
              </a:extLst>
            </p:cNvPr>
            <p:cNvSpPr>
              <a:spLocks/>
            </p:cNvSpPr>
            <p:nvPr/>
          </p:nvSpPr>
          <p:spPr bwMode="auto">
            <a:xfrm>
              <a:off x="4535213" y="688743"/>
              <a:ext cx="60251" cy="49889"/>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9" name="Freeform 1259">
              <a:extLst>
                <a:ext uri="{FF2B5EF4-FFF2-40B4-BE49-F238E27FC236}">
                  <a16:creationId xmlns:a16="http://schemas.microsoft.com/office/drawing/2014/main" id="{4624EFE3-DF45-481C-B43B-4A55211A38FF}"/>
                </a:ext>
              </a:extLst>
            </p:cNvPr>
            <p:cNvSpPr>
              <a:spLocks/>
            </p:cNvSpPr>
            <p:nvPr/>
          </p:nvSpPr>
          <p:spPr bwMode="auto">
            <a:xfrm>
              <a:off x="4467855" y="594591"/>
              <a:ext cx="58031" cy="41450"/>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90" name="Freeform 1261">
              <a:extLst>
                <a:ext uri="{FF2B5EF4-FFF2-40B4-BE49-F238E27FC236}">
                  <a16:creationId xmlns:a16="http://schemas.microsoft.com/office/drawing/2014/main" id="{6C9A9B86-B65D-49B8-BE9A-F35AC5BCC669}"/>
                </a:ext>
              </a:extLst>
            </p:cNvPr>
            <p:cNvSpPr>
              <a:spLocks/>
            </p:cNvSpPr>
            <p:nvPr/>
          </p:nvSpPr>
          <p:spPr bwMode="auto">
            <a:xfrm>
              <a:off x="4529736" y="602585"/>
              <a:ext cx="31532" cy="44708"/>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grpSp>
        <p:nvGrpSpPr>
          <p:cNvPr id="170" name="组合 169">
            <a:extLst>
              <a:ext uri="{FF2B5EF4-FFF2-40B4-BE49-F238E27FC236}">
                <a16:creationId xmlns:a16="http://schemas.microsoft.com/office/drawing/2014/main" id="{08BB41A9-181A-45B4-8097-F9DB4C1033C1}"/>
              </a:ext>
            </a:extLst>
          </p:cNvPr>
          <p:cNvGrpSpPr/>
          <p:nvPr/>
        </p:nvGrpSpPr>
        <p:grpSpPr>
          <a:xfrm flipH="1">
            <a:off x="10142832" y="1900684"/>
            <a:ext cx="281716" cy="529086"/>
            <a:chOff x="7029208" y="356950"/>
            <a:chExt cx="497550" cy="934441"/>
          </a:xfrm>
        </p:grpSpPr>
        <p:sp>
          <p:nvSpPr>
            <p:cNvPr id="171" name="Freeform 1242">
              <a:extLst>
                <a:ext uri="{FF2B5EF4-FFF2-40B4-BE49-F238E27FC236}">
                  <a16:creationId xmlns:a16="http://schemas.microsoft.com/office/drawing/2014/main" id="{C8099855-917F-4435-B04B-7E75A50417F1}"/>
                </a:ext>
              </a:extLst>
            </p:cNvPr>
            <p:cNvSpPr>
              <a:spLocks/>
            </p:cNvSpPr>
            <p:nvPr/>
          </p:nvSpPr>
          <p:spPr bwMode="auto">
            <a:xfrm>
              <a:off x="7029208" y="429372"/>
              <a:ext cx="463822" cy="808943"/>
            </a:xfrm>
            <a:custGeom>
              <a:avLst/>
              <a:gdLst>
                <a:gd name="T0" fmla="*/ 7 w 1511"/>
                <a:gd name="T1" fmla="*/ 2636 h 2636"/>
                <a:gd name="T2" fmla="*/ 0 w 1511"/>
                <a:gd name="T3" fmla="*/ 2557 h 2636"/>
                <a:gd name="T4" fmla="*/ 504 w 1511"/>
                <a:gd name="T5" fmla="*/ 2438 h 2636"/>
                <a:gd name="T6" fmla="*/ 910 w 1511"/>
                <a:gd name="T7" fmla="*/ 2118 h 2636"/>
                <a:gd name="T8" fmla="*/ 887 w 1511"/>
                <a:gd name="T9" fmla="*/ 1509 h 2636"/>
                <a:gd name="T10" fmla="*/ 971 w 1511"/>
                <a:gd name="T11" fmla="*/ 2042 h 2636"/>
                <a:gd name="T12" fmla="*/ 1044 w 1511"/>
                <a:gd name="T13" fmla="*/ 1928 h 2636"/>
                <a:gd name="T14" fmla="*/ 1129 w 1511"/>
                <a:gd name="T15" fmla="*/ 1763 h 2636"/>
                <a:gd name="T16" fmla="*/ 1123 w 1511"/>
                <a:gd name="T17" fmla="*/ 1732 h 2636"/>
                <a:gd name="T18" fmla="*/ 971 w 1511"/>
                <a:gd name="T19" fmla="*/ 1444 h 2636"/>
                <a:gd name="T20" fmla="*/ 985 w 1511"/>
                <a:gd name="T21" fmla="*/ 1248 h 2636"/>
                <a:gd name="T22" fmla="*/ 990 w 1511"/>
                <a:gd name="T23" fmla="*/ 1234 h 2636"/>
                <a:gd name="T24" fmla="*/ 1180 w 1511"/>
                <a:gd name="T25" fmla="*/ 1621 h 2636"/>
                <a:gd name="T26" fmla="*/ 1245 w 1511"/>
                <a:gd name="T27" fmla="*/ 1322 h 2636"/>
                <a:gd name="T28" fmla="*/ 984 w 1511"/>
                <a:gd name="T29" fmla="*/ 907 h 2636"/>
                <a:gd name="T30" fmla="*/ 1249 w 1511"/>
                <a:gd name="T31" fmla="*/ 1307 h 2636"/>
                <a:gd name="T32" fmla="*/ 1255 w 1511"/>
                <a:gd name="T33" fmla="*/ 1124 h 2636"/>
                <a:gd name="T34" fmla="*/ 1239 w 1511"/>
                <a:gd name="T35" fmla="*/ 926 h 2636"/>
                <a:gd name="T36" fmla="*/ 1226 w 1511"/>
                <a:gd name="T37" fmla="*/ 911 h 2636"/>
                <a:gd name="T38" fmla="*/ 980 w 1511"/>
                <a:gd name="T39" fmla="*/ 741 h 2636"/>
                <a:gd name="T40" fmla="*/ 931 w 1511"/>
                <a:gd name="T41" fmla="*/ 624 h 2636"/>
                <a:gd name="T42" fmla="*/ 1216 w 1511"/>
                <a:gd name="T43" fmla="*/ 795 h 2636"/>
                <a:gd name="T44" fmla="*/ 1128 w 1511"/>
                <a:gd name="T45" fmla="*/ 519 h 2636"/>
                <a:gd name="T46" fmla="*/ 1077 w 1511"/>
                <a:gd name="T47" fmla="*/ 415 h 2636"/>
                <a:gd name="T48" fmla="*/ 1056 w 1511"/>
                <a:gd name="T49" fmla="*/ 399 h 2636"/>
                <a:gd name="T50" fmla="*/ 1049 w 1511"/>
                <a:gd name="T51" fmla="*/ 389 h 2636"/>
                <a:gd name="T52" fmla="*/ 1021 w 1511"/>
                <a:gd name="T53" fmla="*/ 327 h 2636"/>
                <a:gd name="T54" fmla="*/ 943 w 1511"/>
                <a:gd name="T55" fmla="*/ 204 h 2636"/>
                <a:gd name="T56" fmla="*/ 922 w 1511"/>
                <a:gd name="T57" fmla="*/ 200 h 2636"/>
                <a:gd name="T58" fmla="*/ 618 w 1511"/>
                <a:gd name="T59" fmla="*/ 68 h 2636"/>
                <a:gd name="T60" fmla="*/ 617 w 1511"/>
                <a:gd name="T61" fmla="*/ 63 h 2636"/>
                <a:gd name="T62" fmla="*/ 783 w 1511"/>
                <a:gd name="T63" fmla="*/ 56 h 2636"/>
                <a:gd name="T64" fmla="*/ 945 w 1511"/>
                <a:gd name="T65" fmla="*/ 176 h 2636"/>
                <a:gd name="T66" fmla="*/ 991 w 1511"/>
                <a:gd name="T67" fmla="*/ 254 h 2636"/>
                <a:gd name="T68" fmla="*/ 1003 w 1511"/>
                <a:gd name="T69" fmla="*/ 269 h 2636"/>
                <a:gd name="T70" fmla="*/ 1076 w 1511"/>
                <a:gd name="T71" fmla="*/ 0 h 2636"/>
                <a:gd name="T72" fmla="*/ 1121 w 1511"/>
                <a:gd name="T73" fmla="*/ 109 h 2636"/>
                <a:gd name="T74" fmla="*/ 1081 w 1511"/>
                <a:gd name="T75" fmla="*/ 361 h 2636"/>
                <a:gd name="T76" fmla="*/ 1081 w 1511"/>
                <a:gd name="T77" fmla="*/ 393 h 2636"/>
                <a:gd name="T78" fmla="*/ 1173 w 1511"/>
                <a:gd name="T79" fmla="*/ 579 h 2636"/>
                <a:gd name="T80" fmla="*/ 1181 w 1511"/>
                <a:gd name="T81" fmla="*/ 593 h 2636"/>
                <a:gd name="T82" fmla="*/ 1271 w 1511"/>
                <a:gd name="T83" fmla="*/ 266 h 2636"/>
                <a:gd name="T84" fmla="*/ 1249 w 1511"/>
                <a:gd name="T85" fmla="*/ 754 h 2636"/>
                <a:gd name="T86" fmla="*/ 1226 w 1511"/>
                <a:gd name="T87" fmla="*/ 718 h 2636"/>
                <a:gd name="T88" fmla="*/ 1276 w 1511"/>
                <a:gd name="T89" fmla="*/ 942 h 2636"/>
                <a:gd name="T90" fmla="*/ 1358 w 1511"/>
                <a:gd name="T91" fmla="*/ 786 h 2636"/>
                <a:gd name="T92" fmla="*/ 1502 w 1511"/>
                <a:gd name="T93" fmla="*/ 686 h 2636"/>
                <a:gd name="T94" fmla="*/ 1426 w 1511"/>
                <a:gd name="T95" fmla="*/ 966 h 2636"/>
                <a:gd name="T96" fmla="*/ 1300 w 1511"/>
                <a:gd name="T97" fmla="*/ 1081 h 2636"/>
                <a:gd name="T98" fmla="*/ 1289 w 1511"/>
                <a:gd name="T99" fmla="*/ 1101 h 2636"/>
                <a:gd name="T100" fmla="*/ 1061 w 1511"/>
                <a:gd name="T101" fmla="*/ 2016 h 2636"/>
                <a:gd name="T102" fmla="*/ 1060 w 1511"/>
                <a:gd name="T103" fmla="*/ 2024 h 2636"/>
                <a:gd name="T104" fmla="*/ 1474 w 1511"/>
                <a:gd name="T105" fmla="*/ 1909 h 2636"/>
                <a:gd name="T106" fmla="*/ 1250 w 1511"/>
                <a:gd name="T107" fmla="*/ 2143 h 2636"/>
                <a:gd name="T108" fmla="*/ 968 w 1511"/>
                <a:gd name="T109" fmla="*/ 2179 h 2636"/>
                <a:gd name="T110" fmla="*/ 1000 w 1511"/>
                <a:gd name="T111" fmla="*/ 2110 h 2636"/>
                <a:gd name="T112" fmla="*/ 7 w 1511"/>
                <a:gd name="T113" fmla="*/ 2636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1" h="2636">
                  <a:moveTo>
                    <a:pt x="7" y="2636"/>
                  </a:moveTo>
                  <a:cubicBezTo>
                    <a:pt x="5" y="2608"/>
                    <a:pt x="3" y="2584"/>
                    <a:pt x="0" y="2557"/>
                  </a:cubicBezTo>
                  <a:cubicBezTo>
                    <a:pt x="178" y="2555"/>
                    <a:pt x="346" y="2516"/>
                    <a:pt x="504" y="2438"/>
                  </a:cubicBezTo>
                  <a:cubicBezTo>
                    <a:pt x="662" y="2360"/>
                    <a:pt x="796" y="2251"/>
                    <a:pt x="910" y="2118"/>
                  </a:cubicBezTo>
                  <a:cubicBezTo>
                    <a:pt x="739" y="1894"/>
                    <a:pt x="803" y="1637"/>
                    <a:pt x="887" y="1509"/>
                  </a:cubicBezTo>
                  <a:cubicBezTo>
                    <a:pt x="1013" y="1672"/>
                    <a:pt x="1021" y="1851"/>
                    <a:pt x="971" y="2042"/>
                  </a:cubicBezTo>
                  <a:cubicBezTo>
                    <a:pt x="996" y="2004"/>
                    <a:pt x="1022" y="1968"/>
                    <a:pt x="1044" y="1928"/>
                  </a:cubicBezTo>
                  <a:cubicBezTo>
                    <a:pt x="1074" y="1874"/>
                    <a:pt x="1101" y="1818"/>
                    <a:pt x="1129" y="1763"/>
                  </a:cubicBezTo>
                  <a:cubicBezTo>
                    <a:pt x="1136" y="1751"/>
                    <a:pt x="1135" y="1742"/>
                    <a:pt x="1123" y="1732"/>
                  </a:cubicBezTo>
                  <a:cubicBezTo>
                    <a:pt x="1033" y="1657"/>
                    <a:pt x="984" y="1560"/>
                    <a:pt x="971" y="1444"/>
                  </a:cubicBezTo>
                  <a:cubicBezTo>
                    <a:pt x="964" y="1377"/>
                    <a:pt x="970" y="1313"/>
                    <a:pt x="985" y="1248"/>
                  </a:cubicBezTo>
                  <a:cubicBezTo>
                    <a:pt x="986" y="1243"/>
                    <a:pt x="988" y="1239"/>
                    <a:pt x="990" y="1234"/>
                  </a:cubicBezTo>
                  <a:cubicBezTo>
                    <a:pt x="1079" y="1288"/>
                    <a:pt x="1173" y="1416"/>
                    <a:pt x="1180" y="1621"/>
                  </a:cubicBezTo>
                  <a:cubicBezTo>
                    <a:pt x="1213" y="1524"/>
                    <a:pt x="1234" y="1424"/>
                    <a:pt x="1245" y="1322"/>
                  </a:cubicBezTo>
                  <a:cubicBezTo>
                    <a:pt x="1052" y="1250"/>
                    <a:pt x="987" y="1099"/>
                    <a:pt x="984" y="907"/>
                  </a:cubicBezTo>
                  <a:cubicBezTo>
                    <a:pt x="1099" y="937"/>
                    <a:pt x="1226" y="1063"/>
                    <a:pt x="1249" y="1307"/>
                  </a:cubicBezTo>
                  <a:cubicBezTo>
                    <a:pt x="1251" y="1246"/>
                    <a:pt x="1256" y="1185"/>
                    <a:pt x="1255" y="1124"/>
                  </a:cubicBezTo>
                  <a:cubicBezTo>
                    <a:pt x="1253" y="1058"/>
                    <a:pt x="1245" y="992"/>
                    <a:pt x="1239" y="926"/>
                  </a:cubicBezTo>
                  <a:cubicBezTo>
                    <a:pt x="1239" y="920"/>
                    <a:pt x="1231" y="911"/>
                    <a:pt x="1226" y="911"/>
                  </a:cubicBezTo>
                  <a:cubicBezTo>
                    <a:pt x="1112" y="900"/>
                    <a:pt x="1033" y="839"/>
                    <a:pt x="980" y="741"/>
                  </a:cubicBezTo>
                  <a:cubicBezTo>
                    <a:pt x="961" y="705"/>
                    <a:pt x="949" y="666"/>
                    <a:pt x="931" y="624"/>
                  </a:cubicBezTo>
                  <a:cubicBezTo>
                    <a:pt x="1065" y="626"/>
                    <a:pt x="1149" y="694"/>
                    <a:pt x="1216" y="795"/>
                  </a:cubicBezTo>
                  <a:cubicBezTo>
                    <a:pt x="1196" y="699"/>
                    <a:pt x="1166" y="608"/>
                    <a:pt x="1128" y="519"/>
                  </a:cubicBezTo>
                  <a:cubicBezTo>
                    <a:pt x="1112" y="484"/>
                    <a:pt x="1095" y="449"/>
                    <a:pt x="1077" y="415"/>
                  </a:cubicBezTo>
                  <a:cubicBezTo>
                    <a:pt x="1074" y="408"/>
                    <a:pt x="1075" y="389"/>
                    <a:pt x="1056" y="399"/>
                  </a:cubicBezTo>
                  <a:cubicBezTo>
                    <a:pt x="1056" y="399"/>
                    <a:pt x="1051" y="393"/>
                    <a:pt x="1049" y="389"/>
                  </a:cubicBezTo>
                  <a:cubicBezTo>
                    <a:pt x="1039" y="368"/>
                    <a:pt x="1028" y="349"/>
                    <a:pt x="1021" y="327"/>
                  </a:cubicBezTo>
                  <a:cubicBezTo>
                    <a:pt x="1005" y="280"/>
                    <a:pt x="971" y="244"/>
                    <a:pt x="943" y="204"/>
                  </a:cubicBezTo>
                  <a:cubicBezTo>
                    <a:pt x="939" y="200"/>
                    <a:pt x="928" y="198"/>
                    <a:pt x="922" y="200"/>
                  </a:cubicBezTo>
                  <a:cubicBezTo>
                    <a:pt x="787" y="244"/>
                    <a:pt x="676" y="163"/>
                    <a:pt x="618" y="68"/>
                  </a:cubicBezTo>
                  <a:cubicBezTo>
                    <a:pt x="617" y="67"/>
                    <a:pt x="618" y="66"/>
                    <a:pt x="617" y="63"/>
                  </a:cubicBezTo>
                  <a:cubicBezTo>
                    <a:pt x="672" y="39"/>
                    <a:pt x="727" y="38"/>
                    <a:pt x="783" y="56"/>
                  </a:cubicBezTo>
                  <a:cubicBezTo>
                    <a:pt x="851" y="77"/>
                    <a:pt x="901" y="123"/>
                    <a:pt x="945" y="176"/>
                  </a:cubicBezTo>
                  <a:cubicBezTo>
                    <a:pt x="947" y="210"/>
                    <a:pt x="976" y="228"/>
                    <a:pt x="991" y="254"/>
                  </a:cubicBezTo>
                  <a:cubicBezTo>
                    <a:pt x="993" y="257"/>
                    <a:pt x="996" y="260"/>
                    <a:pt x="1003" y="269"/>
                  </a:cubicBezTo>
                  <a:cubicBezTo>
                    <a:pt x="991" y="166"/>
                    <a:pt x="1017" y="80"/>
                    <a:pt x="1076" y="0"/>
                  </a:cubicBezTo>
                  <a:cubicBezTo>
                    <a:pt x="1099" y="35"/>
                    <a:pt x="1113" y="71"/>
                    <a:pt x="1121" y="109"/>
                  </a:cubicBezTo>
                  <a:cubicBezTo>
                    <a:pt x="1138" y="198"/>
                    <a:pt x="1121" y="282"/>
                    <a:pt x="1081" y="361"/>
                  </a:cubicBezTo>
                  <a:cubicBezTo>
                    <a:pt x="1075" y="373"/>
                    <a:pt x="1075" y="381"/>
                    <a:pt x="1081" y="393"/>
                  </a:cubicBezTo>
                  <a:cubicBezTo>
                    <a:pt x="1113" y="455"/>
                    <a:pt x="1143" y="517"/>
                    <a:pt x="1173" y="579"/>
                  </a:cubicBezTo>
                  <a:cubicBezTo>
                    <a:pt x="1175" y="583"/>
                    <a:pt x="1177" y="588"/>
                    <a:pt x="1181" y="593"/>
                  </a:cubicBezTo>
                  <a:cubicBezTo>
                    <a:pt x="1167" y="471"/>
                    <a:pt x="1199" y="364"/>
                    <a:pt x="1271" y="266"/>
                  </a:cubicBezTo>
                  <a:cubicBezTo>
                    <a:pt x="1362" y="395"/>
                    <a:pt x="1354" y="598"/>
                    <a:pt x="1249" y="754"/>
                  </a:cubicBezTo>
                  <a:cubicBezTo>
                    <a:pt x="1242" y="743"/>
                    <a:pt x="1236" y="733"/>
                    <a:pt x="1226" y="718"/>
                  </a:cubicBezTo>
                  <a:cubicBezTo>
                    <a:pt x="1243" y="795"/>
                    <a:pt x="1259" y="866"/>
                    <a:pt x="1276" y="942"/>
                  </a:cubicBezTo>
                  <a:cubicBezTo>
                    <a:pt x="1292" y="881"/>
                    <a:pt x="1318" y="830"/>
                    <a:pt x="1358" y="786"/>
                  </a:cubicBezTo>
                  <a:cubicBezTo>
                    <a:pt x="1397" y="742"/>
                    <a:pt x="1445" y="709"/>
                    <a:pt x="1502" y="686"/>
                  </a:cubicBezTo>
                  <a:cubicBezTo>
                    <a:pt x="1511" y="791"/>
                    <a:pt x="1487" y="883"/>
                    <a:pt x="1426" y="966"/>
                  </a:cubicBezTo>
                  <a:cubicBezTo>
                    <a:pt x="1391" y="1012"/>
                    <a:pt x="1349" y="1050"/>
                    <a:pt x="1300" y="1081"/>
                  </a:cubicBezTo>
                  <a:cubicBezTo>
                    <a:pt x="1295" y="1085"/>
                    <a:pt x="1289" y="1094"/>
                    <a:pt x="1289" y="1101"/>
                  </a:cubicBezTo>
                  <a:cubicBezTo>
                    <a:pt x="1305" y="1429"/>
                    <a:pt x="1233" y="1735"/>
                    <a:pt x="1061" y="2016"/>
                  </a:cubicBezTo>
                  <a:cubicBezTo>
                    <a:pt x="1060" y="2018"/>
                    <a:pt x="1060" y="2020"/>
                    <a:pt x="1060" y="2024"/>
                  </a:cubicBezTo>
                  <a:cubicBezTo>
                    <a:pt x="1175" y="1906"/>
                    <a:pt x="1314" y="1875"/>
                    <a:pt x="1474" y="1909"/>
                  </a:cubicBezTo>
                  <a:cubicBezTo>
                    <a:pt x="1426" y="2016"/>
                    <a:pt x="1355" y="2096"/>
                    <a:pt x="1250" y="2143"/>
                  </a:cubicBezTo>
                  <a:cubicBezTo>
                    <a:pt x="1160" y="2183"/>
                    <a:pt x="1067" y="2192"/>
                    <a:pt x="968" y="2179"/>
                  </a:cubicBezTo>
                  <a:cubicBezTo>
                    <a:pt x="978" y="2156"/>
                    <a:pt x="988" y="2136"/>
                    <a:pt x="1000" y="2110"/>
                  </a:cubicBezTo>
                  <a:cubicBezTo>
                    <a:pt x="746" y="2438"/>
                    <a:pt x="424" y="2625"/>
                    <a:pt x="7" y="2636"/>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2" name="Freeform 1244">
              <a:extLst>
                <a:ext uri="{FF2B5EF4-FFF2-40B4-BE49-F238E27FC236}">
                  <a16:creationId xmlns:a16="http://schemas.microsoft.com/office/drawing/2014/main" id="{C27C1947-2248-401A-82A3-73AC523C0CFF}"/>
                </a:ext>
              </a:extLst>
            </p:cNvPr>
            <p:cNvSpPr>
              <a:spLocks/>
            </p:cNvSpPr>
            <p:nvPr/>
          </p:nvSpPr>
          <p:spPr bwMode="auto">
            <a:xfrm>
              <a:off x="7086989" y="991240"/>
              <a:ext cx="82881" cy="190863"/>
            </a:xfrm>
            <a:custGeom>
              <a:avLst/>
              <a:gdLst>
                <a:gd name="T0" fmla="*/ 158 w 270"/>
                <a:gd name="T1" fmla="*/ 622 h 622"/>
                <a:gd name="T2" fmla="*/ 117 w 270"/>
                <a:gd name="T3" fmla="*/ 0 h 622"/>
                <a:gd name="T4" fmla="*/ 158 w 270"/>
                <a:gd name="T5" fmla="*/ 622 h 622"/>
              </a:gdLst>
              <a:ahLst/>
              <a:cxnLst>
                <a:cxn ang="0">
                  <a:pos x="T0" y="T1"/>
                </a:cxn>
                <a:cxn ang="0">
                  <a:pos x="T2" y="T3"/>
                </a:cxn>
                <a:cxn ang="0">
                  <a:pos x="T4" y="T5"/>
                </a:cxn>
              </a:cxnLst>
              <a:rect l="0" t="0" r="r" b="b"/>
              <a:pathLst>
                <a:path w="270" h="622">
                  <a:moveTo>
                    <a:pt x="158" y="622"/>
                  </a:moveTo>
                  <a:cubicBezTo>
                    <a:pt x="1" y="440"/>
                    <a:pt x="0" y="192"/>
                    <a:pt x="117" y="0"/>
                  </a:cubicBezTo>
                  <a:cubicBezTo>
                    <a:pt x="245" y="101"/>
                    <a:pt x="270" y="475"/>
                    <a:pt x="158"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3" name="Freeform 1246">
              <a:extLst>
                <a:ext uri="{FF2B5EF4-FFF2-40B4-BE49-F238E27FC236}">
                  <a16:creationId xmlns:a16="http://schemas.microsoft.com/office/drawing/2014/main" id="{A2DC4B47-088B-419C-9CC2-2D48DEBAB1CC}"/>
                </a:ext>
              </a:extLst>
            </p:cNvPr>
            <p:cNvSpPr>
              <a:spLocks/>
            </p:cNvSpPr>
            <p:nvPr/>
          </p:nvSpPr>
          <p:spPr bwMode="auto">
            <a:xfrm>
              <a:off x="7173532" y="957252"/>
              <a:ext cx="83927" cy="190863"/>
            </a:xfrm>
            <a:custGeom>
              <a:avLst/>
              <a:gdLst>
                <a:gd name="T0" fmla="*/ 163 w 274"/>
                <a:gd name="T1" fmla="*/ 622 h 622"/>
                <a:gd name="T2" fmla="*/ 122 w 274"/>
                <a:gd name="T3" fmla="*/ 0 h 622"/>
                <a:gd name="T4" fmla="*/ 163 w 274"/>
                <a:gd name="T5" fmla="*/ 622 h 622"/>
              </a:gdLst>
              <a:ahLst/>
              <a:cxnLst>
                <a:cxn ang="0">
                  <a:pos x="T0" y="T1"/>
                </a:cxn>
                <a:cxn ang="0">
                  <a:pos x="T2" y="T3"/>
                </a:cxn>
                <a:cxn ang="0">
                  <a:pos x="T4" y="T5"/>
                </a:cxn>
              </a:cxnLst>
              <a:rect l="0" t="0" r="r" b="b"/>
              <a:pathLst>
                <a:path w="274" h="622">
                  <a:moveTo>
                    <a:pt x="163" y="622"/>
                  </a:moveTo>
                  <a:cubicBezTo>
                    <a:pt x="12" y="454"/>
                    <a:pt x="0" y="198"/>
                    <a:pt x="122" y="0"/>
                  </a:cubicBezTo>
                  <a:cubicBezTo>
                    <a:pt x="250" y="104"/>
                    <a:pt x="274" y="471"/>
                    <a:pt x="163" y="622"/>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4" name="Freeform 1248">
              <a:extLst>
                <a:ext uri="{FF2B5EF4-FFF2-40B4-BE49-F238E27FC236}">
                  <a16:creationId xmlns:a16="http://schemas.microsoft.com/office/drawing/2014/main" id="{E53EC993-00B3-4CA3-BAE2-47C2862FFED6}"/>
                </a:ext>
              </a:extLst>
            </p:cNvPr>
            <p:cNvSpPr>
              <a:spLocks/>
            </p:cNvSpPr>
            <p:nvPr/>
          </p:nvSpPr>
          <p:spPr bwMode="auto">
            <a:xfrm>
              <a:off x="7140589" y="1190208"/>
              <a:ext cx="167855" cy="101183"/>
            </a:xfrm>
            <a:custGeom>
              <a:avLst/>
              <a:gdLst>
                <a:gd name="T0" fmla="*/ 0 w 547"/>
                <a:gd name="T1" fmla="*/ 167 h 330"/>
                <a:gd name="T2" fmla="*/ 547 w 547"/>
                <a:gd name="T3" fmla="*/ 198 h 330"/>
                <a:gd name="T4" fmla="*/ 0 w 547"/>
                <a:gd name="T5" fmla="*/ 167 h 330"/>
              </a:gdLst>
              <a:ahLst/>
              <a:cxnLst>
                <a:cxn ang="0">
                  <a:pos x="T0" y="T1"/>
                </a:cxn>
                <a:cxn ang="0">
                  <a:pos x="T2" y="T3"/>
                </a:cxn>
                <a:cxn ang="0">
                  <a:pos x="T4" y="T5"/>
                </a:cxn>
              </a:cxnLst>
              <a:rect l="0" t="0" r="r" b="b"/>
              <a:pathLst>
                <a:path w="547" h="330">
                  <a:moveTo>
                    <a:pt x="0" y="167"/>
                  </a:moveTo>
                  <a:cubicBezTo>
                    <a:pt x="179" y="0"/>
                    <a:pt x="402" y="54"/>
                    <a:pt x="547" y="198"/>
                  </a:cubicBezTo>
                  <a:cubicBezTo>
                    <a:pt x="446" y="330"/>
                    <a:pt x="128" y="311"/>
                    <a:pt x="0" y="16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5" name="Freeform 1251">
              <a:extLst>
                <a:ext uri="{FF2B5EF4-FFF2-40B4-BE49-F238E27FC236}">
                  <a16:creationId xmlns:a16="http://schemas.microsoft.com/office/drawing/2014/main" id="{22DEEDC7-DEDD-4D21-9423-B8E31AEBFE6C}"/>
                </a:ext>
              </a:extLst>
            </p:cNvPr>
            <p:cNvSpPr>
              <a:spLocks/>
            </p:cNvSpPr>
            <p:nvPr/>
          </p:nvSpPr>
          <p:spPr bwMode="auto">
            <a:xfrm>
              <a:off x="7260858" y="1133472"/>
              <a:ext cx="168638" cy="85234"/>
            </a:xfrm>
            <a:custGeom>
              <a:avLst/>
              <a:gdLst>
                <a:gd name="T0" fmla="*/ 0 w 549"/>
                <a:gd name="T1" fmla="*/ 154 h 278"/>
                <a:gd name="T2" fmla="*/ 549 w 549"/>
                <a:gd name="T3" fmla="*/ 186 h 278"/>
                <a:gd name="T4" fmla="*/ 309 w 549"/>
                <a:gd name="T5" fmla="*/ 276 h 278"/>
                <a:gd name="T6" fmla="*/ 6 w 549"/>
                <a:gd name="T7" fmla="*/ 160 h 278"/>
                <a:gd name="T8" fmla="*/ 0 w 549"/>
                <a:gd name="T9" fmla="*/ 154 h 278"/>
              </a:gdLst>
              <a:ahLst/>
              <a:cxnLst>
                <a:cxn ang="0">
                  <a:pos x="T0" y="T1"/>
                </a:cxn>
                <a:cxn ang="0">
                  <a:pos x="T2" y="T3"/>
                </a:cxn>
                <a:cxn ang="0">
                  <a:pos x="T4" y="T5"/>
                </a:cxn>
                <a:cxn ang="0">
                  <a:pos x="T6" y="T7"/>
                </a:cxn>
                <a:cxn ang="0">
                  <a:pos x="T8" y="T9"/>
                </a:cxn>
              </a:cxnLst>
              <a:rect l="0" t="0" r="r" b="b"/>
              <a:pathLst>
                <a:path w="549" h="278">
                  <a:moveTo>
                    <a:pt x="0" y="154"/>
                  </a:moveTo>
                  <a:cubicBezTo>
                    <a:pt x="155" y="0"/>
                    <a:pt x="383" y="21"/>
                    <a:pt x="549" y="186"/>
                  </a:cubicBezTo>
                  <a:cubicBezTo>
                    <a:pt x="480" y="245"/>
                    <a:pt x="401" y="278"/>
                    <a:pt x="309" y="276"/>
                  </a:cubicBezTo>
                  <a:cubicBezTo>
                    <a:pt x="194" y="273"/>
                    <a:pt x="96" y="228"/>
                    <a:pt x="6" y="160"/>
                  </a:cubicBezTo>
                  <a:cubicBezTo>
                    <a:pt x="4" y="158"/>
                    <a:pt x="2" y="156"/>
                    <a:pt x="0" y="154"/>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6" name="Freeform 1253">
              <a:extLst>
                <a:ext uri="{FF2B5EF4-FFF2-40B4-BE49-F238E27FC236}">
                  <a16:creationId xmlns:a16="http://schemas.microsoft.com/office/drawing/2014/main" id="{36098D50-DC9F-455D-BC43-80D4B3A8D153}"/>
                </a:ext>
              </a:extLst>
            </p:cNvPr>
            <p:cNvSpPr>
              <a:spLocks/>
            </p:cNvSpPr>
            <p:nvPr/>
          </p:nvSpPr>
          <p:spPr bwMode="auto">
            <a:xfrm>
              <a:off x="7393677" y="899208"/>
              <a:ext cx="133081" cy="101183"/>
            </a:xfrm>
            <a:custGeom>
              <a:avLst/>
              <a:gdLst>
                <a:gd name="T0" fmla="*/ 0 w 434"/>
                <a:gd name="T1" fmla="*/ 298 h 330"/>
                <a:gd name="T2" fmla="*/ 434 w 434"/>
                <a:gd name="T3" fmla="*/ 65 h 330"/>
                <a:gd name="T4" fmla="*/ 0 w 434"/>
                <a:gd name="T5" fmla="*/ 298 h 330"/>
              </a:gdLst>
              <a:ahLst/>
              <a:cxnLst>
                <a:cxn ang="0">
                  <a:pos x="T0" y="T1"/>
                </a:cxn>
                <a:cxn ang="0">
                  <a:pos x="T2" y="T3"/>
                </a:cxn>
                <a:cxn ang="0">
                  <a:pos x="T4" y="T5"/>
                </a:cxn>
              </a:cxnLst>
              <a:rect l="0" t="0" r="r" b="b"/>
              <a:pathLst>
                <a:path w="434" h="330">
                  <a:moveTo>
                    <a:pt x="0" y="298"/>
                  </a:moveTo>
                  <a:cubicBezTo>
                    <a:pt x="55" y="120"/>
                    <a:pt x="280" y="0"/>
                    <a:pt x="434" y="65"/>
                  </a:cubicBezTo>
                  <a:cubicBezTo>
                    <a:pt x="378" y="227"/>
                    <a:pt x="193" y="330"/>
                    <a:pt x="0" y="298"/>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7" name="Freeform 1255">
              <a:extLst>
                <a:ext uri="{FF2B5EF4-FFF2-40B4-BE49-F238E27FC236}">
                  <a16:creationId xmlns:a16="http://schemas.microsoft.com/office/drawing/2014/main" id="{F8F2FF10-58C6-4571-A8DB-D44C3E71EBD2}"/>
                </a:ext>
              </a:extLst>
            </p:cNvPr>
            <p:cNvSpPr>
              <a:spLocks/>
            </p:cNvSpPr>
            <p:nvPr/>
          </p:nvSpPr>
          <p:spPr bwMode="auto">
            <a:xfrm>
              <a:off x="7417470" y="765081"/>
              <a:ext cx="96739" cy="128636"/>
            </a:xfrm>
            <a:custGeom>
              <a:avLst/>
              <a:gdLst>
                <a:gd name="T0" fmla="*/ 314 w 315"/>
                <a:gd name="T1" fmla="*/ 0 h 419"/>
                <a:gd name="T2" fmla="*/ 10 w 315"/>
                <a:gd name="T3" fmla="*/ 419 h 419"/>
                <a:gd name="T4" fmla="*/ 314 w 315"/>
                <a:gd name="T5" fmla="*/ 0 h 419"/>
              </a:gdLst>
              <a:ahLst/>
              <a:cxnLst>
                <a:cxn ang="0">
                  <a:pos x="T0" y="T1"/>
                </a:cxn>
                <a:cxn ang="0">
                  <a:pos x="T2" y="T3"/>
                </a:cxn>
                <a:cxn ang="0">
                  <a:pos x="T4" y="T5"/>
                </a:cxn>
              </a:cxnLst>
              <a:rect l="0" t="0" r="r" b="b"/>
              <a:pathLst>
                <a:path w="315" h="419">
                  <a:moveTo>
                    <a:pt x="314" y="0"/>
                  </a:moveTo>
                  <a:cubicBezTo>
                    <a:pt x="315" y="217"/>
                    <a:pt x="159" y="373"/>
                    <a:pt x="10" y="419"/>
                  </a:cubicBezTo>
                  <a:cubicBezTo>
                    <a:pt x="0" y="202"/>
                    <a:pt x="143" y="33"/>
                    <a:pt x="314" y="0"/>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8" name="Freeform 1257">
              <a:extLst>
                <a:ext uri="{FF2B5EF4-FFF2-40B4-BE49-F238E27FC236}">
                  <a16:creationId xmlns:a16="http://schemas.microsoft.com/office/drawing/2014/main" id="{30DC0FFB-B697-48E9-A5CA-68BEF09C971B}"/>
                </a:ext>
              </a:extLst>
            </p:cNvPr>
            <p:cNvSpPr>
              <a:spLocks/>
            </p:cNvSpPr>
            <p:nvPr/>
          </p:nvSpPr>
          <p:spPr bwMode="auto">
            <a:xfrm>
              <a:off x="7270271" y="523235"/>
              <a:ext cx="106412" cy="88111"/>
            </a:xfrm>
            <a:custGeom>
              <a:avLst/>
              <a:gdLst>
                <a:gd name="T0" fmla="*/ 0 w 347"/>
                <a:gd name="T1" fmla="*/ 29 h 287"/>
                <a:gd name="T2" fmla="*/ 347 w 347"/>
                <a:gd name="T3" fmla="*/ 251 h 287"/>
                <a:gd name="T4" fmla="*/ 0 w 347"/>
                <a:gd name="T5" fmla="*/ 29 h 287"/>
              </a:gdLst>
              <a:ahLst/>
              <a:cxnLst>
                <a:cxn ang="0">
                  <a:pos x="T0" y="T1"/>
                </a:cxn>
                <a:cxn ang="0">
                  <a:pos x="T2" y="T3"/>
                </a:cxn>
                <a:cxn ang="0">
                  <a:pos x="T4" y="T5"/>
                </a:cxn>
              </a:cxnLst>
              <a:rect l="0" t="0" r="r" b="b"/>
              <a:pathLst>
                <a:path w="347" h="287">
                  <a:moveTo>
                    <a:pt x="0" y="29"/>
                  </a:moveTo>
                  <a:cubicBezTo>
                    <a:pt x="142" y="0"/>
                    <a:pt x="282" y="102"/>
                    <a:pt x="347" y="251"/>
                  </a:cubicBezTo>
                  <a:cubicBezTo>
                    <a:pt x="196" y="287"/>
                    <a:pt x="55" y="188"/>
                    <a:pt x="0" y="29"/>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79" name="Freeform 1259">
              <a:extLst>
                <a:ext uri="{FF2B5EF4-FFF2-40B4-BE49-F238E27FC236}">
                  <a16:creationId xmlns:a16="http://schemas.microsoft.com/office/drawing/2014/main" id="{B7C8395B-021F-4088-9EB0-26C352D1EDA3}"/>
                </a:ext>
              </a:extLst>
            </p:cNvPr>
            <p:cNvSpPr>
              <a:spLocks/>
            </p:cNvSpPr>
            <p:nvPr/>
          </p:nvSpPr>
          <p:spPr bwMode="auto">
            <a:xfrm>
              <a:off x="7151307" y="356950"/>
              <a:ext cx="102491" cy="73207"/>
            </a:xfrm>
            <a:custGeom>
              <a:avLst/>
              <a:gdLst>
                <a:gd name="T0" fmla="*/ 0 w 334"/>
                <a:gd name="T1" fmla="*/ 57 h 238"/>
                <a:gd name="T2" fmla="*/ 334 w 334"/>
                <a:gd name="T3" fmla="*/ 179 h 238"/>
                <a:gd name="T4" fmla="*/ 0 w 334"/>
                <a:gd name="T5" fmla="*/ 57 h 238"/>
              </a:gdLst>
              <a:ahLst/>
              <a:cxnLst>
                <a:cxn ang="0">
                  <a:pos x="T0" y="T1"/>
                </a:cxn>
                <a:cxn ang="0">
                  <a:pos x="T2" y="T3"/>
                </a:cxn>
                <a:cxn ang="0">
                  <a:pos x="T4" y="T5"/>
                </a:cxn>
              </a:cxnLst>
              <a:rect l="0" t="0" r="r" b="b"/>
              <a:pathLst>
                <a:path w="334" h="238">
                  <a:moveTo>
                    <a:pt x="0" y="57"/>
                  </a:moveTo>
                  <a:cubicBezTo>
                    <a:pt x="110" y="0"/>
                    <a:pt x="255" y="62"/>
                    <a:pt x="334" y="179"/>
                  </a:cubicBezTo>
                  <a:cubicBezTo>
                    <a:pt x="218" y="238"/>
                    <a:pt x="74" y="190"/>
                    <a:pt x="0" y="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sp>
          <p:nvSpPr>
            <p:cNvPr id="180" name="Freeform 1261">
              <a:extLst>
                <a:ext uri="{FF2B5EF4-FFF2-40B4-BE49-F238E27FC236}">
                  <a16:creationId xmlns:a16="http://schemas.microsoft.com/office/drawing/2014/main" id="{F0ECBAAF-011D-4EC1-827F-90EAF4A75B50}"/>
                </a:ext>
              </a:extLst>
            </p:cNvPr>
            <p:cNvSpPr>
              <a:spLocks/>
            </p:cNvSpPr>
            <p:nvPr/>
          </p:nvSpPr>
          <p:spPr bwMode="auto">
            <a:xfrm>
              <a:off x="7260597" y="371068"/>
              <a:ext cx="55690" cy="78960"/>
            </a:xfrm>
            <a:custGeom>
              <a:avLst/>
              <a:gdLst>
                <a:gd name="T0" fmla="*/ 181 w 181"/>
                <a:gd name="T1" fmla="*/ 257 h 257"/>
                <a:gd name="T2" fmla="*/ 8 w 181"/>
                <a:gd name="T3" fmla="*/ 0 h 257"/>
                <a:gd name="T4" fmla="*/ 181 w 181"/>
                <a:gd name="T5" fmla="*/ 257 h 257"/>
              </a:gdLst>
              <a:ahLst/>
              <a:cxnLst>
                <a:cxn ang="0">
                  <a:pos x="T0" y="T1"/>
                </a:cxn>
                <a:cxn ang="0">
                  <a:pos x="T2" y="T3"/>
                </a:cxn>
                <a:cxn ang="0">
                  <a:pos x="T4" y="T5"/>
                </a:cxn>
              </a:cxnLst>
              <a:rect l="0" t="0" r="r" b="b"/>
              <a:pathLst>
                <a:path w="181" h="257">
                  <a:moveTo>
                    <a:pt x="181" y="257"/>
                  </a:moveTo>
                  <a:cubicBezTo>
                    <a:pt x="63" y="231"/>
                    <a:pt x="0" y="106"/>
                    <a:pt x="8" y="0"/>
                  </a:cubicBezTo>
                  <a:cubicBezTo>
                    <a:pt x="101" y="17"/>
                    <a:pt x="179" y="137"/>
                    <a:pt x="181" y="257"/>
                  </a:cubicBezTo>
                  <a:close/>
                </a:path>
              </a:pathLst>
            </a:custGeom>
            <a:gradFill>
              <a:gsLst>
                <a:gs pos="64000">
                  <a:prstClr val="white"/>
                </a:gs>
                <a:gs pos="68000">
                  <a:srgbClr val="B7D9FF"/>
                </a:gs>
                <a:gs pos="33000">
                  <a:srgbClr val="FFFFFF"/>
                </a:gs>
                <a:gs pos="50000">
                  <a:srgbClr val="FFFFFF"/>
                </a:gs>
                <a:gs pos="39000">
                  <a:srgbClr val="B7D9FF"/>
                </a:gs>
                <a:gs pos="81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gradFill>
                  <a:gsLst>
                    <a:gs pos="64000">
                      <a:prstClr val="white"/>
                    </a:gs>
                    <a:gs pos="68000">
                      <a:srgbClr val="B7D9FF"/>
                    </a:gs>
                    <a:gs pos="33000">
                      <a:srgbClr val="FFFFFF"/>
                    </a:gs>
                    <a:gs pos="50000">
                      <a:srgbClr val="FFFFFF"/>
                    </a:gs>
                    <a:gs pos="39000">
                      <a:srgbClr val="B7D9FF"/>
                    </a:gs>
                    <a:gs pos="81000">
                      <a:srgbClr val="FFFFFF"/>
                    </a:gs>
                  </a:gsLst>
                  <a:lin ang="2700000" scaled="1"/>
                </a:gradFill>
              </a:endParaRPr>
            </a:p>
          </p:txBody>
        </p:sp>
      </p:grpSp>
      <p:sp>
        <p:nvSpPr>
          <p:cNvPr id="194" name="文本框 193">
            <a:extLst>
              <a:ext uri="{FF2B5EF4-FFF2-40B4-BE49-F238E27FC236}">
                <a16:creationId xmlns:a16="http://schemas.microsoft.com/office/drawing/2014/main" id="{6662384C-229A-4B13-9AA7-EF38B63FF2F2}"/>
              </a:ext>
            </a:extLst>
          </p:cNvPr>
          <p:cNvSpPr txBox="1"/>
          <p:nvPr/>
        </p:nvSpPr>
        <p:spPr>
          <a:xfrm>
            <a:off x="5377539" y="2860116"/>
            <a:ext cx="3230316" cy="777457"/>
          </a:xfrm>
          <a:prstGeom prst="rect">
            <a:avLst/>
          </a:prstGeom>
          <a:noFill/>
        </p:spPr>
        <p:txBody>
          <a:bodyPr wrap="square">
            <a:spAutoFit/>
          </a:bodyPr>
          <a:lstStyle/>
          <a:p>
            <a:pPr>
              <a:lnSpc>
                <a:spcPct val="130000"/>
              </a:lnSpc>
              <a:spcBef>
                <a:spcPct val="0"/>
              </a:spcBef>
              <a:buSzPct val="25000"/>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输入您的文字，输入您的文字，输入您的文字，输入您的文字</a:t>
            </a:r>
          </a:p>
        </p:txBody>
      </p:sp>
      <p:sp>
        <p:nvSpPr>
          <p:cNvPr id="195" name="矩形: 圆角 194">
            <a:extLst>
              <a:ext uri="{FF2B5EF4-FFF2-40B4-BE49-F238E27FC236}">
                <a16:creationId xmlns:a16="http://schemas.microsoft.com/office/drawing/2014/main" id="{6AC0DB01-D6B7-4099-A68B-A1412374FB56}"/>
              </a:ext>
            </a:extLst>
          </p:cNvPr>
          <p:cNvSpPr/>
          <p:nvPr/>
        </p:nvSpPr>
        <p:spPr>
          <a:xfrm>
            <a:off x="3797882" y="3001244"/>
            <a:ext cx="1464291" cy="645354"/>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96" name="矩形 195">
            <a:extLst>
              <a:ext uri="{FF2B5EF4-FFF2-40B4-BE49-F238E27FC236}">
                <a16:creationId xmlns:a16="http://schemas.microsoft.com/office/drawing/2014/main" id="{625D4D05-9EDC-49AB-86E8-7FAEC4761C54}"/>
              </a:ext>
            </a:extLst>
          </p:cNvPr>
          <p:cNvSpPr/>
          <p:nvPr/>
        </p:nvSpPr>
        <p:spPr>
          <a:xfrm>
            <a:off x="3970801" y="3043859"/>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输入文字</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99" name="矩形: 圆角 198">
            <a:extLst>
              <a:ext uri="{FF2B5EF4-FFF2-40B4-BE49-F238E27FC236}">
                <a16:creationId xmlns:a16="http://schemas.microsoft.com/office/drawing/2014/main" id="{6DD879B7-56D4-4DE1-9D22-BE1E834D8E07}"/>
              </a:ext>
            </a:extLst>
          </p:cNvPr>
          <p:cNvSpPr/>
          <p:nvPr/>
        </p:nvSpPr>
        <p:spPr>
          <a:xfrm>
            <a:off x="3740199" y="2952575"/>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altLang="zh-CN" sz="1800" b="0" i="0" u="none" strike="noStrike" kern="1200" cap="none" spc="0" normalizeH="0" baseline="0" noProof="0" dirty="0">
              <a:ln>
                <a:noFill/>
              </a:ln>
              <a:solidFill>
                <a:prstClr val="white"/>
              </a:solidFill>
              <a:effectLst/>
              <a:uLnTx/>
              <a:uFillTx/>
              <a:latin typeface="方正俊黑简体_中"/>
              <a:ea typeface="方正俊黑简体_中"/>
              <a:cs typeface="+mn-cs"/>
            </a:endParaRPr>
          </a:p>
        </p:txBody>
      </p:sp>
      <p:grpSp>
        <p:nvGrpSpPr>
          <p:cNvPr id="107" name="Group 1+">
            <a:extLst>
              <a:ext uri="{FF2B5EF4-FFF2-40B4-BE49-F238E27FC236}">
                <a16:creationId xmlns:a16="http://schemas.microsoft.com/office/drawing/2014/main" id="{7F8D4F56-1552-4D2F-8FD1-6C9898F8DE60}"/>
              </a:ext>
            </a:extLst>
          </p:cNvPr>
          <p:cNvGrpSpPr/>
          <p:nvPr/>
        </p:nvGrpSpPr>
        <p:grpSpPr>
          <a:xfrm>
            <a:off x="3740199" y="4021752"/>
            <a:ext cx="1585574" cy="698806"/>
            <a:chOff x="3740199" y="2961451"/>
            <a:chExt cx="1585574" cy="698806"/>
          </a:xfrm>
        </p:grpSpPr>
        <p:sp>
          <p:nvSpPr>
            <p:cNvPr id="108" name="矩形: 圆角 107">
              <a:extLst>
                <a:ext uri="{FF2B5EF4-FFF2-40B4-BE49-F238E27FC236}">
                  <a16:creationId xmlns:a16="http://schemas.microsoft.com/office/drawing/2014/main" id="{73F1F87F-32C9-4772-8ED5-F8015EDC9AEC}"/>
                </a:ext>
              </a:extLst>
            </p:cNvPr>
            <p:cNvSpPr/>
            <p:nvPr/>
          </p:nvSpPr>
          <p:spPr>
            <a:xfrm>
              <a:off x="3797882" y="3010120"/>
              <a:ext cx="1464291" cy="645354"/>
            </a:xfrm>
            <a:prstGeom prst="roundRect">
              <a:avLst>
                <a:gd name="adj" fmla="val 5000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ltLang="zh-CN" sz="1400" dirty="0">
                <a:blipFill dpi="0" rotWithShape="1">
                  <a:blip r:embed="rId4"/>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09" name="矩形 108">
              <a:extLst>
                <a:ext uri="{FF2B5EF4-FFF2-40B4-BE49-F238E27FC236}">
                  <a16:creationId xmlns:a16="http://schemas.microsoft.com/office/drawing/2014/main" id="{DFF5E064-CF4D-4ABC-A661-6BFC320C2962}"/>
                </a:ext>
              </a:extLst>
            </p:cNvPr>
            <p:cNvSpPr/>
            <p:nvPr/>
          </p:nvSpPr>
          <p:spPr>
            <a:xfrm>
              <a:off x="3970801" y="3052735"/>
              <a:ext cx="1118453" cy="560125"/>
            </a:xfrm>
            <a:prstGeom prst="rect">
              <a:avLst/>
            </a:prstGeom>
            <a:noFill/>
            <a:ln>
              <a:noFill/>
            </a:ln>
            <a:effectLst>
              <a:outerShdw blurRad="25400" dist="25400" dir="2700000" algn="tl" rotWithShape="0">
                <a:schemeClr val="accent1">
                  <a:lumMod val="50000"/>
                  <a:alpha val="40000"/>
                </a:schemeClr>
              </a:outerShdw>
            </a:effectLst>
          </p:spPr>
          <p:txBody>
            <a:bodyPr wrap="square" lIns="0" tIns="0" rIns="0" bIns="0" anchor="ctr" anchorCtr="0">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输入文字</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111" name="矩形: 圆角 110">
              <a:extLst>
                <a:ext uri="{FF2B5EF4-FFF2-40B4-BE49-F238E27FC236}">
                  <a16:creationId xmlns:a16="http://schemas.microsoft.com/office/drawing/2014/main" id="{F69A4C7A-3638-4971-A6D3-39F9734217C6}"/>
                </a:ext>
              </a:extLst>
            </p:cNvPr>
            <p:cNvSpPr/>
            <p:nvPr/>
          </p:nvSpPr>
          <p:spPr>
            <a:xfrm>
              <a:off x="3740199" y="2961451"/>
              <a:ext cx="1585574" cy="698806"/>
            </a:xfrm>
            <a:prstGeom prst="roundRect">
              <a:avLst>
                <a:gd name="adj" fmla="val 50000"/>
              </a:avLst>
            </a:prstGeom>
            <a:noFill/>
            <a:ln>
              <a:gradFill>
                <a:gsLst>
                  <a:gs pos="71000">
                    <a:schemeClr val="accent2">
                      <a:alpha val="0"/>
                    </a:schemeClr>
                  </a:gs>
                  <a:gs pos="100000">
                    <a:schemeClr val="accent2"/>
                  </a:gs>
                </a:gsLst>
                <a:lin ang="15000000" scaled="0"/>
              </a:gradFill>
            </a:ln>
            <a:effectLst>
              <a:outerShdw blurRad="190500" dist="63500" dir="2700000" algn="tl" rotWithShape="0">
                <a:schemeClr val="accent1">
                  <a:lumMod val="50000"/>
                  <a:alpha val="40000"/>
                </a:schemeClr>
              </a:outerShdw>
            </a:effectLst>
          </p:spPr>
          <p:txBody>
            <a:bodyPr wrap="square" lIns="0" tIns="0" rIns="0" bIns="0" anchor="ctr" anchorCtr="0">
              <a:noAutofit/>
            </a:bodyPr>
            <a:lstStyle/>
            <a:p>
              <a:pPr algn="ctr">
                <a:buSzPct val="25000"/>
              </a:pPr>
              <a:endParaRPr lang="en-US" altLang="zh-CN" dirty="0">
                <a:solidFill>
                  <a:prstClr val="white"/>
                </a:solidFill>
                <a:latin typeface="方正俊黑简体_中"/>
              </a:endParaRPr>
            </a:p>
          </p:txBody>
        </p:sp>
      </p:grpSp>
      <p:pic>
        <p:nvPicPr>
          <p:cNvPr id="115" name="图片 114" descr="穿着白衬衫的男人&#10;&#10;描述已自动生成">
            <a:extLst>
              <a:ext uri="{FF2B5EF4-FFF2-40B4-BE49-F238E27FC236}">
                <a16:creationId xmlns:a16="http://schemas.microsoft.com/office/drawing/2014/main" id="{4A15B65F-0520-47C4-9751-4DE773D1CB36}"/>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49583" y="1512705"/>
            <a:ext cx="3971840" cy="5365302"/>
          </a:xfrm>
          <a:prstGeom prst="rect">
            <a:avLst/>
          </a:prstGeom>
        </p:spPr>
      </p:pic>
    </p:spTree>
    <p:extLst>
      <p:ext uri="{BB962C8B-B14F-4D97-AF65-F5344CB8AC3E}">
        <p14:creationId xmlns:p14="http://schemas.microsoft.com/office/powerpoint/2010/main" val="54832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57845"/>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团队介绍</a:t>
            </a:r>
          </a:p>
        </p:txBody>
      </p:sp>
      <p:sp>
        <p:nvSpPr>
          <p:cNvPr id="3" name="矩形: 圆角 2">
            <a:extLst>
              <a:ext uri="{FF2B5EF4-FFF2-40B4-BE49-F238E27FC236}">
                <a16:creationId xmlns:a16="http://schemas.microsoft.com/office/drawing/2014/main" id="{64D6AF5D-CA9E-438F-9833-AC8D5403E445}"/>
              </a:ext>
            </a:extLst>
          </p:cNvPr>
          <p:cNvSpPr/>
          <p:nvPr/>
        </p:nvSpPr>
        <p:spPr>
          <a:xfrm>
            <a:off x="442913" y="1786319"/>
            <a:ext cx="2501898" cy="2509289"/>
          </a:xfrm>
          <a:prstGeom prst="roundRect">
            <a:avLst>
              <a:gd name="adj" fmla="val 2597"/>
            </a:avLst>
          </a:prstGeom>
          <a:solidFill>
            <a:srgbClr val="D7D7E1"/>
          </a:solidFill>
          <a:ln w="12700">
            <a:noFill/>
          </a:ln>
          <a:effectLst>
            <a:outerShdw blurRad="101600" dist="889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圆顶角 3">
            <a:extLst>
              <a:ext uri="{FF2B5EF4-FFF2-40B4-BE49-F238E27FC236}">
                <a16:creationId xmlns:a16="http://schemas.microsoft.com/office/drawing/2014/main" id="{06051042-ED89-4367-8192-66707DE9C43E}"/>
              </a:ext>
            </a:extLst>
          </p:cNvPr>
          <p:cNvSpPr/>
          <p:nvPr/>
        </p:nvSpPr>
        <p:spPr>
          <a:xfrm>
            <a:off x="442913" y="3831197"/>
            <a:ext cx="2501898" cy="502895"/>
          </a:xfrm>
          <a:prstGeom prst="round2SameRect">
            <a:avLst>
              <a:gd name="adj1" fmla="val 16667"/>
              <a:gd name="adj2" fmla="val 0"/>
            </a:avLst>
          </a:prstGeom>
          <a:gradFill flip="none" rotWithShape="1">
            <a:gsLst>
              <a:gs pos="0">
                <a:schemeClr val="accent3">
                  <a:lumMod val="27000"/>
                </a:schemeClr>
              </a:gs>
              <a:gs pos="100000">
                <a:schemeClr val="accent3">
                  <a:lumMod val="53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等线" panose="02010600030101010101" pitchFamily="2" charset="-122"/>
              </a:rPr>
              <a:t>张三</a:t>
            </a:r>
          </a:p>
        </p:txBody>
      </p:sp>
      <p:sp>
        <p:nvSpPr>
          <p:cNvPr id="5" name="矩形: 圆角 4">
            <a:extLst>
              <a:ext uri="{FF2B5EF4-FFF2-40B4-BE49-F238E27FC236}">
                <a16:creationId xmlns:a16="http://schemas.microsoft.com/office/drawing/2014/main" id="{EF4F549F-3E78-4093-99AE-611CE108ECE4}"/>
              </a:ext>
            </a:extLst>
          </p:cNvPr>
          <p:cNvSpPr/>
          <p:nvPr/>
        </p:nvSpPr>
        <p:spPr>
          <a:xfrm>
            <a:off x="3366348" y="1786319"/>
            <a:ext cx="2501898" cy="2509289"/>
          </a:xfrm>
          <a:prstGeom prst="roundRect">
            <a:avLst>
              <a:gd name="adj" fmla="val 2597"/>
            </a:avLst>
          </a:prstGeom>
          <a:solidFill>
            <a:srgbClr val="D7D7E1"/>
          </a:solidFill>
          <a:ln w="12700">
            <a:noFill/>
          </a:ln>
          <a:effectLst>
            <a:outerShdw blurRad="101600" dist="889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6" name="矩形: 圆顶角 5">
            <a:extLst>
              <a:ext uri="{FF2B5EF4-FFF2-40B4-BE49-F238E27FC236}">
                <a16:creationId xmlns:a16="http://schemas.microsoft.com/office/drawing/2014/main" id="{0347BED0-67FF-4729-82A8-FEC48D87DD7C}"/>
              </a:ext>
            </a:extLst>
          </p:cNvPr>
          <p:cNvSpPr/>
          <p:nvPr/>
        </p:nvSpPr>
        <p:spPr>
          <a:xfrm>
            <a:off x="3366348" y="3831197"/>
            <a:ext cx="2501898" cy="502895"/>
          </a:xfrm>
          <a:prstGeom prst="round2SameRect">
            <a:avLst>
              <a:gd name="adj1" fmla="val 16667"/>
              <a:gd name="adj2" fmla="val 0"/>
            </a:avLst>
          </a:prstGeom>
          <a:gradFill flip="none" rotWithShape="1">
            <a:gsLst>
              <a:gs pos="0">
                <a:schemeClr val="accent3">
                  <a:lumMod val="27000"/>
                </a:schemeClr>
              </a:gs>
              <a:gs pos="100000">
                <a:schemeClr val="accent3">
                  <a:lumMod val="53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等线" panose="02010600030101010101" pitchFamily="2" charset="-122"/>
              </a:rPr>
              <a:t>李四</a:t>
            </a:r>
          </a:p>
        </p:txBody>
      </p:sp>
      <p:sp>
        <p:nvSpPr>
          <p:cNvPr id="7" name="矩形: 圆角 6">
            <a:extLst>
              <a:ext uri="{FF2B5EF4-FFF2-40B4-BE49-F238E27FC236}">
                <a16:creationId xmlns:a16="http://schemas.microsoft.com/office/drawing/2014/main" id="{502A4688-4312-44E6-97CD-15289B4E2594}"/>
              </a:ext>
            </a:extLst>
          </p:cNvPr>
          <p:cNvSpPr/>
          <p:nvPr/>
        </p:nvSpPr>
        <p:spPr>
          <a:xfrm>
            <a:off x="6312684" y="1786319"/>
            <a:ext cx="2501898" cy="2509289"/>
          </a:xfrm>
          <a:prstGeom prst="roundRect">
            <a:avLst>
              <a:gd name="adj" fmla="val 2597"/>
            </a:avLst>
          </a:prstGeom>
          <a:solidFill>
            <a:srgbClr val="D7D7E1"/>
          </a:solidFill>
          <a:ln w="12700">
            <a:noFill/>
          </a:ln>
          <a:effectLst>
            <a:outerShdw blurRad="101600" dist="889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8" name="矩形: 圆顶角 7">
            <a:extLst>
              <a:ext uri="{FF2B5EF4-FFF2-40B4-BE49-F238E27FC236}">
                <a16:creationId xmlns:a16="http://schemas.microsoft.com/office/drawing/2014/main" id="{B5E50F47-EAE7-400B-A998-E8CA77EBF606}"/>
              </a:ext>
            </a:extLst>
          </p:cNvPr>
          <p:cNvSpPr/>
          <p:nvPr/>
        </p:nvSpPr>
        <p:spPr>
          <a:xfrm>
            <a:off x="6312684" y="3831197"/>
            <a:ext cx="2501898" cy="502895"/>
          </a:xfrm>
          <a:prstGeom prst="round2SameRect">
            <a:avLst>
              <a:gd name="adj1" fmla="val 16667"/>
              <a:gd name="adj2" fmla="val 0"/>
            </a:avLst>
          </a:prstGeom>
          <a:gradFill flip="none" rotWithShape="1">
            <a:gsLst>
              <a:gs pos="0">
                <a:schemeClr val="accent3">
                  <a:lumMod val="27000"/>
                </a:schemeClr>
              </a:gs>
              <a:gs pos="100000">
                <a:schemeClr val="accent3">
                  <a:lumMod val="53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等线" panose="02010600030101010101" pitchFamily="2" charset="-122"/>
              </a:rPr>
              <a:t>王五</a:t>
            </a:r>
          </a:p>
        </p:txBody>
      </p:sp>
      <p:sp>
        <p:nvSpPr>
          <p:cNvPr id="9" name="矩形: 圆角 8">
            <a:extLst>
              <a:ext uri="{FF2B5EF4-FFF2-40B4-BE49-F238E27FC236}">
                <a16:creationId xmlns:a16="http://schemas.microsoft.com/office/drawing/2014/main" id="{A95E573A-85B1-4D57-8638-A33CB95F3941}"/>
              </a:ext>
            </a:extLst>
          </p:cNvPr>
          <p:cNvSpPr/>
          <p:nvPr/>
        </p:nvSpPr>
        <p:spPr>
          <a:xfrm>
            <a:off x="9268283" y="1786319"/>
            <a:ext cx="2501898" cy="2509289"/>
          </a:xfrm>
          <a:prstGeom prst="roundRect">
            <a:avLst>
              <a:gd name="adj" fmla="val 2597"/>
            </a:avLst>
          </a:prstGeom>
          <a:solidFill>
            <a:srgbClr val="D7D7E1"/>
          </a:solidFill>
          <a:ln w="12700">
            <a:noFill/>
          </a:ln>
          <a:effectLst>
            <a:outerShdw blurRad="101600" dist="889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10" name="矩形: 圆顶角 9">
            <a:extLst>
              <a:ext uri="{FF2B5EF4-FFF2-40B4-BE49-F238E27FC236}">
                <a16:creationId xmlns:a16="http://schemas.microsoft.com/office/drawing/2014/main" id="{F4BC8FD8-98C9-45E8-B9A3-B479CD097B01}"/>
              </a:ext>
            </a:extLst>
          </p:cNvPr>
          <p:cNvSpPr/>
          <p:nvPr/>
        </p:nvSpPr>
        <p:spPr>
          <a:xfrm>
            <a:off x="9268206" y="3831197"/>
            <a:ext cx="2501898" cy="502895"/>
          </a:xfrm>
          <a:prstGeom prst="round2SameRect">
            <a:avLst>
              <a:gd name="adj1" fmla="val 16667"/>
              <a:gd name="adj2" fmla="val 0"/>
            </a:avLst>
          </a:prstGeom>
          <a:gradFill flip="none" rotWithShape="1">
            <a:gsLst>
              <a:gs pos="0">
                <a:schemeClr val="accent3">
                  <a:lumMod val="27000"/>
                </a:schemeClr>
              </a:gs>
              <a:gs pos="100000">
                <a:schemeClr val="accent3">
                  <a:lumMod val="53000"/>
                </a:schemeClr>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spcBef>
                <a:spcPct val="0"/>
              </a:spcBef>
              <a:buSzPct val="25000"/>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sym typeface="等线" panose="02010600030101010101" pitchFamily="2" charset="-122"/>
              </a:rPr>
              <a:t>赵六</a:t>
            </a:r>
          </a:p>
        </p:txBody>
      </p:sp>
      <p:pic>
        <p:nvPicPr>
          <p:cNvPr id="16" name="图片 15" descr="穿着西装的男人手里拿着手机&#10;&#10;描述已自动生成">
            <a:extLst>
              <a:ext uri="{FF2B5EF4-FFF2-40B4-BE49-F238E27FC236}">
                <a16:creationId xmlns:a16="http://schemas.microsoft.com/office/drawing/2014/main" id="{6B7EAA9F-75BE-484F-86A6-C5D28E0F33FE}"/>
              </a:ext>
            </a:extLst>
          </p:cNvPr>
          <p:cNvPicPr>
            <a:picLocks noChangeAspect="1"/>
          </p:cNvPicPr>
          <p:nvPr/>
        </p:nvPicPr>
        <p:blipFill rotWithShape="1">
          <a:blip r:embed="rId2">
            <a:extLst>
              <a:ext uri="{28A0092B-C50C-407E-A947-70E740481C1C}">
                <a14:useLocalDpi xmlns:a14="http://schemas.microsoft.com/office/drawing/2010/main"/>
              </a:ext>
            </a:extLst>
          </a:blip>
          <a:srcRect b="49421"/>
          <a:stretch/>
        </p:blipFill>
        <p:spPr>
          <a:xfrm>
            <a:off x="5996847" y="1994778"/>
            <a:ext cx="3300804" cy="1828800"/>
          </a:xfrm>
          <a:prstGeom prst="rect">
            <a:avLst/>
          </a:prstGeom>
        </p:spPr>
      </p:pic>
      <p:pic>
        <p:nvPicPr>
          <p:cNvPr id="17" name="图片 16" descr="穿着西装的外套&#10;&#10;描述已自动生成">
            <a:extLst>
              <a:ext uri="{FF2B5EF4-FFF2-40B4-BE49-F238E27FC236}">
                <a16:creationId xmlns:a16="http://schemas.microsoft.com/office/drawing/2014/main" id="{5797F8DF-8E7C-4F2E-8A86-D5096B97EDD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t="1746" r="14408" b="77023"/>
          <a:stretch/>
        </p:blipFill>
        <p:spPr>
          <a:xfrm>
            <a:off x="638034" y="1911765"/>
            <a:ext cx="2142691" cy="1920801"/>
          </a:xfrm>
          <a:prstGeom prst="rect">
            <a:avLst/>
          </a:prstGeom>
        </p:spPr>
      </p:pic>
      <p:pic>
        <p:nvPicPr>
          <p:cNvPr id="18" name="图片 17" descr="穿着西装笔挺的男子&#10;&#10;描述已自动生成">
            <a:extLst>
              <a:ext uri="{FF2B5EF4-FFF2-40B4-BE49-F238E27FC236}">
                <a16:creationId xmlns:a16="http://schemas.microsoft.com/office/drawing/2014/main" id="{3AB0229C-D766-48F9-BB7F-FE57A90CA7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397" b="35995"/>
          <a:stretch/>
        </p:blipFill>
        <p:spPr>
          <a:xfrm>
            <a:off x="9437493" y="2021255"/>
            <a:ext cx="2162746" cy="1809941"/>
          </a:xfrm>
          <a:prstGeom prst="rect">
            <a:avLst/>
          </a:prstGeom>
        </p:spPr>
      </p:pic>
      <p:grpSp>
        <p:nvGrpSpPr>
          <p:cNvPr id="36" name="组合 35">
            <a:extLst>
              <a:ext uri="{FF2B5EF4-FFF2-40B4-BE49-F238E27FC236}">
                <a16:creationId xmlns:a16="http://schemas.microsoft.com/office/drawing/2014/main" id="{CFAE3420-14DD-45EA-817B-265A6544A8AF}"/>
              </a:ext>
            </a:extLst>
          </p:cNvPr>
          <p:cNvGrpSpPr/>
          <p:nvPr/>
        </p:nvGrpSpPr>
        <p:grpSpPr>
          <a:xfrm>
            <a:off x="20691" y="6192252"/>
            <a:ext cx="12150619" cy="207237"/>
            <a:chOff x="442912" y="6262554"/>
            <a:chExt cx="12150619" cy="207237"/>
          </a:xfrm>
        </p:grpSpPr>
        <p:grpSp>
          <p:nvGrpSpPr>
            <p:cNvPr id="37" name="组合 36">
              <a:extLst>
                <a:ext uri="{FF2B5EF4-FFF2-40B4-BE49-F238E27FC236}">
                  <a16:creationId xmlns:a16="http://schemas.microsoft.com/office/drawing/2014/main" id="{2FA8F362-EA5E-4996-A654-44508BAFFF35}"/>
                </a:ext>
              </a:extLst>
            </p:cNvPr>
            <p:cNvGrpSpPr/>
            <p:nvPr/>
          </p:nvGrpSpPr>
          <p:grpSpPr>
            <a:xfrm rot="16200000">
              <a:off x="3378017" y="3327449"/>
              <a:ext cx="207236" cy="6077445"/>
              <a:chOff x="3909697" y="668337"/>
              <a:chExt cx="66675" cy="5419725"/>
            </a:xfrm>
            <a:solidFill>
              <a:sysClr val="window" lastClr="FFFFFF">
                <a:alpha val="30000"/>
              </a:sysClr>
            </a:solidFill>
          </p:grpSpPr>
          <p:sp>
            <p:nvSpPr>
              <p:cNvPr id="42" name="任意多边形: 形状 41">
                <a:extLst>
                  <a:ext uri="{FF2B5EF4-FFF2-40B4-BE49-F238E27FC236}">
                    <a16:creationId xmlns:a16="http://schemas.microsoft.com/office/drawing/2014/main" id="{180D3C6E-A086-46ED-B13B-10D96AF174B4}"/>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3" name="任意多边形: 形状 42">
                <a:extLst>
                  <a:ext uri="{FF2B5EF4-FFF2-40B4-BE49-F238E27FC236}">
                    <a16:creationId xmlns:a16="http://schemas.microsoft.com/office/drawing/2014/main" id="{435518FB-3ECE-4F55-81C2-2954F74B92B2}"/>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4" name="任意多边形: 形状 43">
                <a:extLst>
                  <a:ext uri="{FF2B5EF4-FFF2-40B4-BE49-F238E27FC236}">
                    <a16:creationId xmlns:a16="http://schemas.microsoft.com/office/drawing/2014/main" id="{38B50DC1-3FAD-45D2-AB2A-B8B7901C8640}"/>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38" name="Group 22+">
              <a:extLst>
                <a:ext uri="{FF2B5EF4-FFF2-40B4-BE49-F238E27FC236}">
                  <a16:creationId xmlns:a16="http://schemas.microsoft.com/office/drawing/2014/main" id="{3912BFAE-EC32-4E3A-BDF7-4E67AB4DD6F0}"/>
                </a:ext>
              </a:extLst>
            </p:cNvPr>
            <p:cNvGrpSpPr/>
            <p:nvPr/>
          </p:nvGrpSpPr>
          <p:grpSpPr>
            <a:xfrm rot="5400000" flipH="1">
              <a:off x="9451191" y="3327450"/>
              <a:ext cx="207236" cy="6077445"/>
              <a:chOff x="3909697" y="668337"/>
              <a:chExt cx="66675" cy="5419725"/>
            </a:xfrm>
            <a:solidFill>
              <a:sysClr val="window" lastClr="FFFFFF">
                <a:alpha val="30000"/>
              </a:sysClr>
            </a:solidFill>
          </p:grpSpPr>
          <p:sp>
            <p:nvSpPr>
              <p:cNvPr id="39" name="任意多边形: 形状 38">
                <a:extLst>
                  <a:ext uri="{FF2B5EF4-FFF2-40B4-BE49-F238E27FC236}">
                    <a16:creationId xmlns:a16="http://schemas.microsoft.com/office/drawing/2014/main" id="{8E8C4573-19A1-4095-86B7-8E070AFC7A96}"/>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0" name="任意多边形: 形状 39">
                <a:extLst>
                  <a:ext uri="{FF2B5EF4-FFF2-40B4-BE49-F238E27FC236}">
                    <a16:creationId xmlns:a16="http://schemas.microsoft.com/office/drawing/2014/main" id="{15029A4B-8BBD-4FD0-8F48-9DF793173B19}"/>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41" name="任意多边形: 形状 40">
                <a:extLst>
                  <a:ext uri="{FF2B5EF4-FFF2-40B4-BE49-F238E27FC236}">
                    <a16:creationId xmlns:a16="http://schemas.microsoft.com/office/drawing/2014/main" id="{02DAAE3F-01FE-4CB0-AB95-C0F8A1111F9D}"/>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cxnSp>
        <p:nvCxnSpPr>
          <p:cNvPr id="153" name="直接连接符 152">
            <a:extLst>
              <a:ext uri="{FF2B5EF4-FFF2-40B4-BE49-F238E27FC236}">
                <a16:creationId xmlns:a16="http://schemas.microsoft.com/office/drawing/2014/main" id="{ED6C6601-8CED-469D-B527-7DE31800798C}"/>
              </a:ext>
            </a:extLst>
          </p:cNvPr>
          <p:cNvCxnSpPr/>
          <p:nvPr/>
        </p:nvCxnSpPr>
        <p:spPr>
          <a:xfrm>
            <a:off x="3167180" y="369681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939B3C70-E711-4FDF-8D85-FE6127CBA009}"/>
              </a:ext>
            </a:extLst>
          </p:cNvPr>
          <p:cNvCxnSpPr/>
          <p:nvPr/>
        </p:nvCxnSpPr>
        <p:spPr>
          <a:xfrm>
            <a:off x="6117471" y="369681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cxnSp>
        <p:nvCxnSpPr>
          <p:cNvPr id="155" name="Straight Connector 153+">
            <a:extLst>
              <a:ext uri="{FF2B5EF4-FFF2-40B4-BE49-F238E27FC236}">
                <a16:creationId xmlns:a16="http://schemas.microsoft.com/office/drawing/2014/main" id="{450EDC44-5B2C-4DFD-8B3C-E93C5601C73E}"/>
              </a:ext>
            </a:extLst>
          </p:cNvPr>
          <p:cNvCxnSpPr/>
          <p:nvPr/>
        </p:nvCxnSpPr>
        <p:spPr>
          <a:xfrm>
            <a:off x="9043551" y="3696815"/>
            <a:ext cx="0" cy="1043343"/>
          </a:xfrm>
          <a:prstGeom prst="line">
            <a:avLst/>
          </a:prstGeom>
          <a:ln>
            <a:gradFill>
              <a:gsLst>
                <a:gs pos="0">
                  <a:schemeClr val="accent3">
                    <a:alpha val="60000"/>
                  </a:schemeClr>
                </a:gs>
                <a:gs pos="100000">
                  <a:schemeClr val="accent3">
                    <a:alpha val="0"/>
                  </a:schemeClr>
                </a:gs>
              </a:gsLst>
              <a:lin ang="5400000" scaled="1"/>
            </a:gradFill>
            <a:headEnd type="oval" w="sm" len="sm"/>
          </a:ln>
        </p:spPr>
        <p:style>
          <a:lnRef idx="1">
            <a:schemeClr val="accent1"/>
          </a:lnRef>
          <a:fillRef idx="0">
            <a:schemeClr val="accent1"/>
          </a:fillRef>
          <a:effectRef idx="0">
            <a:schemeClr val="accent1"/>
          </a:effectRef>
          <a:fontRef idx="minor">
            <a:schemeClr val="tx1"/>
          </a:fontRef>
        </p:style>
      </p:cxnSp>
      <p:sp>
        <p:nvSpPr>
          <p:cNvPr id="21" name="TextBox 13+++">
            <a:extLst>
              <a:ext uri="{FF2B5EF4-FFF2-40B4-BE49-F238E27FC236}">
                <a16:creationId xmlns:a16="http://schemas.microsoft.com/office/drawing/2014/main" id="{6BF277D6-4D34-4608-941E-9B3642C6377A}"/>
              </a:ext>
            </a:extLst>
          </p:cNvPr>
          <p:cNvSpPr txBox="1"/>
          <p:nvPr/>
        </p:nvSpPr>
        <p:spPr>
          <a:xfrm>
            <a:off x="472280" y="4547176"/>
            <a:ext cx="2443163" cy="777457"/>
          </a:xfrm>
          <a:prstGeom prst="rect">
            <a:avLst/>
          </a:prstGeom>
          <a:noFill/>
        </p:spPr>
        <p:txBody>
          <a:bodyPr wrap="square">
            <a:spAutoFit/>
          </a:bodyPr>
          <a:lstStyle/>
          <a:p>
            <a:pPr marR="0" lvl="0" indent="0" algn="ctr" fontAlgn="auto">
              <a:lnSpc>
                <a:spcPct val="130000"/>
              </a:lnSpc>
              <a:spcBef>
                <a:spcPct val="0"/>
              </a:spcBef>
              <a:spcAft>
                <a:spcPts val="0"/>
              </a:spcAft>
              <a:buClrTx/>
              <a:buSzPct val="25000"/>
              <a:buFontTx/>
              <a:buNone/>
              <a:tabLst/>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输入职位名称</a:t>
            </a: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marR="0" lvl="0" indent="0" algn="ctr" fontAlgn="auto">
              <a:lnSpc>
                <a:spcPct val="130000"/>
              </a:lnSpc>
              <a:spcBef>
                <a:spcPct val="0"/>
              </a:spcBef>
              <a:spcAft>
                <a:spcPts val="0"/>
              </a:spcAft>
              <a:buClrTx/>
              <a:buSzPct val="25000"/>
              <a:buFontTx/>
              <a:buNone/>
              <a:tabLst/>
              <a:defRPr/>
            </a:pP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2" name="文本框 1">
            <a:extLst>
              <a:ext uri="{FF2B5EF4-FFF2-40B4-BE49-F238E27FC236}">
                <a16:creationId xmlns:a16="http://schemas.microsoft.com/office/drawing/2014/main" id="{919A7679-DA69-417D-8A02-1CBEA104BA71}"/>
              </a:ext>
            </a:extLst>
          </p:cNvPr>
          <p:cNvSpPr txBox="1"/>
          <p:nvPr/>
        </p:nvSpPr>
        <p:spPr>
          <a:xfrm>
            <a:off x="786049" y="4972710"/>
            <a:ext cx="1846659" cy="675121"/>
          </a:xfrm>
          <a:prstGeom prst="rect">
            <a:avLst/>
          </a:prstGeom>
          <a:noFill/>
        </p:spPr>
        <p:txBody>
          <a:bodyPr wrap="none" lIns="0" tIns="0" rIns="0" bIns="0" rtlCol="0">
            <a:spAutoFit/>
          </a:bodyPr>
          <a:lstStyle/>
          <a:p>
            <a:pPr marR="0" lvl="0" indent="0" fontAlgn="auto">
              <a:lnSpc>
                <a:spcPct val="120000"/>
              </a:lnSpc>
              <a:spcBef>
                <a:spcPts val="300"/>
              </a:spcBef>
              <a:spcAft>
                <a:spcPts val="0"/>
              </a:spcAft>
              <a:buClrTx/>
              <a:buSzTx/>
              <a:buFontTx/>
              <a:buNone/>
              <a:tabLst/>
              <a:defRPr/>
            </a:pPr>
            <a:r>
              <a:rPr lang="zh-CN" altLang="en-US" dirty="0">
                <a:latin typeface="+mj-ea"/>
                <a:ea typeface="+mj-ea"/>
              </a:rPr>
              <a:t>输入具体工作内容</a:t>
            </a:r>
            <a:endParaRPr lang="en-US" altLang="zh-CN" dirty="0">
              <a:latin typeface="+mj-ea"/>
              <a:ea typeface="+mj-ea"/>
            </a:endParaRPr>
          </a:p>
          <a:p>
            <a:pPr>
              <a:lnSpc>
                <a:spcPct val="120000"/>
              </a:lnSpc>
              <a:spcBef>
                <a:spcPts val="300"/>
              </a:spcBef>
              <a:defRPr/>
            </a:pPr>
            <a:r>
              <a:rPr lang="zh-CN" altLang="en-US" dirty="0">
                <a:latin typeface="+mj-ea"/>
                <a:ea typeface="+mj-ea"/>
              </a:rPr>
              <a:t>输入具体工作内容</a:t>
            </a:r>
          </a:p>
        </p:txBody>
      </p:sp>
      <p:sp>
        <p:nvSpPr>
          <p:cNvPr id="46" name="TextBox 13+++">
            <a:extLst>
              <a:ext uri="{FF2B5EF4-FFF2-40B4-BE49-F238E27FC236}">
                <a16:creationId xmlns:a16="http://schemas.microsoft.com/office/drawing/2014/main" id="{62797DC8-2384-4767-AD89-13D1A50D491B}"/>
              </a:ext>
            </a:extLst>
          </p:cNvPr>
          <p:cNvSpPr txBox="1"/>
          <p:nvPr/>
        </p:nvSpPr>
        <p:spPr>
          <a:xfrm>
            <a:off x="9297574" y="4547176"/>
            <a:ext cx="2443163" cy="777457"/>
          </a:xfrm>
          <a:prstGeom prst="rect">
            <a:avLst/>
          </a:prstGeom>
          <a:noFill/>
        </p:spPr>
        <p:txBody>
          <a:bodyPr wrap="square">
            <a:spAutoFit/>
          </a:bodyPr>
          <a:lstStyle/>
          <a:p>
            <a:pPr algn="ctr">
              <a:lnSpc>
                <a:spcPct val="130000"/>
              </a:lnSpc>
              <a:spcBef>
                <a:spcPct val="0"/>
              </a:spcBef>
              <a:buSzPct val="25000"/>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输入职位名称</a:t>
            </a: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30000"/>
              </a:lnSpc>
              <a:spcBef>
                <a:spcPct val="0"/>
              </a:spcBef>
              <a:buSzPct val="25000"/>
              <a:defRPr/>
            </a:pP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47" name="文本框 46">
            <a:extLst>
              <a:ext uri="{FF2B5EF4-FFF2-40B4-BE49-F238E27FC236}">
                <a16:creationId xmlns:a16="http://schemas.microsoft.com/office/drawing/2014/main" id="{259D13D0-3D2C-4324-B83D-6AC9F851E368}"/>
              </a:ext>
            </a:extLst>
          </p:cNvPr>
          <p:cNvSpPr txBox="1"/>
          <p:nvPr/>
        </p:nvSpPr>
        <p:spPr>
          <a:xfrm>
            <a:off x="9611343" y="4972710"/>
            <a:ext cx="1846659" cy="674672"/>
          </a:xfrm>
          <a:prstGeom prst="rect">
            <a:avLst/>
          </a:prstGeom>
          <a:noFill/>
        </p:spPr>
        <p:txBody>
          <a:bodyPr wrap="none" lIns="0" tIns="0" rIns="0" bIns="0" rtlCol="0">
            <a:spAutoFit/>
          </a:bodyPr>
          <a:lstStyle>
            <a:defPPr>
              <a:defRPr lang="zh-CN"/>
            </a:defPPr>
            <a:lvl1pPr marR="0" lvl="0" indent="0" fontAlgn="auto">
              <a:lnSpc>
                <a:spcPct val="120000"/>
              </a:lnSpc>
              <a:spcBef>
                <a:spcPts val="300"/>
              </a:spcBef>
              <a:spcAft>
                <a:spcPts val="0"/>
              </a:spcAft>
              <a:buClrTx/>
              <a:buSzTx/>
              <a:buFontTx/>
              <a:buNone/>
              <a:tabLst/>
              <a:defRPr>
                <a:latin typeface="+mj-ea"/>
                <a:ea typeface="+mj-ea"/>
              </a:defRPr>
            </a:lvl1pPr>
          </a:lstStyle>
          <a:p>
            <a:r>
              <a:rPr lang="zh-CN" altLang="en-US" dirty="0"/>
              <a:t>输入具体</a:t>
            </a:r>
            <a:r>
              <a:rPr lang="zh-CN" altLang="en-US"/>
              <a:t>工作内容</a:t>
            </a:r>
            <a:endParaRPr lang="en-US" altLang="zh-CN" dirty="0"/>
          </a:p>
          <a:p>
            <a:r>
              <a:rPr lang="zh-CN" altLang="en-US" dirty="0"/>
              <a:t>输入具体工作内容</a:t>
            </a:r>
          </a:p>
        </p:txBody>
      </p:sp>
      <p:sp>
        <p:nvSpPr>
          <p:cNvPr id="49" name="TextBox 13+++">
            <a:extLst>
              <a:ext uri="{FF2B5EF4-FFF2-40B4-BE49-F238E27FC236}">
                <a16:creationId xmlns:a16="http://schemas.microsoft.com/office/drawing/2014/main" id="{BC054D4B-3DFB-476D-9961-1AFBFF58F59A}"/>
              </a:ext>
            </a:extLst>
          </p:cNvPr>
          <p:cNvSpPr txBox="1"/>
          <p:nvPr/>
        </p:nvSpPr>
        <p:spPr>
          <a:xfrm>
            <a:off x="6342051" y="4547176"/>
            <a:ext cx="2443163" cy="777457"/>
          </a:xfrm>
          <a:prstGeom prst="rect">
            <a:avLst/>
          </a:prstGeom>
          <a:noFill/>
        </p:spPr>
        <p:txBody>
          <a:bodyPr wrap="square">
            <a:spAutoFit/>
          </a:bodyPr>
          <a:lstStyle/>
          <a:p>
            <a:pPr algn="ctr">
              <a:lnSpc>
                <a:spcPct val="130000"/>
              </a:lnSpc>
              <a:spcBef>
                <a:spcPct val="0"/>
              </a:spcBef>
              <a:buSzPct val="25000"/>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输入职位名称</a:t>
            </a: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30000"/>
              </a:lnSpc>
              <a:spcBef>
                <a:spcPct val="0"/>
              </a:spcBef>
              <a:buSzPct val="25000"/>
              <a:defRPr/>
            </a:pP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50" name="文本框 49">
            <a:extLst>
              <a:ext uri="{FF2B5EF4-FFF2-40B4-BE49-F238E27FC236}">
                <a16:creationId xmlns:a16="http://schemas.microsoft.com/office/drawing/2014/main" id="{FB0D7AE3-31B6-41E2-B308-1D553B8A7663}"/>
              </a:ext>
            </a:extLst>
          </p:cNvPr>
          <p:cNvSpPr txBox="1"/>
          <p:nvPr/>
        </p:nvSpPr>
        <p:spPr>
          <a:xfrm>
            <a:off x="6655820" y="4972710"/>
            <a:ext cx="1846659" cy="674672"/>
          </a:xfrm>
          <a:prstGeom prst="rect">
            <a:avLst/>
          </a:prstGeom>
          <a:noFill/>
        </p:spPr>
        <p:txBody>
          <a:bodyPr wrap="none" lIns="0" tIns="0" rIns="0" bIns="0" rtlCol="0">
            <a:spAutoFit/>
          </a:bodyPr>
          <a:lstStyle>
            <a:defPPr>
              <a:defRPr lang="zh-CN"/>
            </a:defPPr>
            <a:lvl1pPr marR="0" lvl="0" indent="0" fontAlgn="auto">
              <a:lnSpc>
                <a:spcPct val="120000"/>
              </a:lnSpc>
              <a:spcBef>
                <a:spcPts val="300"/>
              </a:spcBef>
              <a:spcAft>
                <a:spcPts val="0"/>
              </a:spcAft>
              <a:buClrTx/>
              <a:buSzTx/>
              <a:buFontTx/>
              <a:buNone/>
              <a:tabLst/>
              <a:defRPr>
                <a:latin typeface="+mj-ea"/>
                <a:ea typeface="+mj-ea"/>
              </a:defRPr>
            </a:lvl1pPr>
          </a:lstStyle>
          <a:p>
            <a:r>
              <a:rPr lang="zh-CN" altLang="en-US" dirty="0"/>
              <a:t>输入具体工作内容</a:t>
            </a:r>
            <a:endParaRPr lang="en-US" altLang="zh-CN" dirty="0"/>
          </a:p>
          <a:p>
            <a:r>
              <a:rPr lang="zh-CN" altLang="en-US" dirty="0"/>
              <a:t>输入具体工作内容</a:t>
            </a:r>
          </a:p>
        </p:txBody>
      </p:sp>
      <p:sp>
        <p:nvSpPr>
          <p:cNvPr id="52" name="TextBox 13+++">
            <a:extLst>
              <a:ext uri="{FF2B5EF4-FFF2-40B4-BE49-F238E27FC236}">
                <a16:creationId xmlns:a16="http://schemas.microsoft.com/office/drawing/2014/main" id="{DDC3D0F6-C702-46BC-98D0-A0890AE87195}"/>
              </a:ext>
            </a:extLst>
          </p:cNvPr>
          <p:cNvSpPr txBox="1"/>
          <p:nvPr/>
        </p:nvSpPr>
        <p:spPr>
          <a:xfrm>
            <a:off x="3395716" y="4547176"/>
            <a:ext cx="2443163" cy="777457"/>
          </a:xfrm>
          <a:prstGeom prst="rect">
            <a:avLst/>
          </a:prstGeom>
          <a:noFill/>
        </p:spPr>
        <p:txBody>
          <a:bodyPr wrap="square">
            <a:spAutoFit/>
          </a:bodyPr>
          <a:lstStyle/>
          <a:p>
            <a:pPr algn="ctr">
              <a:lnSpc>
                <a:spcPct val="130000"/>
              </a:lnSpc>
              <a:spcBef>
                <a:spcPct val="0"/>
              </a:spcBef>
              <a:buSzPct val="25000"/>
              <a:defRPr/>
            </a:pPr>
            <a:r>
              <a:rPr lang="zh-CN" altLang="en-US"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输入职位名称</a:t>
            </a: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ctr">
              <a:lnSpc>
                <a:spcPct val="130000"/>
              </a:lnSpc>
              <a:spcBef>
                <a:spcPct val="0"/>
              </a:spcBef>
              <a:buSzPct val="25000"/>
              <a:defRPr/>
            </a:pPr>
            <a:endParaRPr lang="en-US" altLang="zh-CN"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53" name="文本框 52">
            <a:extLst>
              <a:ext uri="{FF2B5EF4-FFF2-40B4-BE49-F238E27FC236}">
                <a16:creationId xmlns:a16="http://schemas.microsoft.com/office/drawing/2014/main" id="{40B43768-3328-40A7-8A55-8F3B40E8C156}"/>
              </a:ext>
            </a:extLst>
          </p:cNvPr>
          <p:cNvSpPr txBox="1"/>
          <p:nvPr/>
        </p:nvSpPr>
        <p:spPr>
          <a:xfrm>
            <a:off x="3709485" y="4972710"/>
            <a:ext cx="1846659" cy="674672"/>
          </a:xfrm>
          <a:prstGeom prst="rect">
            <a:avLst/>
          </a:prstGeom>
          <a:noFill/>
        </p:spPr>
        <p:txBody>
          <a:bodyPr wrap="none" lIns="0" tIns="0" rIns="0" bIns="0" rtlCol="0">
            <a:spAutoFit/>
          </a:bodyPr>
          <a:lstStyle>
            <a:defPPr>
              <a:defRPr lang="zh-CN"/>
            </a:defPPr>
            <a:lvl1pPr marR="0" lvl="0" indent="0" fontAlgn="auto">
              <a:lnSpc>
                <a:spcPct val="120000"/>
              </a:lnSpc>
              <a:spcBef>
                <a:spcPts val="300"/>
              </a:spcBef>
              <a:spcAft>
                <a:spcPts val="0"/>
              </a:spcAft>
              <a:buClrTx/>
              <a:buSzTx/>
              <a:buFontTx/>
              <a:buNone/>
              <a:tabLst/>
              <a:defRPr>
                <a:latin typeface="+mj-ea"/>
                <a:ea typeface="+mj-ea"/>
              </a:defRPr>
            </a:lvl1pPr>
          </a:lstStyle>
          <a:p>
            <a:r>
              <a:rPr lang="zh-CN" altLang="en-US" dirty="0"/>
              <a:t>输入具体</a:t>
            </a:r>
            <a:r>
              <a:rPr lang="zh-CN" altLang="en-US"/>
              <a:t>工作内容</a:t>
            </a:r>
            <a:endParaRPr lang="en-US" altLang="zh-CN" dirty="0"/>
          </a:p>
          <a:p>
            <a:r>
              <a:rPr lang="zh-CN" altLang="en-US" dirty="0"/>
              <a:t>输入具体工作内容</a:t>
            </a:r>
          </a:p>
        </p:txBody>
      </p:sp>
      <p:pic>
        <p:nvPicPr>
          <p:cNvPr id="55" name="图片 54">
            <a:extLst>
              <a:ext uri="{FF2B5EF4-FFF2-40B4-BE49-F238E27FC236}">
                <a16:creationId xmlns:a16="http://schemas.microsoft.com/office/drawing/2014/main" id="{7308FF80-0DF1-4EB2-875B-E485B5FF45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980" t="15335" r="26871" b="48325"/>
          <a:stretch/>
        </p:blipFill>
        <p:spPr>
          <a:xfrm>
            <a:off x="3178726" y="1933796"/>
            <a:ext cx="2920474" cy="1904656"/>
          </a:xfrm>
          <a:prstGeom prst="rect">
            <a:avLst/>
          </a:prstGeom>
        </p:spPr>
      </p:pic>
    </p:spTree>
    <p:extLst>
      <p:ext uri="{BB962C8B-B14F-4D97-AF65-F5344CB8AC3E}">
        <p14:creationId xmlns:p14="http://schemas.microsoft.com/office/powerpoint/2010/main" val="301664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63166"/>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组织结构</a:t>
            </a:r>
          </a:p>
        </p:txBody>
      </p:sp>
      <p:sp>
        <p:nvSpPr>
          <p:cNvPr id="159" name="矩形: 圆顶角 158">
            <a:extLst>
              <a:ext uri="{FF2B5EF4-FFF2-40B4-BE49-F238E27FC236}">
                <a16:creationId xmlns:a16="http://schemas.microsoft.com/office/drawing/2014/main" id="{1C647C5F-F23F-4B7A-93A6-3096821B1D94}"/>
              </a:ext>
            </a:extLst>
          </p:cNvPr>
          <p:cNvSpPr/>
          <p:nvPr/>
        </p:nvSpPr>
        <p:spPr>
          <a:xfrm>
            <a:off x="442913" y="1414689"/>
            <a:ext cx="5894387" cy="442214"/>
          </a:xfrm>
          <a:prstGeom prst="round2SameRect">
            <a:avLst>
              <a:gd name="adj1" fmla="val 50000"/>
              <a:gd name="adj2" fmla="val 0"/>
            </a:avLst>
          </a:prstGeom>
          <a:gradFill flip="none" rotWithShape="1">
            <a:gsLst>
              <a:gs pos="50000">
                <a:srgbClr val="0C0488">
                  <a:alpha val="38000"/>
                </a:srgbClr>
              </a:gs>
              <a:gs pos="0">
                <a:schemeClr val="accent3">
                  <a:lumMod val="27000"/>
                </a:schemeClr>
              </a:gs>
              <a:gs pos="100000">
                <a:schemeClr val="accent3">
                  <a:lumMod val="53000"/>
                </a:schemeClr>
              </a:gs>
            </a:gsLst>
            <a:lin ang="2700000" scaled="1"/>
            <a:tileRect/>
          </a:gradFill>
          <a:ln w="6350">
            <a:gradFill>
              <a:gsLst>
                <a:gs pos="0">
                  <a:schemeClr val="accent2">
                    <a:alpha val="93000"/>
                  </a:schemeClr>
                </a:gs>
                <a:gs pos="100000">
                  <a:schemeClr val="accent2">
                    <a:alpha val="90000"/>
                  </a:schemeClr>
                </a:gs>
                <a:gs pos="53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a:blipFill dpi="0" rotWithShape="1">
                <a:blip r:embed="rId3"/>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160" name="平行四边形 159">
            <a:extLst>
              <a:ext uri="{FF2B5EF4-FFF2-40B4-BE49-F238E27FC236}">
                <a16:creationId xmlns:a16="http://schemas.microsoft.com/office/drawing/2014/main" id="{80DF529B-D45A-46F7-B614-819951BC4736}"/>
              </a:ext>
            </a:extLst>
          </p:cNvPr>
          <p:cNvSpPr/>
          <p:nvPr/>
        </p:nvSpPr>
        <p:spPr>
          <a:xfrm>
            <a:off x="-1585842" y="5226781"/>
            <a:ext cx="7526634" cy="316156"/>
          </a:xfrm>
          <a:prstGeom prst="parallelogram">
            <a:avLst/>
          </a:prstGeom>
          <a:gradFill flip="none" rotWithShape="1">
            <a:gsLst>
              <a:gs pos="54000">
                <a:schemeClr val="accent1">
                  <a:alpha val="52000"/>
                </a:schemeClr>
              </a:gs>
              <a:gs pos="14000">
                <a:schemeClr val="accent2">
                  <a:alpha val="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1" name="平行四边形 160">
            <a:extLst>
              <a:ext uri="{FF2B5EF4-FFF2-40B4-BE49-F238E27FC236}">
                <a16:creationId xmlns:a16="http://schemas.microsoft.com/office/drawing/2014/main" id="{4FCE0155-5931-499B-BE2C-26E42455BE89}"/>
              </a:ext>
            </a:extLst>
          </p:cNvPr>
          <p:cNvSpPr/>
          <p:nvPr/>
        </p:nvSpPr>
        <p:spPr>
          <a:xfrm>
            <a:off x="-1390650" y="5659918"/>
            <a:ext cx="7677149" cy="316156"/>
          </a:xfrm>
          <a:prstGeom prst="parallelogram">
            <a:avLst/>
          </a:prstGeom>
          <a:gradFill flip="none" rotWithShape="1">
            <a:gsLst>
              <a:gs pos="54000">
                <a:schemeClr val="accent1">
                  <a:alpha val="52000"/>
                </a:schemeClr>
              </a:gs>
              <a:gs pos="14000">
                <a:schemeClr val="accent2">
                  <a:alpha val="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3" name="矩形: 圆角 162">
            <a:extLst>
              <a:ext uri="{FF2B5EF4-FFF2-40B4-BE49-F238E27FC236}">
                <a16:creationId xmlns:a16="http://schemas.microsoft.com/office/drawing/2014/main" id="{8AC7ED8D-6CC0-478F-BD9A-E2003E6561EC}"/>
              </a:ext>
            </a:extLst>
          </p:cNvPr>
          <p:cNvSpPr/>
          <p:nvPr/>
        </p:nvSpPr>
        <p:spPr>
          <a:xfrm>
            <a:off x="412815" y="5226781"/>
            <a:ext cx="5645086" cy="316156"/>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20000"/>
              </a:lnSpc>
              <a:spcBef>
                <a:spcPts val="300"/>
              </a:spcBef>
              <a:defRPr/>
            </a:pPr>
            <a:r>
              <a:rPr lang="zh-CN" altLang="en-US" sz="1600" dirty="0">
                <a:solidFill>
                  <a:schemeClr val="tx1"/>
                </a:solidFill>
                <a:latin typeface="+mj-ea"/>
                <a:ea typeface="+mj-ea"/>
              </a:rPr>
              <a:t>请输入你的文字，复制或粘贴你的文字，请输入你的文字</a:t>
            </a:r>
          </a:p>
        </p:txBody>
      </p:sp>
      <p:graphicFrame>
        <p:nvGraphicFramePr>
          <p:cNvPr id="164" name="表格 163">
            <a:extLst>
              <a:ext uri="{FF2B5EF4-FFF2-40B4-BE49-F238E27FC236}">
                <a16:creationId xmlns:a16="http://schemas.microsoft.com/office/drawing/2014/main" id="{264ADF0E-7BFC-4CB4-B5EA-639D547C94BF}"/>
              </a:ext>
            </a:extLst>
          </p:cNvPr>
          <p:cNvGraphicFramePr/>
          <p:nvPr>
            <p:custDataLst>
              <p:tags r:id="rId1"/>
            </p:custDataLst>
            <p:extLst>
              <p:ext uri="{D42A27DB-BD31-4B8C-83A1-F6EECF244321}">
                <p14:modId xmlns:p14="http://schemas.microsoft.com/office/powerpoint/2010/main" val="791632762"/>
              </p:ext>
            </p:extLst>
          </p:nvPr>
        </p:nvGraphicFramePr>
        <p:xfrm>
          <a:off x="463615" y="1392464"/>
          <a:ext cx="5873685" cy="3581471"/>
        </p:xfrm>
        <a:graphic>
          <a:graphicData uri="http://schemas.openxmlformats.org/drawingml/2006/table">
            <a:tbl>
              <a:tblPr firstRow="1" bandRow="1">
                <a:tableStyleId>{C083E6E3-FA7D-4D7B-A595-EF9225AFEA82}</a:tableStyleId>
              </a:tblPr>
              <a:tblGrid>
                <a:gridCol w="705023">
                  <a:extLst>
                    <a:ext uri="{9D8B030D-6E8A-4147-A177-3AD203B41FA5}">
                      <a16:colId xmlns:a16="http://schemas.microsoft.com/office/drawing/2014/main" val="20000"/>
                    </a:ext>
                  </a:extLst>
                </a:gridCol>
                <a:gridCol w="1872792">
                  <a:extLst>
                    <a:ext uri="{9D8B030D-6E8A-4147-A177-3AD203B41FA5}">
                      <a16:colId xmlns:a16="http://schemas.microsoft.com/office/drawing/2014/main" val="20001"/>
                    </a:ext>
                  </a:extLst>
                </a:gridCol>
                <a:gridCol w="1768748">
                  <a:extLst>
                    <a:ext uri="{9D8B030D-6E8A-4147-A177-3AD203B41FA5}">
                      <a16:colId xmlns:a16="http://schemas.microsoft.com/office/drawing/2014/main" val="20002"/>
                    </a:ext>
                  </a:extLst>
                </a:gridCol>
                <a:gridCol w="1527122">
                  <a:extLst>
                    <a:ext uri="{9D8B030D-6E8A-4147-A177-3AD203B41FA5}">
                      <a16:colId xmlns:a16="http://schemas.microsoft.com/office/drawing/2014/main" val="1312145200"/>
                    </a:ext>
                  </a:extLst>
                </a:gridCol>
              </a:tblGrid>
              <a:tr h="513570">
                <a:tc>
                  <a:txBody>
                    <a:bodyPr/>
                    <a:lstStyle/>
                    <a:p>
                      <a:pPr marL="0" algn="ctr" defTabSz="914400" rtl="0" eaLnBrk="1" latinLnBrk="0" hangingPunct="1">
                        <a:lnSpc>
                          <a:spcPct val="130000"/>
                        </a:lnSpc>
                        <a:spcBef>
                          <a:spcPct val="0"/>
                        </a:spcBef>
                        <a:buSzPct val="25000"/>
                        <a:buNone/>
                        <a:defRPr/>
                      </a:pPr>
                      <a:r>
                        <a:rPr lang="zh-CN" altLang="en-US" sz="1800" b="1"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类型</a:t>
                      </a:r>
                    </a:p>
                  </a:txBody>
                  <a:tcPr anchor="ctr">
                    <a:lnT w="12700" cap="flat" cmpd="sng" algn="ctr">
                      <a:noFill/>
                      <a:prstDash val="solid"/>
                      <a:round/>
                      <a:headEnd type="none" w="med" len="med"/>
                      <a:tailEnd type="none" w="med" len="med"/>
                    </a:lnT>
                  </a:tcPr>
                </a:tc>
                <a:tc>
                  <a:txBody>
                    <a:bodyPr/>
                    <a:lstStyle/>
                    <a:p>
                      <a:pPr marL="0" algn="ctr" defTabSz="914400" rtl="0" eaLnBrk="1" latinLnBrk="0" hangingPunct="1">
                        <a:lnSpc>
                          <a:spcPct val="130000"/>
                        </a:lnSpc>
                        <a:spcBef>
                          <a:spcPct val="0"/>
                        </a:spcBef>
                        <a:buSzPct val="25000"/>
                        <a:buNone/>
                        <a:defRPr/>
                      </a:pPr>
                      <a:r>
                        <a:rPr lang="zh-CN" altLang="en-US" sz="1800" b="1"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市场覆盖领域</a:t>
                      </a:r>
                    </a:p>
                  </a:txBody>
                  <a:tcPr anchor="ctr">
                    <a:lnT w="12700" cap="flat" cmpd="sng" algn="ctr">
                      <a:noFill/>
                      <a:prstDash val="solid"/>
                      <a:round/>
                      <a:headEnd type="none" w="med" len="med"/>
                      <a:tailEnd type="none" w="med" len="med"/>
                    </a:lnT>
                  </a:tcPr>
                </a:tc>
                <a:tc>
                  <a:txBody>
                    <a:bodyPr/>
                    <a:lstStyle/>
                    <a:p>
                      <a:pPr marL="0" algn="ctr" defTabSz="914400" rtl="0" eaLnBrk="1" latinLnBrk="0" hangingPunct="1">
                        <a:lnSpc>
                          <a:spcPct val="130000"/>
                        </a:lnSpc>
                        <a:spcBef>
                          <a:spcPct val="0"/>
                        </a:spcBef>
                        <a:buSzPct val="25000"/>
                        <a:buNone/>
                        <a:defRPr/>
                      </a:pPr>
                      <a:r>
                        <a:rPr lang="zh-CN" altLang="en-US" sz="1800" b="1"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营销模式</a:t>
                      </a:r>
                    </a:p>
                  </a:txBody>
                  <a:tcPr anchor="ctr">
                    <a:lnT w="12700" cap="flat" cmpd="sng" algn="ctr">
                      <a:noFill/>
                      <a:prstDash val="solid"/>
                      <a:round/>
                      <a:headEnd type="none" w="med" len="med"/>
                      <a:tailEnd type="none" w="med" len="med"/>
                    </a:lnT>
                  </a:tcPr>
                </a:tc>
                <a:tc>
                  <a:txBody>
                    <a:bodyPr/>
                    <a:lstStyle/>
                    <a:p>
                      <a:pPr marL="0" algn="ctr" defTabSz="914400" rtl="0" eaLnBrk="1" latinLnBrk="0" hangingPunct="1">
                        <a:lnSpc>
                          <a:spcPct val="130000"/>
                        </a:lnSpc>
                        <a:spcBef>
                          <a:spcPct val="0"/>
                        </a:spcBef>
                        <a:buSzPct val="25000"/>
                        <a:buNone/>
                        <a:defRPr/>
                      </a:pPr>
                      <a:r>
                        <a:rPr lang="zh-CN" altLang="en-US" sz="1800" b="1"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原因</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839781">
                <a:tc>
                  <a:txBody>
                    <a:bodyPr/>
                    <a:lstStyle/>
                    <a:p>
                      <a:pPr marL="0" algn="ctr" defTabSz="914400" rtl="0" eaLnBrk="1" latinLnBrk="0" hangingPunct="1">
                        <a:lnSpc>
                          <a:spcPct val="120000"/>
                        </a:lnSpc>
                        <a:spcBef>
                          <a:spcPts val="300"/>
                        </a:spcBef>
                        <a:buNone/>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algn="ctr" defTabSz="914400" rtl="0" eaLnBrk="1" latinLnBrk="0" hangingPunct="1">
                        <a:lnSpc>
                          <a:spcPct val="120000"/>
                        </a:lnSpc>
                        <a:spcBef>
                          <a:spcPts val="300"/>
                        </a:spcBef>
                        <a:buNone/>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B w="12700" cap="flat" cmpd="sng" algn="ctr">
                      <a:solidFill>
                        <a:schemeClr val="tx1"/>
                      </a:solidFill>
                      <a:prstDash val="solid"/>
                      <a:round/>
                      <a:headEnd type="none" w="med" len="med"/>
                      <a:tailEnd type="none" w="med" len="med"/>
                    </a:lnB>
                    <a:solidFill>
                      <a:schemeClr val="accent3">
                        <a:alpha val="10000"/>
                      </a:schemeClr>
                    </a:solidFill>
                  </a:tcPr>
                </a:tc>
                <a:extLst>
                  <a:ext uri="{0D108BD9-81ED-4DB2-BD59-A6C34878D82A}">
                    <a16:rowId xmlns:a16="http://schemas.microsoft.com/office/drawing/2014/main" val="10001"/>
                  </a:ext>
                </a:extLst>
              </a:tr>
              <a:tr h="640422">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20000"/>
                        </a:lnSpc>
                        <a:spcBef>
                          <a:spcPts val="300"/>
                        </a:spcBef>
                        <a:buNone/>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4528">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algn="ctr" defTabSz="914400" rtl="0" eaLnBrk="1" latinLnBrk="0" hangingPunct="1">
                        <a:lnSpc>
                          <a:spcPct val="120000"/>
                        </a:lnSpc>
                        <a:spcBef>
                          <a:spcPts val="300"/>
                        </a:spcBef>
                        <a:buNone/>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alpha val="10000"/>
                      </a:schemeClr>
                    </a:solidFill>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alpha val="10000"/>
                      </a:schemeClr>
                    </a:solidFill>
                  </a:tcPr>
                </a:tc>
                <a:extLst>
                  <a:ext uri="{0D108BD9-81ED-4DB2-BD59-A6C34878D82A}">
                    <a16:rowId xmlns:a16="http://schemas.microsoft.com/office/drawing/2014/main" val="10003"/>
                  </a:ext>
                </a:extLst>
              </a:tr>
              <a:tr h="763170">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20000"/>
                        </a:lnSpc>
                        <a:spcBef>
                          <a:spcPts val="300"/>
                        </a:spcBef>
                        <a:buNone/>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300"/>
                        </a:spcBef>
                        <a:spcAft>
                          <a:spcPts val="0"/>
                        </a:spcAft>
                        <a:buClrTx/>
                        <a:buSzTx/>
                        <a:buFontTx/>
                        <a:buNone/>
                        <a:tabLst/>
                        <a:defRPr/>
                      </a:pPr>
                      <a:r>
                        <a:rPr lang="zh-CN" altLang="en-US"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请输入文字</a:t>
                      </a:r>
                      <a:endParaRPr lang="en-US" altLang="zh-CN" sz="1800" kern="12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endParaRPr>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7" name="任意多边形: 形状 166">
            <a:extLst>
              <a:ext uri="{FF2B5EF4-FFF2-40B4-BE49-F238E27FC236}">
                <a16:creationId xmlns:a16="http://schemas.microsoft.com/office/drawing/2014/main" id="{8EBAE57A-180D-42E9-8356-BB7F5923D68B}"/>
              </a:ext>
            </a:extLst>
          </p:cNvPr>
          <p:cNvSpPr/>
          <p:nvPr/>
        </p:nvSpPr>
        <p:spPr>
          <a:xfrm flipV="1">
            <a:off x="5146197" y="5567232"/>
            <a:ext cx="9639300" cy="2133600"/>
          </a:xfrm>
          <a:custGeom>
            <a:avLst/>
            <a:gdLst>
              <a:gd name="connsiteX0" fmla="*/ 0 w 9639300"/>
              <a:gd name="connsiteY0" fmla="*/ 2133600 h 2133600"/>
              <a:gd name="connsiteX1" fmla="*/ 3790950 w 9639300"/>
              <a:gd name="connsiteY1" fmla="*/ 1733550 h 2133600"/>
              <a:gd name="connsiteX2" fmla="*/ 9639300 w 9639300"/>
              <a:gd name="connsiteY2" fmla="*/ 0 h 2133600"/>
            </a:gdLst>
            <a:ahLst/>
            <a:cxnLst>
              <a:cxn ang="0">
                <a:pos x="connsiteX0" y="connsiteY0"/>
              </a:cxn>
              <a:cxn ang="0">
                <a:pos x="connsiteX1" y="connsiteY1"/>
              </a:cxn>
              <a:cxn ang="0">
                <a:pos x="connsiteX2" y="connsiteY2"/>
              </a:cxn>
            </a:cxnLst>
            <a:rect l="l" t="t" r="r" b="b"/>
            <a:pathLst>
              <a:path w="9639300" h="2133600">
                <a:moveTo>
                  <a:pt x="0" y="2133600"/>
                </a:moveTo>
                <a:cubicBezTo>
                  <a:pt x="1092200" y="2111375"/>
                  <a:pt x="2184400" y="2089150"/>
                  <a:pt x="3790950" y="1733550"/>
                </a:cubicBezTo>
                <a:cubicBezTo>
                  <a:pt x="5397500" y="1377950"/>
                  <a:pt x="7518400" y="688975"/>
                  <a:pt x="9639300" y="0"/>
                </a:cubicBezTo>
              </a:path>
            </a:pathLst>
          </a:custGeom>
          <a:noFill/>
          <a:ln>
            <a:gradFill>
              <a:gsLst>
                <a:gs pos="0">
                  <a:schemeClr val="tx1"/>
                </a:gs>
                <a:gs pos="100000">
                  <a:schemeClr val="tx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任意多边形: 形状 168">
            <a:extLst>
              <a:ext uri="{FF2B5EF4-FFF2-40B4-BE49-F238E27FC236}">
                <a16:creationId xmlns:a16="http://schemas.microsoft.com/office/drawing/2014/main" id="{CD5CD26C-CFD7-4EB4-AB17-058AF6BBFDF0}"/>
              </a:ext>
            </a:extLst>
          </p:cNvPr>
          <p:cNvSpPr/>
          <p:nvPr/>
        </p:nvSpPr>
        <p:spPr>
          <a:xfrm rot="303922" flipV="1">
            <a:off x="6190249" y="6253536"/>
            <a:ext cx="9639300" cy="2133600"/>
          </a:xfrm>
          <a:custGeom>
            <a:avLst/>
            <a:gdLst>
              <a:gd name="connsiteX0" fmla="*/ 0 w 9639300"/>
              <a:gd name="connsiteY0" fmla="*/ 2133600 h 2133600"/>
              <a:gd name="connsiteX1" fmla="*/ 3790950 w 9639300"/>
              <a:gd name="connsiteY1" fmla="*/ 1733550 h 2133600"/>
              <a:gd name="connsiteX2" fmla="*/ 9639300 w 9639300"/>
              <a:gd name="connsiteY2" fmla="*/ 0 h 2133600"/>
            </a:gdLst>
            <a:ahLst/>
            <a:cxnLst>
              <a:cxn ang="0">
                <a:pos x="connsiteX0" y="connsiteY0"/>
              </a:cxn>
              <a:cxn ang="0">
                <a:pos x="connsiteX1" y="connsiteY1"/>
              </a:cxn>
              <a:cxn ang="0">
                <a:pos x="connsiteX2" y="connsiteY2"/>
              </a:cxn>
            </a:cxnLst>
            <a:rect l="l" t="t" r="r" b="b"/>
            <a:pathLst>
              <a:path w="9639300" h="2133600">
                <a:moveTo>
                  <a:pt x="0" y="2133600"/>
                </a:moveTo>
                <a:cubicBezTo>
                  <a:pt x="1092200" y="2111375"/>
                  <a:pt x="2184400" y="2089150"/>
                  <a:pt x="3790950" y="1733550"/>
                </a:cubicBezTo>
                <a:cubicBezTo>
                  <a:pt x="5397500" y="1377950"/>
                  <a:pt x="7518400" y="688975"/>
                  <a:pt x="9639300" y="0"/>
                </a:cubicBezTo>
              </a:path>
            </a:pathLst>
          </a:custGeom>
          <a:noFill/>
          <a:ln>
            <a:gradFill>
              <a:gsLst>
                <a:gs pos="0">
                  <a:schemeClr val="tx1"/>
                </a:gs>
                <a:gs pos="100000">
                  <a:schemeClr val="tx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Rounded Rectangle 162+">
            <a:extLst>
              <a:ext uri="{FF2B5EF4-FFF2-40B4-BE49-F238E27FC236}">
                <a16:creationId xmlns:a16="http://schemas.microsoft.com/office/drawing/2014/main" id="{0E137A16-D86A-4347-90CC-5FEF4D19CC46}"/>
              </a:ext>
            </a:extLst>
          </p:cNvPr>
          <p:cNvSpPr/>
          <p:nvPr/>
        </p:nvSpPr>
        <p:spPr>
          <a:xfrm>
            <a:off x="412815" y="5659918"/>
            <a:ext cx="5645086" cy="316156"/>
          </a:xfrm>
          <a:prstGeom prst="roundRect">
            <a:avLst>
              <a:gd name="adj" fmla="val 5000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20000"/>
              </a:lnSpc>
              <a:spcBef>
                <a:spcPts val="300"/>
              </a:spcBef>
              <a:defRPr/>
            </a:pPr>
            <a:r>
              <a:rPr lang="zh-CN" altLang="en-US" sz="1600" dirty="0">
                <a:solidFill>
                  <a:schemeClr val="tx1"/>
                </a:solidFill>
                <a:latin typeface="+mj-ea"/>
                <a:ea typeface="+mj-ea"/>
              </a:rPr>
              <a:t>请输入你的文字，复制或粘贴你的文字，请输入你的文字</a:t>
            </a:r>
          </a:p>
        </p:txBody>
      </p:sp>
      <p:grpSp>
        <p:nvGrpSpPr>
          <p:cNvPr id="7" name="组合 6">
            <a:extLst>
              <a:ext uri="{FF2B5EF4-FFF2-40B4-BE49-F238E27FC236}">
                <a16:creationId xmlns:a16="http://schemas.microsoft.com/office/drawing/2014/main" id="{7C5107BC-3ECD-44C1-BF47-47D1030BA3B1}"/>
              </a:ext>
            </a:extLst>
          </p:cNvPr>
          <p:cNvGrpSpPr/>
          <p:nvPr/>
        </p:nvGrpSpPr>
        <p:grpSpPr>
          <a:xfrm>
            <a:off x="6134101" y="1618432"/>
            <a:ext cx="6522937" cy="4131927"/>
            <a:chOff x="6134101" y="1618432"/>
            <a:chExt cx="6522937" cy="4131927"/>
          </a:xfrm>
        </p:grpSpPr>
        <p:pic>
          <p:nvPicPr>
            <p:cNvPr id="4" name="图片 3">
              <a:extLst>
                <a:ext uri="{FF2B5EF4-FFF2-40B4-BE49-F238E27FC236}">
                  <a16:creationId xmlns:a16="http://schemas.microsoft.com/office/drawing/2014/main" id="{E240F3AA-36A7-485E-AF6B-AFF6ACFC8E73}"/>
                </a:ext>
              </a:extLst>
            </p:cNvPr>
            <p:cNvPicPr>
              <a:picLocks noChangeAspect="1"/>
            </p:cNvPicPr>
            <p:nvPr/>
          </p:nvPicPr>
          <p:blipFill>
            <a:blip r:embed="rId4"/>
            <a:stretch>
              <a:fillRect/>
            </a:stretch>
          </p:blipFill>
          <p:spPr>
            <a:xfrm>
              <a:off x="6134101" y="1618432"/>
              <a:ext cx="6522937" cy="4131927"/>
            </a:xfrm>
            <a:prstGeom prst="rect">
              <a:avLst/>
            </a:prstGeom>
            <a:scene3d>
              <a:camera prst="perspectiveLeft" fov="5100000"/>
              <a:lightRig rig="threePt" dir="t"/>
            </a:scene3d>
            <a:sp3d extrusionH="76200" prstMaterial="matte">
              <a:bevelB/>
              <a:extrusionClr>
                <a:schemeClr val="bg1"/>
              </a:extrusionClr>
            </a:sp3d>
          </p:spPr>
        </p:pic>
        <p:pic>
          <p:nvPicPr>
            <p:cNvPr id="6" name="图片 5">
              <a:extLst>
                <a:ext uri="{FF2B5EF4-FFF2-40B4-BE49-F238E27FC236}">
                  <a16:creationId xmlns:a16="http://schemas.microsoft.com/office/drawing/2014/main" id="{2031955E-378B-4D39-B199-419872979576}"/>
                </a:ext>
              </a:extLst>
            </p:cNvPr>
            <p:cNvPicPr>
              <a:picLocks noChangeAspect="1"/>
            </p:cNvPicPr>
            <p:nvPr/>
          </p:nvPicPr>
          <p:blipFill>
            <a:blip r:embed="rId5"/>
            <a:stretch>
              <a:fillRect/>
            </a:stretch>
          </p:blipFill>
          <p:spPr>
            <a:xfrm rot="5152267">
              <a:off x="7241315" y="2066200"/>
              <a:ext cx="276491" cy="273460"/>
            </a:xfrm>
            <a:prstGeom prst="rect">
              <a:avLst/>
            </a:prstGeom>
            <a:ln>
              <a:noFill/>
            </a:ln>
            <a:scene3d>
              <a:camera prst="orthographicFront"/>
              <a:lightRig rig="threePt" dir="t"/>
            </a:scene3d>
            <a:sp3d extrusionH="76200" contourW="12700">
              <a:contourClr>
                <a:schemeClr val="tx1"/>
              </a:contourClr>
            </a:sp3d>
          </p:spPr>
        </p:pic>
      </p:grpSp>
    </p:spTree>
    <p:extLst>
      <p:ext uri="{BB962C8B-B14F-4D97-AF65-F5344CB8AC3E}">
        <p14:creationId xmlns:p14="http://schemas.microsoft.com/office/powerpoint/2010/main" val="338995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a:extLst>
              <a:ext uri="{FF2B5EF4-FFF2-40B4-BE49-F238E27FC236}">
                <a16:creationId xmlns:a16="http://schemas.microsoft.com/office/drawing/2014/main" id="{13107502-0BA8-4208-9172-369A2B015685}"/>
              </a:ext>
            </a:extLst>
          </p:cNvPr>
          <p:cNvSpPr>
            <a:spLocks noGrp="1"/>
          </p:cNvSpPr>
          <p:nvPr>
            <p:ph type="title"/>
          </p:nvPr>
        </p:nvSpPr>
        <p:spPr>
          <a:xfrm>
            <a:off x="4311253" y="346566"/>
            <a:ext cx="3569493" cy="670120"/>
          </a:xfrm>
        </p:spPr>
        <p:txBody>
          <a:bodyPr/>
          <a:lstStyle/>
          <a:p>
            <a:pPr>
              <a:lnSpc>
                <a:spcPct val="130000"/>
              </a:lnSpc>
            </a:pPr>
            <a:r>
              <a:rPr lang="zh-CN" altLang="en-US" b="1" spc="300"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cs typeface="+mn-cs"/>
              </a:rPr>
              <a:t>成就荣誉</a:t>
            </a:r>
          </a:p>
        </p:txBody>
      </p:sp>
      <p:sp>
        <p:nvSpPr>
          <p:cNvPr id="7" name="椭圆 6">
            <a:extLst>
              <a:ext uri="{FF2B5EF4-FFF2-40B4-BE49-F238E27FC236}">
                <a16:creationId xmlns:a16="http://schemas.microsoft.com/office/drawing/2014/main" id="{1A5C1984-B877-4EA1-A119-B58EE716A263}"/>
              </a:ext>
            </a:extLst>
          </p:cNvPr>
          <p:cNvSpPr/>
          <p:nvPr/>
        </p:nvSpPr>
        <p:spPr>
          <a:xfrm>
            <a:off x="-457253" y="3156026"/>
            <a:ext cx="9875670" cy="3421863"/>
          </a:xfrm>
          <a:prstGeom prst="ellipse">
            <a:avLst/>
          </a:prstGeom>
          <a:solidFill>
            <a:schemeClr val="accent1">
              <a:lumMod val="50000"/>
              <a:alpha val="25000"/>
            </a:schemeClr>
          </a:solidFill>
          <a:ln>
            <a:noFill/>
          </a:ln>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兰亭黑简体"/>
              <a:ea typeface="方正兰亭黑简体"/>
              <a:cs typeface="+mn-cs"/>
            </a:endParaRPr>
          </a:p>
        </p:txBody>
      </p:sp>
      <p:sp>
        <p:nvSpPr>
          <p:cNvPr id="66" name="矩形 65">
            <a:extLst>
              <a:ext uri="{FF2B5EF4-FFF2-40B4-BE49-F238E27FC236}">
                <a16:creationId xmlns:a16="http://schemas.microsoft.com/office/drawing/2014/main" id="{DA78E9B8-3C2B-4022-AEFA-13FD5EFF07EC}"/>
              </a:ext>
            </a:extLst>
          </p:cNvPr>
          <p:cNvSpPr/>
          <p:nvPr/>
        </p:nvSpPr>
        <p:spPr>
          <a:xfrm flipH="1">
            <a:off x="8795919" y="1672452"/>
            <a:ext cx="2929592" cy="108167"/>
          </a:xfrm>
          <a:prstGeom prst="rect">
            <a:avLst/>
          </a:prstGeom>
          <a:gradFill flip="none" rotWithShape="1">
            <a:gsLst>
              <a:gs pos="50000">
                <a:schemeClr val="accent1">
                  <a:alpha val="44000"/>
                </a:schemeClr>
              </a:gs>
              <a:gs pos="0">
                <a:schemeClr val="accent2">
                  <a:alpha val="0"/>
                </a:schemeClr>
              </a:gs>
              <a:gs pos="100000">
                <a:schemeClr val="accent2"/>
              </a:gs>
            </a:gsLst>
            <a:lin ang="2700000" scaled="1"/>
            <a:tileRect/>
          </a:gradFill>
          <a:ln w="6350">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67" name="矩形 66">
            <a:extLst>
              <a:ext uri="{FF2B5EF4-FFF2-40B4-BE49-F238E27FC236}">
                <a16:creationId xmlns:a16="http://schemas.microsoft.com/office/drawing/2014/main" id="{88AFA214-03A5-4B80-BF67-7AB39FE8B02A}"/>
              </a:ext>
            </a:extLst>
          </p:cNvPr>
          <p:cNvSpPr/>
          <p:nvPr/>
        </p:nvSpPr>
        <p:spPr>
          <a:xfrm flipH="1">
            <a:off x="8795916" y="2086770"/>
            <a:ext cx="2953171" cy="135746"/>
          </a:xfrm>
          <a:prstGeom prst="rect">
            <a:avLst/>
          </a:prstGeom>
          <a:gradFill flip="none" rotWithShape="1">
            <a:gsLst>
              <a:gs pos="50000">
                <a:schemeClr val="accent1">
                  <a:alpha val="44000"/>
                </a:schemeClr>
              </a:gs>
              <a:gs pos="0">
                <a:schemeClr val="accent2">
                  <a:alpha val="0"/>
                </a:schemeClr>
              </a:gs>
              <a:gs pos="100000">
                <a:schemeClr val="accent2"/>
              </a:gs>
            </a:gsLst>
            <a:lin ang="2700000" scaled="1"/>
            <a:tileRect/>
          </a:gradFill>
          <a:ln w="6350">
            <a:gradFill>
              <a:gsLst>
                <a:gs pos="0">
                  <a:srgbClr val="00C4F7">
                    <a:alpha val="94000"/>
                  </a:srgbClr>
                </a:gs>
                <a:gs pos="100000">
                  <a:srgbClr val="00C4F7">
                    <a:alpha val="49000"/>
                  </a:srgbClr>
                </a:gs>
                <a:gs pos="53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400">
              <a:blipFill dpi="0" rotWithShape="1">
                <a:blip r:embed="rId2"/>
                <a:srcRect/>
                <a:tile tx="0" ty="0" sx="100000" sy="100000" flip="y" algn="b"/>
              </a:blipFill>
              <a:effectLst>
                <a:outerShdw blurRad="266700" sx="102000" sy="102000" algn="ctr" rotWithShape="0">
                  <a:prstClr val="black">
                    <a:alpha val="47000"/>
                  </a:prstClr>
                </a:outerShdw>
              </a:effectLst>
              <a:latin typeface="阿里巴巴普惠体 R"/>
              <a:ea typeface="阿里巴巴普惠体 R"/>
            </a:endParaRPr>
          </a:p>
        </p:txBody>
      </p:sp>
      <p:sp>
        <p:nvSpPr>
          <p:cNvPr id="68" name="文本框 67">
            <a:extLst>
              <a:ext uri="{FF2B5EF4-FFF2-40B4-BE49-F238E27FC236}">
                <a16:creationId xmlns:a16="http://schemas.microsoft.com/office/drawing/2014/main" id="{E9D86D12-C665-424B-B3A6-1802891FF1BA}"/>
              </a:ext>
            </a:extLst>
          </p:cNvPr>
          <p:cNvSpPr txBox="1"/>
          <p:nvPr/>
        </p:nvSpPr>
        <p:spPr>
          <a:xfrm>
            <a:off x="8729984" y="1336384"/>
            <a:ext cx="2739585" cy="112114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4000" b="0" i="0" u="none" strike="noStrike" cap="none" spc="0" normalizeH="0">
                <a:ln>
                  <a:noFill/>
                </a:ln>
                <a:gradFill flip="none" rotWithShape="1">
                  <a:gsLst>
                    <a:gs pos="0">
                      <a:prstClr val="white"/>
                    </a:gs>
                    <a:gs pos="100000">
                      <a:prstClr val="white"/>
                    </a:gs>
                    <a:gs pos="50000">
                      <a:schemeClr val="accent2">
                        <a:lumMod val="20000"/>
                        <a:lumOff val="80000"/>
                      </a:schemeClr>
                    </a:gs>
                  </a:gsLst>
                  <a:lin ang="5400000" scaled="1"/>
                  <a:tileRect/>
                </a:gradFill>
                <a:effectLst>
                  <a:outerShdw blurRad="254000" sx="102000" sy="102000" algn="ctr" rotWithShape="0">
                    <a:schemeClr val="accent1">
                      <a:lumMod val="75000"/>
                      <a:alpha val="80000"/>
                    </a:schemeClr>
                  </a:outerShdw>
                </a:effectLst>
                <a:uLnTx/>
                <a:uFillTx/>
                <a:latin typeface="方正大标宋简体" panose="02010601030101010101" pitchFamily="2" charset="-122"/>
                <a:ea typeface="方正大标宋简体" panose="02010601030101010101" pitchFamily="2" charset="-122"/>
              </a:defRPr>
            </a:lvl1pPr>
          </a:lstStyle>
          <a:p>
            <a:pPr algn="l">
              <a:lnSpc>
                <a:spcPct val="120000"/>
              </a:lnSpc>
              <a:spcBef>
                <a:spcPts val="300"/>
              </a:spcBef>
              <a:buFontTx/>
              <a:buNone/>
              <a:defRPr/>
            </a:pPr>
            <a:r>
              <a:rPr lang="en-US" altLang="zh-CN" sz="28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XX</a:t>
            </a:r>
            <a:r>
              <a:rPr lang="zh-CN" altLang="en-US" sz="28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公司</a:t>
            </a:r>
            <a:endParaRPr lang="en-US" altLang="zh-CN" sz="28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a:p>
            <a:pPr algn="l">
              <a:lnSpc>
                <a:spcPct val="120000"/>
              </a:lnSpc>
              <a:spcBef>
                <a:spcPts val="300"/>
              </a:spcBef>
              <a:buFontTx/>
              <a:buNone/>
              <a:defRPr/>
            </a:pPr>
            <a:r>
              <a:rPr lang="en-US" altLang="zh-CN" sz="28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20XX</a:t>
            </a:r>
            <a:r>
              <a:rPr lang="zh-CN" altLang="en-US" sz="28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年度奖项</a:t>
            </a:r>
          </a:p>
        </p:txBody>
      </p:sp>
      <p:sp>
        <p:nvSpPr>
          <p:cNvPr id="8" name="文本框 7">
            <a:extLst>
              <a:ext uri="{FF2B5EF4-FFF2-40B4-BE49-F238E27FC236}">
                <a16:creationId xmlns:a16="http://schemas.microsoft.com/office/drawing/2014/main" id="{9A883CA6-36C6-4DBE-A0A5-06D6EC286A6A}"/>
              </a:ext>
            </a:extLst>
          </p:cNvPr>
          <p:cNvSpPr txBox="1"/>
          <p:nvPr/>
        </p:nvSpPr>
        <p:spPr>
          <a:xfrm>
            <a:off x="700858" y="2052822"/>
            <a:ext cx="2188581" cy="430374"/>
          </a:xfrm>
          <a:prstGeom prst="rect">
            <a:avLst/>
          </a:prstGeom>
          <a:noFill/>
        </p:spPr>
        <p:txBody>
          <a:bodyPr wrap="square">
            <a:spAutoFit/>
          </a:bodyPr>
          <a:lstStyle/>
          <a:p>
            <a:pPr>
              <a:lnSpc>
                <a:spcPct val="120000"/>
              </a:lnSpc>
              <a:spcBef>
                <a:spcPts val="300"/>
              </a:spcBef>
              <a:buFontTx/>
              <a:buNone/>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9" name="文本框 8">
            <a:extLst>
              <a:ext uri="{FF2B5EF4-FFF2-40B4-BE49-F238E27FC236}">
                <a16:creationId xmlns:a16="http://schemas.microsoft.com/office/drawing/2014/main" id="{CBA01328-82BC-47CC-81D2-BCE2C2A404A4}"/>
              </a:ext>
            </a:extLst>
          </p:cNvPr>
          <p:cNvSpPr txBox="1"/>
          <p:nvPr/>
        </p:nvSpPr>
        <p:spPr>
          <a:xfrm>
            <a:off x="710383" y="2414646"/>
            <a:ext cx="2617667" cy="362792"/>
          </a:xfrm>
          <a:prstGeom prst="rect">
            <a:avLst/>
          </a:prstGeom>
          <a:noFill/>
        </p:spPr>
        <p:txBody>
          <a:bodyPr wrap="square">
            <a:spAutoFit/>
          </a:bodyPr>
          <a:lstStyle/>
          <a:p>
            <a:pPr marR="0" lvl="0" indent="0" fontAlgn="auto">
              <a:lnSpc>
                <a:spcPct val="120000"/>
              </a:lnSpc>
              <a:spcBef>
                <a:spcPts val="300"/>
              </a:spcBef>
              <a:spcAft>
                <a:spcPts val="0"/>
              </a:spcAft>
              <a:buClrTx/>
              <a:buSzTx/>
              <a:buFontTx/>
              <a:buNone/>
              <a:tabLst/>
              <a:defRPr/>
            </a:pPr>
            <a:r>
              <a:rPr lang="zh-CN" altLang="en-US" sz="1600" dirty="0">
                <a:latin typeface="+mj-ea"/>
                <a:ea typeface="+mj-ea"/>
              </a:rPr>
              <a:t>输入获奖时间</a:t>
            </a:r>
            <a:endParaRPr lang="en-US" altLang="zh-CN" sz="1600" dirty="0">
              <a:latin typeface="+mj-ea"/>
              <a:ea typeface="+mj-ea"/>
            </a:endParaRPr>
          </a:p>
        </p:txBody>
      </p:sp>
      <p:sp>
        <p:nvSpPr>
          <p:cNvPr id="38" name="Freeform 7">
            <a:extLst>
              <a:ext uri="{FF2B5EF4-FFF2-40B4-BE49-F238E27FC236}">
                <a16:creationId xmlns:a16="http://schemas.microsoft.com/office/drawing/2014/main" id="{326018DE-399A-4B94-AC5F-26B6446A34DF}"/>
              </a:ext>
            </a:extLst>
          </p:cNvPr>
          <p:cNvSpPr>
            <a:spLocks noEditPoints="1"/>
          </p:cNvSpPr>
          <p:nvPr/>
        </p:nvSpPr>
        <p:spPr bwMode="auto">
          <a:xfrm>
            <a:off x="468364" y="1706824"/>
            <a:ext cx="307100" cy="279305"/>
          </a:xfrm>
          <a:custGeom>
            <a:avLst/>
            <a:gdLst>
              <a:gd name="T0" fmla="*/ 217 w 511"/>
              <a:gd name="T1" fmla="*/ 461 h 464"/>
              <a:gd name="T2" fmla="*/ 259 w 511"/>
              <a:gd name="T3" fmla="*/ 334 h 464"/>
              <a:gd name="T4" fmla="*/ 255 w 511"/>
              <a:gd name="T5" fmla="*/ 464 h 464"/>
              <a:gd name="T6" fmla="*/ 271 w 511"/>
              <a:gd name="T7" fmla="*/ 333 h 464"/>
              <a:gd name="T8" fmla="*/ 332 w 511"/>
              <a:gd name="T9" fmla="*/ 452 h 464"/>
              <a:gd name="T10" fmla="*/ 194 w 511"/>
              <a:gd name="T11" fmla="*/ 457 h 464"/>
              <a:gd name="T12" fmla="*/ 203 w 511"/>
              <a:gd name="T13" fmla="*/ 323 h 464"/>
              <a:gd name="T14" fmla="*/ 194 w 511"/>
              <a:gd name="T15" fmla="*/ 457 h 464"/>
              <a:gd name="T16" fmla="*/ 304 w 511"/>
              <a:gd name="T17" fmla="*/ 325 h 464"/>
              <a:gd name="T18" fmla="*/ 395 w 511"/>
              <a:gd name="T19" fmla="*/ 423 h 464"/>
              <a:gd name="T20" fmla="*/ 129 w 511"/>
              <a:gd name="T21" fmla="*/ 431 h 464"/>
              <a:gd name="T22" fmla="*/ 174 w 511"/>
              <a:gd name="T23" fmla="*/ 305 h 464"/>
              <a:gd name="T24" fmla="*/ 129 w 511"/>
              <a:gd name="T25" fmla="*/ 431 h 464"/>
              <a:gd name="T26" fmla="*/ 333 w 511"/>
              <a:gd name="T27" fmla="*/ 307 h 464"/>
              <a:gd name="T28" fmla="*/ 448 w 511"/>
              <a:gd name="T29" fmla="*/ 377 h 464"/>
              <a:gd name="T30" fmla="*/ 74 w 511"/>
              <a:gd name="T31" fmla="*/ 389 h 464"/>
              <a:gd name="T32" fmla="*/ 151 w 511"/>
              <a:gd name="T33" fmla="*/ 280 h 464"/>
              <a:gd name="T34" fmla="*/ 74 w 511"/>
              <a:gd name="T35" fmla="*/ 389 h 464"/>
              <a:gd name="T36" fmla="*/ 357 w 511"/>
              <a:gd name="T37" fmla="*/ 282 h 464"/>
              <a:gd name="T38" fmla="*/ 486 w 511"/>
              <a:gd name="T39" fmla="*/ 319 h 464"/>
              <a:gd name="T40" fmla="*/ 32 w 511"/>
              <a:gd name="T41" fmla="*/ 333 h 464"/>
              <a:gd name="T42" fmla="*/ 136 w 511"/>
              <a:gd name="T43" fmla="*/ 249 h 464"/>
              <a:gd name="T44" fmla="*/ 32 w 511"/>
              <a:gd name="T45" fmla="*/ 333 h 464"/>
              <a:gd name="T46" fmla="*/ 373 w 511"/>
              <a:gd name="T47" fmla="*/ 252 h 464"/>
              <a:gd name="T48" fmla="*/ 507 w 511"/>
              <a:gd name="T49" fmla="*/ 252 h 464"/>
              <a:gd name="T50" fmla="*/ 6 w 511"/>
              <a:gd name="T51" fmla="*/ 268 h 464"/>
              <a:gd name="T52" fmla="*/ 129 w 511"/>
              <a:gd name="T53" fmla="*/ 215 h 464"/>
              <a:gd name="T54" fmla="*/ 6 w 511"/>
              <a:gd name="T55" fmla="*/ 268 h 464"/>
              <a:gd name="T56" fmla="*/ 381 w 511"/>
              <a:gd name="T57" fmla="*/ 219 h 464"/>
              <a:gd name="T58" fmla="*/ 380 w 511"/>
              <a:gd name="T59" fmla="*/ 196 h 464"/>
              <a:gd name="T60" fmla="*/ 511 w 511"/>
              <a:gd name="T61" fmla="*/ 209 h 464"/>
              <a:gd name="T62" fmla="*/ 129 w 511"/>
              <a:gd name="T63" fmla="*/ 204 h 464"/>
              <a:gd name="T64" fmla="*/ 6 w 511"/>
              <a:gd name="T65" fmla="*/ 153 h 464"/>
              <a:gd name="T66" fmla="*/ 129 w 511"/>
              <a:gd name="T67" fmla="*/ 204 h 464"/>
              <a:gd name="T68" fmla="*/ 12 w 511"/>
              <a:gd name="T69" fmla="*/ 130 h 464"/>
              <a:gd name="T70" fmla="*/ 144 w 511"/>
              <a:gd name="T71" fmla="*/ 149 h 464"/>
              <a:gd name="T72" fmla="*/ 150 w 511"/>
              <a:gd name="T73" fmla="*/ 139 h 464"/>
              <a:gd name="T74" fmla="*/ 71 w 511"/>
              <a:gd name="T75" fmla="*/ 31 h 464"/>
              <a:gd name="T76" fmla="*/ 150 w 511"/>
              <a:gd name="T77" fmla="*/ 139 h 464"/>
              <a:gd name="T78" fmla="*/ 88 w 511"/>
              <a:gd name="T79" fmla="*/ 15 h 464"/>
              <a:gd name="T80" fmla="*/ 183 w 511"/>
              <a:gd name="T81" fmla="*/ 10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1" h="464">
                <a:moveTo>
                  <a:pt x="255" y="464"/>
                </a:moveTo>
                <a:cubicBezTo>
                  <a:pt x="242" y="464"/>
                  <a:pt x="229" y="463"/>
                  <a:pt x="217" y="461"/>
                </a:cubicBezTo>
                <a:cubicBezTo>
                  <a:pt x="236" y="333"/>
                  <a:pt x="236" y="333"/>
                  <a:pt x="236" y="333"/>
                </a:cubicBezTo>
                <a:cubicBezTo>
                  <a:pt x="244" y="334"/>
                  <a:pt x="251" y="335"/>
                  <a:pt x="259" y="334"/>
                </a:cubicBezTo>
                <a:cubicBezTo>
                  <a:pt x="263" y="464"/>
                  <a:pt x="263" y="464"/>
                  <a:pt x="263" y="464"/>
                </a:cubicBezTo>
                <a:cubicBezTo>
                  <a:pt x="261" y="464"/>
                  <a:pt x="258" y="464"/>
                  <a:pt x="255" y="464"/>
                </a:cubicBezTo>
                <a:close/>
                <a:moveTo>
                  <a:pt x="286" y="462"/>
                </a:moveTo>
                <a:cubicBezTo>
                  <a:pt x="271" y="333"/>
                  <a:pt x="271" y="333"/>
                  <a:pt x="271" y="333"/>
                </a:cubicBezTo>
                <a:cubicBezTo>
                  <a:pt x="278" y="333"/>
                  <a:pt x="286" y="331"/>
                  <a:pt x="293" y="329"/>
                </a:cubicBezTo>
                <a:cubicBezTo>
                  <a:pt x="332" y="452"/>
                  <a:pt x="332" y="452"/>
                  <a:pt x="332" y="452"/>
                </a:cubicBezTo>
                <a:cubicBezTo>
                  <a:pt x="317" y="457"/>
                  <a:pt x="302" y="460"/>
                  <a:pt x="286" y="462"/>
                </a:cubicBezTo>
                <a:close/>
                <a:moveTo>
                  <a:pt x="194" y="457"/>
                </a:moveTo>
                <a:cubicBezTo>
                  <a:pt x="179" y="453"/>
                  <a:pt x="164" y="448"/>
                  <a:pt x="150" y="442"/>
                </a:cubicBezTo>
                <a:cubicBezTo>
                  <a:pt x="203" y="323"/>
                  <a:pt x="203" y="323"/>
                  <a:pt x="203" y="323"/>
                </a:cubicBezTo>
                <a:cubicBezTo>
                  <a:pt x="210" y="326"/>
                  <a:pt x="218" y="329"/>
                  <a:pt x="225" y="331"/>
                </a:cubicBezTo>
                <a:lnTo>
                  <a:pt x="194" y="457"/>
                </a:lnTo>
                <a:close/>
                <a:moveTo>
                  <a:pt x="354" y="444"/>
                </a:moveTo>
                <a:cubicBezTo>
                  <a:pt x="304" y="325"/>
                  <a:pt x="304" y="325"/>
                  <a:pt x="304" y="325"/>
                </a:cubicBezTo>
                <a:cubicBezTo>
                  <a:pt x="311" y="322"/>
                  <a:pt x="318" y="318"/>
                  <a:pt x="324" y="314"/>
                </a:cubicBezTo>
                <a:cubicBezTo>
                  <a:pt x="395" y="423"/>
                  <a:pt x="395" y="423"/>
                  <a:pt x="395" y="423"/>
                </a:cubicBezTo>
                <a:cubicBezTo>
                  <a:pt x="382" y="431"/>
                  <a:pt x="368" y="438"/>
                  <a:pt x="354" y="444"/>
                </a:cubicBezTo>
                <a:close/>
                <a:moveTo>
                  <a:pt x="129" y="431"/>
                </a:moveTo>
                <a:cubicBezTo>
                  <a:pt x="116" y="423"/>
                  <a:pt x="103" y="414"/>
                  <a:pt x="91" y="405"/>
                </a:cubicBezTo>
                <a:cubicBezTo>
                  <a:pt x="174" y="305"/>
                  <a:pt x="174" y="305"/>
                  <a:pt x="174" y="305"/>
                </a:cubicBezTo>
                <a:cubicBezTo>
                  <a:pt x="180" y="310"/>
                  <a:pt x="187" y="314"/>
                  <a:pt x="193" y="318"/>
                </a:cubicBezTo>
                <a:lnTo>
                  <a:pt x="129" y="431"/>
                </a:lnTo>
                <a:close/>
                <a:moveTo>
                  <a:pt x="414" y="409"/>
                </a:moveTo>
                <a:cubicBezTo>
                  <a:pt x="333" y="307"/>
                  <a:pt x="333" y="307"/>
                  <a:pt x="333" y="307"/>
                </a:cubicBezTo>
                <a:cubicBezTo>
                  <a:pt x="339" y="302"/>
                  <a:pt x="345" y="297"/>
                  <a:pt x="350" y="291"/>
                </a:cubicBezTo>
                <a:cubicBezTo>
                  <a:pt x="448" y="377"/>
                  <a:pt x="448" y="377"/>
                  <a:pt x="448" y="377"/>
                </a:cubicBezTo>
                <a:cubicBezTo>
                  <a:pt x="437" y="389"/>
                  <a:pt x="426" y="399"/>
                  <a:pt x="414" y="409"/>
                </a:cubicBezTo>
                <a:close/>
                <a:moveTo>
                  <a:pt x="74" y="389"/>
                </a:moveTo>
                <a:cubicBezTo>
                  <a:pt x="63" y="378"/>
                  <a:pt x="53" y="366"/>
                  <a:pt x="44" y="353"/>
                </a:cubicBezTo>
                <a:cubicBezTo>
                  <a:pt x="151" y="280"/>
                  <a:pt x="151" y="280"/>
                  <a:pt x="151" y="280"/>
                </a:cubicBezTo>
                <a:cubicBezTo>
                  <a:pt x="156" y="286"/>
                  <a:pt x="160" y="292"/>
                  <a:pt x="166" y="297"/>
                </a:cubicBezTo>
                <a:lnTo>
                  <a:pt x="74" y="389"/>
                </a:lnTo>
                <a:close/>
                <a:moveTo>
                  <a:pt x="462" y="359"/>
                </a:moveTo>
                <a:cubicBezTo>
                  <a:pt x="357" y="282"/>
                  <a:pt x="357" y="282"/>
                  <a:pt x="357" y="282"/>
                </a:cubicBezTo>
                <a:cubicBezTo>
                  <a:pt x="362" y="276"/>
                  <a:pt x="366" y="270"/>
                  <a:pt x="369" y="263"/>
                </a:cubicBezTo>
                <a:cubicBezTo>
                  <a:pt x="486" y="319"/>
                  <a:pt x="486" y="319"/>
                  <a:pt x="486" y="319"/>
                </a:cubicBezTo>
                <a:cubicBezTo>
                  <a:pt x="479" y="333"/>
                  <a:pt x="471" y="346"/>
                  <a:pt x="462" y="359"/>
                </a:cubicBezTo>
                <a:close/>
                <a:moveTo>
                  <a:pt x="32" y="333"/>
                </a:moveTo>
                <a:cubicBezTo>
                  <a:pt x="24" y="320"/>
                  <a:pt x="18" y="305"/>
                  <a:pt x="13" y="290"/>
                </a:cubicBezTo>
                <a:cubicBezTo>
                  <a:pt x="136" y="249"/>
                  <a:pt x="136" y="249"/>
                  <a:pt x="136" y="249"/>
                </a:cubicBezTo>
                <a:cubicBezTo>
                  <a:pt x="138" y="256"/>
                  <a:pt x="141" y="263"/>
                  <a:pt x="145" y="270"/>
                </a:cubicBezTo>
                <a:lnTo>
                  <a:pt x="32" y="333"/>
                </a:lnTo>
                <a:close/>
                <a:moveTo>
                  <a:pt x="495" y="297"/>
                </a:moveTo>
                <a:cubicBezTo>
                  <a:pt x="373" y="252"/>
                  <a:pt x="373" y="252"/>
                  <a:pt x="373" y="252"/>
                </a:cubicBezTo>
                <a:cubicBezTo>
                  <a:pt x="376" y="245"/>
                  <a:pt x="378" y="238"/>
                  <a:pt x="379" y="230"/>
                </a:cubicBezTo>
                <a:cubicBezTo>
                  <a:pt x="507" y="252"/>
                  <a:pt x="507" y="252"/>
                  <a:pt x="507" y="252"/>
                </a:cubicBezTo>
                <a:cubicBezTo>
                  <a:pt x="504" y="267"/>
                  <a:pt x="500" y="283"/>
                  <a:pt x="495" y="297"/>
                </a:cubicBezTo>
                <a:close/>
                <a:moveTo>
                  <a:pt x="6" y="268"/>
                </a:moveTo>
                <a:cubicBezTo>
                  <a:pt x="3" y="253"/>
                  <a:pt x="1" y="237"/>
                  <a:pt x="0" y="222"/>
                </a:cubicBezTo>
                <a:cubicBezTo>
                  <a:pt x="129" y="215"/>
                  <a:pt x="129" y="215"/>
                  <a:pt x="129" y="215"/>
                </a:cubicBezTo>
                <a:cubicBezTo>
                  <a:pt x="130" y="223"/>
                  <a:pt x="131" y="231"/>
                  <a:pt x="133" y="238"/>
                </a:cubicBezTo>
                <a:lnTo>
                  <a:pt x="6" y="268"/>
                </a:lnTo>
                <a:close/>
                <a:moveTo>
                  <a:pt x="510" y="229"/>
                </a:moveTo>
                <a:cubicBezTo>
                  <a:pt x="381" y="219"/>
                  <a:pt x="381" y="219"/>
                  <a:pt x="381" y="219"/>
                </a:cubicBezTo>
                <a:cubicBezTo>
                  <a:pt x="381" y="215"/>
                  <a:pt x="381" y="212"/>
                  <a:pt x="381" y="209"/>
                </a:cubicBezTo>
                <a:cubicBezTo>
                  <a:pt x="381" y="204"/>
                  <a:pt x="381" y="200"/>
                  <a:pt x="380" y="196"/>
                </a:cubicBezTo>
                <a:cubicBezTo>
                  <a:pt x="510" y="182"/>
                  <a:pt x="510" y="182"/>
                  <a:pt x="510" y="182"/>
                </a:cubicBezTo>
                <a:cubicBezTo>
                  <a:pt x="510" y="191"/>
                  <a:pt x="511" y="200"/>
                  <a:pt x="511" y="209"/>
                </a:cubicBezTo>
                <a:cubicBezTo>
                  <a:pt x="511" y="215"/>
                  <a:pt x="511" y="222"/>
                  <a:pt x="510" y="229"/>
                </a:cubicBezTo>
                <a:close/>
                <a:moveTo>
                  <a:pt x="129" y="204"/>
                </a:moveTo>
                <a:cubicBezTo>
                  <a:pt x="0" y="199"/>
                  <a:pt x="0" y="199"/>
                  <a:pt x="0" y="199"/>
                </a:cubicBezTo>
                <a:cubicBezTo>
                  <a:pt x="0" y="183"/>
                  <a:pt x="2" y="168"/>
                  <a:pt x="6" y="153"/>
                </a:cubicBezTo>
                <a:cubicBezTo>
                  <a:pt x="132" y="181"/>
                  <a:pt x="132" y="181"/>
                  <a:pt x="132" y="181"/>
                </a:cubicBezTo>
                <a:cubicBezTo>
                  <a:pt x="131" y="188"/>
                  <a:pt x="130" y="196"/>
                  <a:pt x="129" y="204"/>
                </a:cubicBezTo>
                <a:close/>
                <a:moveTo>
                  <a:pt x="135" y="170"/>
                </a:moveTo>
                <a:cubicBezTo>
                  <a:pt x="12" y="130"/>
                  <a:pt x="12" y="130"/>
                  <a:pt x="12" y="130"/>
                </a:cubicBezTo>
                <a:cubicBezTo>
                  <a:pt x="17" y="115"/>
                  <a:pt x="23" y="101"/>
                  <a:pt x="30" y="87"/>
                </a:cubicBezTo>
                <a:cubicBezTo>
                  <a:pt x="144" y="149"/>
                  <a:pt x="144" y="149"/>
                  <a:pt x="144" y="149"/>
                </a:cubicBezTo>
                <a:cubicBezTo>
                  <a:pt x="141" y="156"/>
                  <a:pt x="138" y="163"/>
                  <a:pt x="135" y="170"/>
                </a:cubicBezTo>
                <a:close/>
                <a:moveTo>
                  <a:pt x="150" y="139"/>
                </a:moveTo>
                <a:cubicBezTo>
                  <a:pt x="42" y="67"/>
                  <a:pt x="42" y="67"/>
                  <a:pt x="42" y="67"/>
                </a:cubicBezTo>
                <a:cubicBezTo>
                  <a:pt x="51" y="54"/>
                  <a:pt x="60" y="42"/>
                  <a:pt x="71" y="31"/>
                </a:cubicBezTo>
                <a:cubicBezTo>
                  <a:pt x="165" y="121"/>
                  <a:pt x="165" y="121"/>
                  <a:pt x="165" y="121"/>
                </a:cubicBezTo>
                <a:cubicBezTo>
                  <a:pt x="159" y="127"/>
                  <a:pt x="154" y="133"/>
                  <a:pt x="150" y="139"/>
                </a:cubicBezTo>
                <a:close/>
                <a:moveTo>
                  <a:pt x="173" y="113"/>
                </a:moveTo>
                <a:cubicBezTo>
                  <a:pt x="88" y="15"/>
                  <a:pt x="88" y="15"/>
                  <a:pt x="88" y="15"/>
                </a:cubicBezTo>
                <a:cubicBezTo>
                  <a:pt x="94" y="10"/>
                  <a:pt x="101" y="4"/>
                  <a:pt x="108" y="0"/>
                </a:cubicBezTo>
                <a:cubicBezTo>
                  <a:pt x="183" y="106"/>
                  <a:pt x="183" y="106"/>
                  <a:pt x="183" y="106"/>
                </a:cubicBezTo>
                <a:cubicBezTo>
                  <a:pt x="179" y="108"/>
                  <a:pt x="176" y="111"/>
                  <a:pt x="173" y="11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39" name="Freeform 8">
            <a:extLst>
              <a:ext uri="{FF2B5EF4-FFF2-40B4-BE49-F238E27FC236}">
                <a16:creationId xmlns:a16="http://schemas.microsoft.com/office/drawing/2014/main" id="{A220A1FE-B1AC-4663-A9F2-66BB4EC92392}"/>
              </a:ext>
            </a:extLst>
          </p:cNvPr>
          <p:cNvSpPr>
            <a:spLocks/>
          </p:cNvSpPr>
          <p:nvPr/>
        </p:nvSpPr>
        <p:spPr bwMode="auto">
          <a:xfrm>
            <a:off x="532767" y="1698689"/>
            <a:ext cx="50845" cy="71860"/>
          </a:xfrm>
          <a:custGeom>
            <a:avLst/>
            <a:gdLst>
              <a:gd name="T0" fmla="*/ 75 w 84"/>
              <a:gd name="T1" fmla="*/ 119 h 119"/>
              <a:gd name="T2" fmla="*/ 0 w 84"/>
              <a:gd name="T3" fmla="*/ 13 h 119"/>
              <a:gd name="T4" fmla="*/ 19 w 84"/>
              <a:gd name="T5" fmla="*/ 0 h 119"/>
              <a:gd name="T6" fmla="*/ 84 w 84"/>
              <a:gd name="T7" fmla="*/ 113 h 119"/>
              <a:gd name="T8" fmla="*/ 75 w 84"/>
              <a:gd name="T9" fmla="*/ 119 h 119"/>
            </a:gdLst>
            <a:ahLst/>
            <a:cxnLst>
              <a:cxn ang="0">
                <a:pos x="T0" y="T1"/>
              </a:cxn>
              <a:cxn ang="0">
                <a:pos x="T2" y="T3"/>
              </a:cxn>
              <a:cxn ang="0">
                <a:pos x="T4" y="T5"/>
              </a:cxn>
              <a:cxn ang="0">
                <a:pos x="T6" y="T7"/>
              </a:cxn>
              <a:cxn ang="0">
                <a:pos x="T8" y="T9"/>
              </a:cxn>
            </a:cxnLst>
            <a:rect l="0" t="0" r="r" b="b"/>
            <a:pathLst>
              <a:path w="84" h="119">
                <a:moveTo>
                  <a:pt x="75" y="119"/>
                </a:moveTo>
                <a:cubicBezTo>
                  <a:pt x="0" y="13"/>
                  <a:pt x="0" y="13"/>
                  <a:pt x="0" y="13"/>
                </a:cubicBezTo>
                <a:cubicBezTo>
                  <a:pt x="6" y="8"/>
                  <a:pt x="13" y="4"/>
                  <a:pt x="19" y="0"/>
                </a:cubicBezTo>
                <a:cubicBezTo>
                  <a:pt x="84" y="113"/>
                  <a:pt x="84" y="113"/>
                  <a:pt x="84" y="113"/>
                </a:cubicBezTo>
                <a:cubicBezTo>
                  <a:pt x="81" y="114"/>
                  <a:pt x="78" y="117"/>
                  <a:pt x="75" y="1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40" name="Freeform 9">
            <a:extLst>
              <a:ext uri="{FF2B5EF4-FFF2-40B4-BE49-F238E27FC236}">
                <a16:creationId xmlns:a16="http://schemas.microsoft.com/office/drawing/2014/main" id="{B420E886-F60C-442B-8991-0908526DA59E}"/>
              </a:ext>
            </a:extLst>
          </p:cNvPr>
          <p:cNvSpPr>
            <a:spLocks noEditPoints="1"/>
          </p:cNvSpPr>
          <p:nvPr/>
        </p:nvSpPr>
        <p:spPr bwMode="auto">
          <a:xfrm>
            <a:off x="556494" y="1678351"/>
            <a:ext cx="212868" cy="132873"/>
          </a:xfrm>
          <a:custGeom>
            <a:avLst/>
            <a:gdLst>
              <a:gd name="T0" fmla="*/ 229 w 354"/>
              <a:gd name="T1" fmla="*/ 221 h 221"/>
              <a:gd name="T2" fmla="*/ 221 w 354"/>
              <a:gd name="T3" fmla="*/ 200 h 221"/>
              <a:gd name="T4" fmla="*/ 338 w 354"/>
              <a:gd name="T5" fmla="*/ 144 h 221"/>
              <a:gd name="T6" fmla="*/ 354 w 354"/>
              <a:gd name="T7" fmla="*/ 185 h 221"/>
              <a:gd name="T8" fmla="*/ 229 w 354"/>
              <a:gd name="T9" fmla="*/ 221 h 221"/>
              <a:gd name="T10" fmla="*/ 216 w 354"/>
              <a:gd name="T11" fmla="*/ 191 h 221"/>
              <a:gd name="T12" fmla="*/ 203 w 354"/>
              <a:gd name="T13" fmla="*/ 173 h 221"/>
              <a:gd name="T14" fmla="*/ 302 w 354"/>
              <a:gd name="T15" fmla="*/ 88 h 221"/>
              <a:gd name="T16" fmla="*/ 327 w 354"/>
              <a:gd name="T17" fmla="*/ 124 h 221"/>
              <a:gd name="T18" fmla="*/ 216 w 354"/>
              <a:gd name="T19" fmla="*/ 191 h 221"/>
              <a:gd name="T20" fmla="*/ 196 w 354"/>
              <a:gd name="T21" fmla="*/ 165 h 221"/>
              <a:gd name="T22" fmla="*/ 179 w 354"/>
              <a:gd name="T23" fmla="*/ 152 h 221"/>
              <a:gd name="T24" fmla="*/ 252 w 354"/>
              <a:gd name="T25" fmla="*/ 44 h 221"/>
              <a:gd name="T26" fmla="*/ 287 w 354"/>
              <a:gd name="T27" fmla="*/ 72 h 221"/>
              <a:gd name="T28" fmla="*/ 196 w 354"/>
              <a:gd name="T29" fmla="*/ 165 h 221"/>
              <a:gd name="T30" fmla="*/ 170 w 354"/>
              <a:gd name="T31" fmla="*/ 146 h 221"/>
              <a:gd name="T32" fmla="*/ 150 w 354"/>
              <a:gd name="T33" fmla="*/ 137 h 221"/>
              <a:gd name="T34" fmla="*/ 193 w 354"/>
              <a:gd name="T35" fmla="*/ 14 h 221"/>
              <a:gd name="T36" fmla="*/ 234 w 354"/>
              <a:gd name="T37" fmla="*/ 33 h 221"/>
              <a:gd name="T38" fmla="*/ 170 w 354"/>
              <a:gd name="T39" fmla="*/ 146 h 221"/>
              <a:gd name="T40" fmla="*/ 55 w 354"/>
              <a:gd name="T41" fmla="*/ 142 h 221"/>
              <a:gd name="T42" fmla="*/ 0 w 354"/>
              <a:gd name="T43" fmla="*/ 24 h 221"/>
              <a:gd name="T44" fmla="*/ 41 w 354"/>
              <a:gd name="T45" fmla="*/ 9 h 221"/>
              <a:gd name="T46" fmla="*/ 75 w 354"/>
              <a:gd name="T47" fmla="*/ 134 h 221"/>
              <a:gd name="T48" fmla="*/ 55 w 354"/>
              <a:gd name="T49" fmla="*/ 142 h 221"/>
              <a:gd name="T50" fmla="*/ 140 w 354"/>
              <a:gd name="T51" fmla="*/ 134 h 221"/>
              <a:gd name="T52" fmla="*/ 118 w 354"/>
              <a:gd name="T53" fmla="*/ 130 h 221"/>
              <a:gd name="T54" fmla="*/ 129 w 354"/>
              <a:gd name="T55" fmla="*/ 1 h 221"/>
              <a:gd name="T56" fmla="*/ 172 w 354"/>
              <a:gd name="T57" fmla="*/ 8 h 221"/>
              <a:gd name="T58" fmla="*/ 140 w 354"/>
              <a:gd name="T59" fmla="*/ 134 h 221"/>
              <a:gd name="T60" fmla="*/ 86 w 354"/>
              <a:gd name="T61" fmla="*/ 132 h 221"/>
              <a:gd name="T62" fmla="*/ 63 w 354"/>
              <a:gd name="T63" fmla="*/ 4 h 221"/>
              <a:gd name="T64" fmla="*/ 107 w 354"/>
              <a:gd name="T65" fmla="*/ 0 h 221"/>
              <a:gd name="T66" fmla="*/ 107 w 354"/>
              <a:gd name="T67" fmla="*/ 130 h 221"/>
              <a:gd name="T68" fmla="*/ 86 w 354"/>
              <a:gd name="T69" fmla="*/ 13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4" h="221">
                <a:moveTo>
                  <a:pt x="229" y="221"/>
                </a:moveTo>
                <a:cubicBezTo>
                  <a:pt x="227" y="214"/>
                  <a:pt x="224" y="207"/>
                  <a:pt x="221" y="200"/>
                </a:cubicBezTo>
                <a:cubicBezTo>
                  <a:pt x="338" y="144"/>
                  <a:pt x="338" y="144"/>
                  <a:pt x="338" y="144"/>
                </a:cubicBezTo>
                <a:cubicBezTo>
                  <a:pt x="344" y="157"/>
                  <a:pt x="350" y="171"/>
                  <a:pt x="354" y="185"/>
                </a:cubicBezTo>
                <a:lnTo>
                  <a:pt x="229" y="221"/>
                </a:lnTo>
                <a:close/>
                <a:moveTo>
                  <a:pt x="216" y="191"/>
                </a:moveTo>
                <a:cubicBezTo>
                  <a:pt x="212" y="185"/>
                  <a:pt x="208" y="179"/>
                  <a:pt x="203" y="173"/>
                </a:cubicBezTo>
                <a:cubicBezTo>
                  <a:pt x="302" y="88"/>
                  <a:pt x="302" y="88"/>
                  <a:pt x="302" y="88"/>
                </a:cubicBezTo>
                <a:cubicBezTo>
                  <a:pt x="311" y="100"/>
                  <a:pt x="320" y="112"/>
                  <a:pt x="327" y="124"/>
                </a:cubicBezTo>
                <a:lnTo>
                  <a:pt x="216" y="191"/>
                </a:lnTo>
                <a:close/>
                <a:moveTo>
                  <a:pt x="196" y="165"/>
                </a:moveTo>
                <a:cubicBezTo>
                  <a:pt x="191" y="160"/>
                  <a:pt x="185" y="156"/>
                  <a:pt x="179" y="152"/>
                </a:cubicBezTo>
                <a:cubicBezTo>
                  <a:pt x="252" y="44"/>
                  <a:pt x="252" y="44"/>
                  <a:pt x="252" y="44"/>
                </a:cubicBezTo>
                <a:cubicBezTo>
                  <a:pt x="265" y="53"/>
                  <a:pt x="276" y="62"/>
                  <a:pt x="287" y="72"/>
                </a:cubicBezTo>
                <a:lnTo>
                  <a:pt x="196" y="165"/>
                </a:lnTo>
                <a:close/>
                <a:moveTo>
                  <a:pt x="170" y="146"/>
                </a:moveTo>
                <a:cubicBezTo>
                  <a:pt x="164" y="142"/>
                  <a:pt x="157" y="139"/>
                  <a:pt x="150" y="137"/>
                </a:cubicBezTo>
                <a:cubicBezTo>
                  <a:pt x="193" y="14"/>
                  <a:pt x="193" y="14"/>
                  <a:pt x="193" y="14"/>
                </a:cubicBezTo>
                <a:cubicBezTo>
                  <a:pt x="207" y="19"/>
                  <a:pt x="221" y="26"/>
                  <a:pt x="234" y="33"/>
                </a:cubicBezTo>
                <a:lnTo>
                  <a:pt x="170" y="146"/>
                </a:lnTo>
                <a:close/>
                <a:moveTo>
                  <a:pt x="55" y="142"/>
                </a:moveTo>
                <a:cubicBezTo>
                  <a:pt x="0" y="24"/>
                  <a:pt x="0" y="24"/>
                  <a:pt x="0" y="24"/>
                </a:cubicBezTo>
                <a:cubicBezTo>
                  <a:pt x="13" y="18"/>
                  <a:pt x="27" y="13"/>
                  <a:pt x="41" y="9"/>
                </a:cubicBezTo>
                <a:cubicBezTo>
                  <a:pt x="75" y="134"/>
                  <a:pt x="75" y="134"/>
                  <a:pt x="75" y="134"/>
                </a:cubicBezTo>
                <a:cubicBezTo>
                  <a:pt x="68" y="136"/>
                  <a:pt x="61" y="138"/>
                  <a:pt x="55" y="142"/>
                </a:cubicBezTo>
                <a:close/>
                <a:moveTo>
                  <a:pt x="140" y="134"/>
                </a:moveTo>
                <a:cubicBezTo>
                  <a:pt x="133" y="132"/>
                  <a:pt x="126" y="131"/>
                  <a:pt x="118" y="130"/>
                </a:cubicBezTo>
                <a:cubicBezTo>
                  <a:pt x="129" y="1"/>
                  <a:pt x="129" y="1"/>
                  <a:pt x="129" y="1"/>
                </a:cubicBezTo>
                <a:cubicBezTo>
                  <a:pt x="143" y="2"/>
                  <a:pt x="158" y="4"/>
                  <a:pt x="172" y="8"/>
                </a:cubicBezTo>
                <a:lnTo>
                  <a:pt x="140" y="134"/>
                </a:lnTo>
                <a:close/>
                <a:moveTo>
                  <a:pt x="86" y="132"/>
                </a:moveTo>
                <a:cubicBezTo>
                  <a:pt x="63" y="4"/>
                  <a:pt x="63" y="4"/>
                  <a:pt x="63" y="4"/>
                </a:cubicBezTo>
                <a:cubicBezTo>
                  <a:pt x="77" y="1"/>
                  <a:pt x="92" y="0"/>
                  <a:pt x="107" y="0"/>
                </a:cubicBezTo>
                <a:cubicBezTo>
                  <a:pt x="107" y="130"/>
                  <a:pt x="107" y="130"/>
                  <a:pt x="107" y="130"/>
                </a:cubicBezTo>
                <a:cubicBezTo>
                  <a:pt x="100" y="130"/>
                  <a:pt x="93" y="130"/>
                  <a:pt x="86" y="13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41" name="Freeform 10">
            <a:extLst>
              <a:ext uri="{FF2B5EF4-FFF2-40B4-BE49-F238E27FC236}">
                <a16:creationId xmlns:a16="http://schemas.microsoft.com/office/drawing/2014/main" id="{1C832488-2912-4964-B5EE-272CB55DDF23}"/>
              </a:ext>
            </a:extLst>
          </p:cNvPr>
          <p:cNvSpPr>
            <a:spLocks/>
          </p:cNvSpPr>
          <p:nvPr/>
        </p:nvSpPr>
        <p:spPr bwMode="auto">
          <a:xfrm>
            <a:off x="696147" y="1802411"/>
            <a:ext cx="78639" cy="22372"/>
          </a:xfrm>
          <a:custGeom>
            <a:avLst/>
            <a:gdLst>
              <a:gd name="T0" fmla="*/ 1 w 131"/>
              <a:gd name="T1" fmla="*/ 37 h 37"/>
              <a:gd name="T2" fmla="*/ 0 w 131"/>
              <a:gd name="T3" fmla="*/ 25 h 37"/>
              <a:gd name="T4" fmla="*/ 127 w 131"/>
              <a:gd name="T5" fmla="*/ 0 h 37"/>
              <a:gd name="T6" fmla="*/ 131 w 131"/>
              <a:gd name="T7" fmla="*/ 24 h 37"/>
              <a:gd name="T8" fmla="*/ 1 w 131"/>
              <a:gd name="T9" fmla="*/ 37 h 37"/>
            </a:gdLst>
            <a:ahLst/>
            <a:cxnLst>
              <a:cxn ang="0">
                <a:pos x="T0" y="T1"/>
              </a:cxn>
              <a:cxn ang="0">
                <a:pos x="T2" y="T3"/>
              </a:cxn>
              <a:cxn ang="0">
                <a:pos x="T4" y="T5"/>
              </a:cxn>
              <a:cxn ang="0">
                <a:pos x="T6" y="T7"/>
              </a:cxn>
              <a:cxn ang="0">
                <a:pos x="T8" y="T9"/>
              </a:cxn>
            </a:cxnLst>
            <a:rect l="0" t="0" r="r" b="b"/>
            <a:pathLst>
              <a:path w="131" h="37">
                <a:moveTo>
                  <a:pt x="1" y="37"/>
                </a:moveTo>
                <a:cubicBezTo>
                  <a:pt x="1" y="33"/>
                  <a:pt x="0" y="29"/>
                  <a:pt x="0" y="25"/>
                </a:cubicBezTo>
                <a:cubicBezTo>
                  <a:pt x="127" y="0"/>
                  <a:pt x="127" y="0"/>
                  <a:pt x="127" y="0"/>
                </a:cubicBezTo>
                <a:cubicBezTo>
                  <a:pt x="129" y="8"/>
                  <a:pt x="130" y="16"/>
                  <a:pt x="131" y="24"/>
                </a:cubicBezTo>
                <a:lnTo>
                  <a:pt x="1"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42" name="Freeform 11">
            <a:extLst>
              <a:ext uri="{FF2B5EF4-FFF2-40B4-BE49-F238E27FC236}">
                <a16:creationId xmlns:a16="http://schemas.microsoft.com/office/drawing/2014/main" id="{D7CB2B65-BE07-4F1E-89AB-882C4A4F5177}"/>
              </a:ext>
            </a:extLst>
          </p:cNvPr>
          <p:cNvSpPr>
            <a:spLocks noEditPoints="1"/>
          </p:cNvSpPr>
          <p:nvPr/>
        </p:nvSpPr>
        <p:spPr bwMode="auto">
          <a:xfrm>
            <a:off x="557850" y="1768515"/>
            <a:ext cx="127450" cy="128128"/>
          </a:xfrm>
          <a:custGeom>
            <a:avLst/>
            <a:gdLst>
              <a:gd name="T0" fmla="*/ 106 w 212"/>
              <a:gd name="T1" fmla="*/ 213 h 213"/>
              <a:gd name="T2" fmla="*/ 0 w 212"/>
              <a:gd name="T3" fmla="*/ 107 h 213"/>
              <a:gd name="T4" fmla="*/ 106 w 212"/>
              <a:gd name="T5" fmla="*/ 0 h 213"/>
              <a:gd name="T6" fmla="*/ 212 w 212"/>
              <a:gd name="T7" fmla="*/ 107 h 213"/>
              <a:gd name="T8" fmla="*/ 106 w 212"/>
              <a:gd name="T9" fmla="*/ 213 h 213"/>
              <a:gd name="T10" fmla="*/ 106 w 212"/>
              <a:gd name="T11" fmla="*/ 9 h 213"/>
              <a:gd name="T12" fmla="*/ 9 w 212"/>
              <a:gd name="T13" fmla="*/ 107 h 213"/>
              <a:gd name="T14" fmla="*/ 106 w 212"/>
              <a:gd name="T15" fmla="*/ 204 h 213"/>
              <a:gd name="T16" fmla="*/ 204 w 212"/>
              <a:gd name="T17" fmla="*/ 107 h 213"/>
              <a:gd name="T18" fmla="*/ 106 w 212"/>
              <a:gd name="T19" fmla="*/ 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3">
                <a:moveTo>
                  <a:pt x="106" y="213"/>
                </a:moveTo>
                <a:cubicBezTo>
                  <a:pt x="48" y="213"/>
                  <a:pt x="0" y="165"/>
                  <a:pt x="0" y="107"/>
                </a:cubicBezTo>
                <a:cubicBezTo>
                  <a:pt x="0" y="48"/>
                  <a:pt x="48" y="0"/>
                  <a:pt x="106" y="0"/>
                </a:cubicBezTo>
                <a:cubicBezTo>
                  <a:pt x="165" y="0"/>
                  <a:pt x="212" y="48"/>
                  <a:pt x="212" y="107"/>
                </a:cubicBezTo>
                <a:cubicBezTo>
                  <a:pt x="212" y="165"/>
                  <a:pt x="165" y="213"/>
                  <a:pt x="106" y="213"/>
                </a:cubicBezTo>
                <a:close/>
                <a:moveTo>
                  <a:pt x="106" y="9"/>
                </a:moveTo>
                <a:cubicBezTo>
                  <a:pt x="52" y="9"/>
                  <a:pt x="9" y="53"/>
                  <a:pt x="9" y="107"/>
                </a:cubicBezTo>
                <a:cubicBezTo>
                  <a:pt x="9" y="160"/>
                  <a:pt x="52" y="204"/>
                  <a:pt x="106" y="204"/>
                </a:cubicBezTo>
                <a:cubicBezTo>
                  <a:pt x="160" y="204"/>
                  <a:pt x="204" y="160"/>
                  <a:pt x="204" y="107"/>
                </a:cubicBezTo>
                <a:cubicBezTo>
                  <a:pt x="204" y="53"/>
                  <a:pt x="160" y="9"/>
                  <a:pt x="106"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33" name="任意多边形: 形状 32">
            <a:extLst>
              <a:ext uri="{FF2B5EF4-FFF2-40B4-BE49-F238E27FC236}">
                <a16:creationId xmlns:a16="http://schemas.microsoft.com/office/drawing/2014/main" id="{01BC8307-98E8-4028-B47F-3BD38CEFB003}"/>
              </a:ext>
            </a:extLst>
          </p:cNvPr>
          <p:cNvSpPr>
            <a:spLocks/>
          </p:cNvSpPr>
          <p:nvPr/>
        </p:nvSpPr>
        <p:spPr bwMode="auto">
          <a:xfrm flipH="1">
            <a:off x="713835" y="1700477"/>
            <a:ext cx="2967038" cy="131763"/>
          </a:xfrm>
          <a:custGeom>
            <a:avLst/>
            <a:gdLst>
              <a:gd name="connsiteX0" fmla="*/ 361950 w 2967038"/>
              <a:gd name="connsiteY0" fmla="*/ 0 h 131763"/>
              <a:gd name="connsiteX1" fmla="*/ 1171575 w 2967038"/>
              <a:gd name="connsiteY1" fmla="*/ 0 h 131763"/>
              <a:gd name="connsiteX2" fmla="*/ 1292225 w 2967038"/>
              <a:gd name="connsiteY2" fmla="*/ 122238 h 131763"/>
              <a:gd name="connsiteX3" fmla="*/ 1638981 w 2967038"/>
              <a:gd name="connsiteY3" fmla="*/ 122238 h 131763"/>
              <a:gd name="connsiteX4" fmla="*/ 1709738 w 2967038"/>
              <a:gd name="connsiteY4" fmla="*/ 65088 h 131763"/>
              <a:gd name="connsiteX5" fmla="*/ 2608263 w 2967038"/>
              <a:gd name="connsiteY5" fmla="*/ 65088 h 131763"/>
              <a:gd name="connsiteX6" fmla="*/ 2677659 w 2967038"/>
              <a:gd name="connsiteY6" fmla="*/ 122238 h 131763"/>
              <a:gd name="connsiteX7" fmla="*/ 2967038 w 2967038"/>
              <a:gd name="connsiteY7" fmla="*/ 122238 h 131763"/>
              <a:gd name="connsiteX8" fmla="*/ 2967038 w 2967038"/>
              <a:gd name="connsiteY8" fmla="*/ 130175 h 131763"/>
              <a:gd name="connsiteX9" fmla="*/ 2687298 w 2967038"/>
              <a:gd name="connsiteY9" fmla="*/ 130175 h 131763"/>
              <a:gd name="connsiteX10" fmla="*/ 2689226 w 2967038"/>
              <a:gd name="connsiteY10" fmla="*/ 131763 h 131763"/>
              <a:gd name="connsiteX11" fmla="*/ 1627188 w 2967038"/>
              <a:gd name="connsiteY11" fmla="*/ 131763 h 131763"/>
              <a:gd name="connsiteX12" fmla="*/ 1629154 w 2967038"/>
              <a:gd name="connsiteY12" fmla="*/ 130175 h 131763"/>
              <a:gd name="connsiteX13" fmla="*/ 1289050 w 2967038"/>
              <a:gd name="connsiteY13" fmla="*/ 130175 h 131763"/>
              <a:gd name="connsiteX14" fmla="*/ 1166813 w 2967038"/>
              <a:gd name="connsiteY14" fmla="*/ 7938 h 131763"/>
              <a:gd name="connsiteX15" fmla="*/ 366713 w 2967038"/>
              <a:gd name="connsiteY15" fmla="*/ 7938 h 131763"/>
              <a:gd name="connsiteX16" fmla="*/ 249238 w 2967038"/>
              <a:gd name="connsiteY16" fmla="*/ 125413 h 131763"/>
              <a:gd name="connsiteX17" fmla="*/ 0 w 2967038"/>
              <a:gd name="connsiteY17" fmla="*/ 125413 h 131763"/>
              <a:gd name="connsiteX18" fmla="*/ 0 w 2967038"/>
              <a:gd name="connsiteY18" fmla="*/ 117475 h 131763"/>
              <a:gd name="connsiteX19" fmla="*/ 246063 w 2967038"/>
              <a:gd name="connsiteY19" fmla="*/ 117475 h 13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038" h="131763">
                <a:moveTo>
                  <a:pt x="361950" y="0"/>
                </a:moveTo>
                <a:lnTo>
                  <a:pt x="1171575" y="0"/>
                </a:lnTo>
                <a:lnTo>
                  <a:pt x="1292225" y="122238"/>
                </a:lnTo>
                <a:lnTo>
                  <a:pt x="1638981" y="122238"/>
                </a:lnTo>
                <a:lnTo>
                  <a:pt x="1709738" y="65088"/>
                </a:lnTo>
                <a:lnTo>
                  <a:pt x="2608263" y="65088"/>
                </a:lnTo>
                <a:lnTo>
                  <a:pt x="2677659" y="122238"/>
                </a:lnTo>
                <a:lnTo>
                  <a:pt x="2967038" y="122238"/>
                </a:lnTo>
                <a:lnTo>
                  <a:pt x="2967038" y="130175"/>
                </a:lnTo>
                <a:lnTo>
                  <a:pt x="2687298" y="130175"/>
                </a:lnTo>
                <a:lnTo>
                  <a:pt x="2689226" y="131763"/>
                </a:lnTo>
                <a:lnTo>
                  <a:pt x="1627188" y="131763"/>
                </a:lnTo>
                <a:lnTo>
                  <a:pt x="1629154" y="130175"/>
                </a:lnTo>
                <a:lnTo>
                  <a:pt x="1289050" y="130175"/>
                </a:lnTo>
                <a:lnTo>
                  <a:pt x="1166813" y="7938"/>
                </a:lnTo>
                <a:lnTo>
                  <a:pt x="366713" y="7938"/>
                </a:lnTo>
                <a:lnTo>
                  <a:pt x="249238" y="125413"/>
                </a:lnTo>
                <a:lnTo>
                  <a:pt x="0" y="125413"/>
                </a:lnTo>
                <a:lnTo>
                  <a:pt x="0" y="117475"/>
                </a:lnTo>
                <a:lnTo>
                  <a:pt x="246063" y="117475"/>
                </a:lnTo>
                <a:close/>
              </a:path>
            </a:pathLst>
          </a:cu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cxnSp>
        <p:nvCxnSpPr>
          <p:cNvPr id="37" name="直接连接符 36">
            <a:extLst>
              <a:ext uri="{FF2B5EF4-FFF2-40B4-BE49-F238E27FC236}">
                <a16:creationId xmlns:a16="http://schemas.microsoft.com/office/drawing/2014/main" id="{3E90ED85-4D5D-42D8-BE63-5197B3C78037}"/>
              </a:ext>
            </a:extLst>
          </p:cNvPr>
          <p:cNvCxnSpPr>
            <a:cxnSpLocks/>
          </p:cNvCxnSpPr>
          <p:nvPr/>
        </p:nvCxnSpPr>
        <p:spPr>
          <a:xfrm>
            <a:off x="3564156" y="1820437"/>
            <a:ext cx="4783595"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4" name="任意多边形: 形状 43">
            <a:extLst>
              <a:ext uri="{FF2B5EF4-FFF2-40B4-BE49-F238E27FC236}">
                <a16:creationId xmlns:a16="http://schemas.microsoft.com/office/drawing/2014/main" id="{72B5F8CE-C4E7-4C00-9EC3-92CADFA18025}"/>
              </a:ext>
            </a:extLst>
          </p:cNvPr>
          <p:cNvSpPr>
            <a:spLocks/>
          </p:cNvSpPr>
          <p:nvPr/>
        </p:nvSpPr>
        <p:spPr bwMode="auto">
          <a:xfrm flipH="1">
            <a:off x="713835" y="3783205"/>
            <a:ext cx="2967038" cy="131763"/>
          </a:xfrm>
          <a:custGeom>
            <a:avLst/>
            <a:gdLst>
              <a:gd name="connsiteX0" fmla="*/ 361950 w 2967038"/>
              <a:gd name="connsiteY0" fmla="*/ 0 h 131763"/>
              <a:gd name="connsiteX1" fmla="*/ 1171575 w 2967038"/>
              <a:gd name="connsiteY1" fmla="*/ 0 h 131763"/>
              <a:gd name="connsiteX2" fmla="*/ 1292225 w 2967038"/>
              <a:gd name="connsiteY2" fmla="*/ 122238 h 131763"/>
              <a:gd name="connsiteX3" fmla="*/ 1638981 w 2967038"/>
              <a:gd name="connsiteY3" fmla="*/ 122238 h 131763"/>
              <a:gd name="connsiteX4" fmla="*/ 1709738 w 2967038"/>
              <a:gd name="connsiteY4" fmla="*/ 65088 h 131763"/>
              <a:gd name="connsiteX5" fmla="*/ 2608263 w 2967038"/>
              <a:gd name="connsiteY5" fmla="*/ 65088 h 131763"/>
              <a:gd name="connsiteX6" fmla="*/ 2677659 w 2967038"/>
              <a:gd name="connsiteY6" fmla="*/ 122238 h 131763"/>
              <a:gd name="connsiteX7" fmla="*/ 2967038 w 2967038"/>
              <a:gd name="connsiteY7" fmla="*/ 122238 h 131763"/>
              <a:gd name="connsiteX8" fmla="*/ 2967038 w 2967038"/>
              <a:gd name="connsiteY8" fmla="*/ 130175 h 131763"/>
              <a:gd name="connsiteX9" fmla="*/ 2687298 w 2967038"/>
              <a:gd name="connsiteY9" fmla="*/ 130175 h 131763"/>
              <a:gd name="connsiteX10" fmla="*/ 2689226 w 2967038"/>
              <a:gd name="connsiteY10" fmla="*/ 131763 h 131763"/>
              <a:gd name="connsiteX11" fmla="*/ 1627188 w 2967038"/>
              <a:gd name="connsiteY11" fmla="*/ 131763 h 131763"/>
              <a:gd name="connsiteX12" fmla="*/ 1629154 w 2967038"/>
              <a:gd name="connsiteY12" fmla="*/ 130175 h 131763"/>
              <a:gd name="connsiteX13" fmla="*/ 1289050 w 2967038"/>
              <a:gd name="connsiteY13" fmla="*/ 130175 h 131763"/>
              <a:gd name="connsiteX14" fmla="*/ 1166813 w 2967038"/>
              <a:gd name="connsiteY14" fmla="*/ 7938 h 131763"/>
              <a:gd name="connsiteX15" fmla="*/ 366713 w 2967038"/>
              <a:gd name="connsiteY15" fmla="*/ 7938 h 131763"/>
              <a:gd name="connsiteX16" fmla="*/ 249238 w 2967038"/>
              <a:gd name="connsiteY16" fmla="*/ 125413 h 131763"/>
              <a:gd name="connsiteX17" fmla="*/ 0 w 2967038"/>
              <a:gd name="connsiteY17" fmla="*/ 125413 h 131763"/>
              <a:gd name="connsiteX18" fmla="*/ 0 w 2967038"/>
              <a:gd name="connsiteY18" fmla="*/ 117475 h 131763"/>
              <a:gd name="connsiteX19" fmla="*/ 246063 w 2967038"/>
              <a:gd name="connsiteY19" fmla="*/ 117475 h 13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7038" h="131763">
                <a:moveTo>
                  <a:pt x="361950" y="0"/>
                </a:moveTo>
                <a:lnTo>
                  <a:pt x="1171575" y="0"/>
                </a:lnTo>
                <a:lnTo>
                  <a:pt x="1292225" y="122238"/>
                </a:lnTo>
                <a:lnTo>
                  <a:pt x="1638981" y="122238"/>
                </a:lnTo>
                <a:lnTo>
                  <a:pt x="1709738" y="65088"/>
                </a:lnTo>
                <a:lnTo>
                  <a:pt x="2608263" y="65088"/>
                </a:lnTo>
                <a:lnTo>
                  <a:pt x="2677659" y="122238"/>
                </a:lnTo>
                <a:lnTo>
                  <a:pt x="2967038" y="122238"/>
                </a:lnTo>
                <a:lnTo>
                  <a:pt x="2967038" y="130175"/>
                </a:lnTo>
                <a:lnTo>
                  <a:pt x="2687298" y="130175"/>
                </a:lnTo>
                <a:lnTo>
                  <a:pt x="2689226" y="131763"/>
                </a:lnTo>
                <a:lnTo>
                  <a:pt x="1627188" y="131763"/>
                </a:lnTo>
                <a:lnTo>
                  <a:pt x="1629154" y="130175"/>
                </a:lnTo>
                <a:lnTo>
                  <a:pt x="1289050" y="130175"/>
                </a:lnTo>
                <a:lnTo>
                  <a:pt x="1166813" y="7938"/>
                </a:lnTo>
                <a:lnTo>
                  <a:pt x="366713" y="7938"/>
                </a:lnTo>
                <a:lnTo>
                  <a:pt x="249238" y="125413"/>
                </a:lnTo>
                <a:lnTo>
                  <a:pt x="0" y="125413"/>
                </a:lnTo>
                <a:lnTo>
                  <a:pt x="0" y="117475"/>
                </a:lnTo>
                <a:lnTo>
                  <a:pt x="246063" y="117475"/>
                </a:lnTo>
                <a:close/>
              </a:path>
            </a:pathLst>
          </a:cu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49" name="Freeform 7">
            <a:extLst>
              <a:ext uri="{FF2B5EF4-FFF2-40B4-BE49-F238E27FC236}">
                <a16:creationId xmlns:a16="http://schemas.microsoft.com/office/drawing/2014/main" id="{3D457EAE-9656-4B47-A1E4-514B593E93A3}"/>
              </a:ext>
            </a:extLst>
          </p:cNvPr>
          <p:cNvSpPr>
            <a:spLocks noEditPoints="1"/>
          </p:cNvSpPr>
          <p:nvPr/>
        </p:nvSpPr>
        <p:spPr bwMode="auto">
          <a:xfrm>
            <a:off x="468364" y="3789552"/>
            <a:ext cx="307100" cy="279305"/>
          </a:xfrm>
          <a:custGeom>
            <a:avLst/>
            <a:gdLst>
              <a:gd name="T0" fmla="*/ 217 w 511"/>
              <a:gd name="T1" fmla="*/ 461 h 464"/>
              <a:gd name="T2" fmla="*/ 259 w 511"/>
              <a:gd name="T3" fmla="*/ 334 h 464"/>
              <a:gd name="T4" fmla="*/ 255 w 511"/>
              <a:gd name="T5" fmla="*/ 464 h 464"/>
              <a:gd name="T6" fmla="*/ 271 w 511"/>
              <a:gd name="T7" fmla="*/ 333 h 464"/>
              <a:gd name="T8" fmla="*/ 332 w 511"/>
              <a:gd name="T9" fmla="*/ 452 h 464"/>
              <a:gd name="T10" fmla="*/ 194 w 511"/>
              <a:gd name="T11" fmla="*/ 457 h 464"/>
              <a:gd name="T12" fmla="*/ 203 w 511"/>
              <a:gd name="T13" fmla="*/ 323 h 464"/>
              <a:gd name="T14" fmla="*/ 194 w 511"/>
              <a:gd name="T15" fmla="*/ 457 h 464"/>
              <a:gd name="T16" fmla="*/ 304 w 511"/>
              <a:gd name="T17" fmla="*/ 325 h 464"/>
              <a:gd name="T18" fmla="*/ 395 w 511"/>
              <a:gd name="T19" fmla="*/ 423 h 464"/>
              <a:gd name="T20" fmla="*/ 129 w 511"/>
              <a:gd name="T21" fmla="*/ 431 h 464"/>
              <a:gd name="T22" fmla="*/ 174 w 511"/>
              <a:gd name="T23" fmla="*/ 305 h 464"/>
              <a:gd name="T24" fmla="*/ 129 w 511"/>
              <a:gd name="T25" fmla="*/ 431 h 464"/>
              <a:gd name="T26" fmla="*/ 333 w 511"/>
              <a:gd name="T27" fmla="*/ 307 h 464"/>
              <a:gd name="T28" fmla="*/ 448 w 511"/>
              <a:gd name="T29" fmla="*/ 377 h 464"/>
              <a:gd name="T30" fmla="*/ 74 w 511"/>
              <a:gd name="T31" fmla="*/ 389 h 464"/>
              <a:gd name="T32" fmla="*/ 151 w 511"/>
              <a:gd name="T33" fmla="*/ 280 h 464"/>
              <a:gd name="T34" fmla="*/ 74 w 511"/>
              <a:gd name="T35" fmla="*/ 389 h 464"/>
              <a:gd name="T36" fmla="*/ 357 w 511"/>
              <a:gd name="T37" fmla="*/ 282 h 464"/>
              <a:gd name="T38" fmla="*/ 486 w 511"/>
              <a:gd name="T39" fmla="*/ 319 h 464"/>
              <a:gd name="T40" fmla="*/ 32 w 511"/>
              <a:gd name="T41" fmla="*/ 333 h 464"/>
              <a:gd name="T42" fmla="*/ 136 w 511"/>
              <a:gd name="T43" fmla="*/ 249 h 464"/>
              <a:gd name="T44" fmla="*/ 32 w 511"/>
              <a:gd name="T45" fmla="*/ 333 h 464"/>
              <a:gd name="T46" fmla="*/ 373 w 511"/>
              <a:gd name="T47" fmla="*/ 252 h 464"/>
              <a:gd name="T48" fmla="*/ 507 w 511"/>
              <a:gd name="T49" fmla="*/ 252 h 464"/>
              <a:gd name="T50" fmla="*/ 6 w 511"/>
              <a:gd name="T51" fmla="*/ 268 h 464"/>
              <a:gd name="T52" fmla="*/ 129 w 511"/>
              <a:gd name="T53" fmla="*/ 215 h 464"/>
              <a:gd name="T54" fmla="*/ 6 w 511"/>
              <a:gd name="T55" fmla="*/ 268 h 464"/>
              <a:gd name="T56" fmla="*/ 381 w 511"/>
              <a:gd name="T57" fmla="*/ 219 h 464"/>
              <a:gd name="T58" fmla="*/ 380 w 511"/>
              <a:gd name="T59" fmla="*/ 196 h 464"/>
              <a:gd name="T60" fmla="*/ 511 w 511"/>
              <a:gd name="T61" fmla="*/ 209 h 464"/>
              <a:gd name="T62" fmla="*/ 129 w 511"/>
              <a:gd name="T63" fmla="*/ 204 h 464"/>
              <a:gd name="T64" fmla="*/ 6 w 511"/>
              <a:gd name="T65" fmla="*/ 153 h 464"/>
              <a:gd name="T66" fmla="*/ 129 w 511"/>
              <a:gd name="T67" fmla="*/ 204 h 464"/>
              <a:gd name="T68" fmla="*/ 12 w 511"/>
              <a:gd name="T69" fmla="*/ 130 h 464"/>
              <a:gd name="T70" fmla="*/ 144 w 511"/>
              <a:gd name="T71" fmla="*/ 149 h 464"/>
              <a:gd name="T72" fmla="*/ 150 w 511"/>
              <a:gd name="T73" fmla="*/ 139 h 464"/>
              <a:gd name="T74" fmla="*/ 71 w 511"/>
              <a:gd name="T75" fmla="*/ 31 h 464"/>
              <a:gd name="T76" fmla="*/ 150 w 511"/>
              <a:gd name="T77" fmla="*/ 139 h 464"/>
              <a:gd name="T78" fmla="*/ 88 w 511"/>
              <a:gd name="T79" fmla="*/ 15 h 464"/>
              <a:gd name="T80" fmla="*/ 183 w 511"/>
              <a:gd name="T81" fmla="*/ 10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1" h="464">
                <a:moveTo>
                  <a:pt x="255" y="464"/>
                </a:moveTo>
                <a:cubicBezTo>
                  <a:pt x="242" y="464"/>
                  <a:pt x="229" y="463"/>
                  <a:pt x="217" y="461"/>
                </a:cubicBezTo>
                <a:cubicBezTo>
                  <a:pt x="236" y="333"/>
                  <a:pt x="236" y="333"/>
                  <a:pt x="236" y="333"/>
                </a:cubicBezTo>
                <a:cubicBezTo>
                  <a:pt x="244" y="334"/>
                  <a:pt x="251" y="335"/>
                  <a:pt x="259" y="334"/>
                </a:cubicBezTo>
                <a:cubicBezTo>
                  <a:pt x="263" y="464"/>
                  <a:pt x="263" y="464"/>
                  <a:pt x="263" y="464"/>
                </a:cubicBezTo>
                <a:cubicBezTo>
                  <a:pt x="261" y="464"/>
                  <a:pt x="258" y="464"/>
                  <a:pt x="255" y="464"/>
                </a:cubicBezTo>
                <a:close/>
                <a:moveTo>
                  <a:pt x="286" y="462"/>
                </a:moveTo>
                <a:cubicBezTo>
                  <a:pt x="271" y="333"/>
                  <a:pt x="271" y="333"/>
                  <a:pt x="271" y="333"/>
                </a:cubicBezTo>
                <a:cubicBezTo>
                  <a:pt x="278" y="333"/>
                  <a:pt x="286" y="331"/>
                  <a:pt x="293" y="329"/>
                </a:cubicBezTo>
                <a:cubicBezTo>
                  <a:pt x="332" y="452"/>
                  <a:pt x="332" y="452"/>
                  <a:pt x="332" y="452"/>
                </a:cubicBezTo>
                <a:cubicBezTo>
                  <a:pt x="317" y="457"/>
                  <a:pt x="302" y="460"/>
                  <a:pt x="286" y="462"/>
                </a:cubicBezTo>
                <a:close/>
                <a:moveTo>
                  <a:pt x="194" y="457"/>
                </a:moveTo>
                <a:cubicBezTo>
                  <a:pt x="179" y="453"/>
                  <a:pt x="164" y="448"/>
                  <a:pt x="150" y="442"/>
                </a:cubicBezTo>
                <a:cubicBezTo>
                  <a:pt x="203" y="323"/>
                  <a:pt x="203" y="323"/>
                  <a:pt x="203" y="323"/>
                </a:cubicBezTo>
                <a:cubicBezTo>
                  <a:pt x="210" y="326"/>
                  <a:pt x="218" y="329"/>
                  <a:pt x="225" y="331"/>
                </a:cubicBezTo>
                <a:lnTo>
                  <a:pt x="194" y="457"/>
                </a:lnTo>
                <a:close/>
                <a:moveTo>
                  <a:pt x="354" y="444"/>
                </a:moveTo>
                <a:cubicBezTo>
                  <a:pt x="304" y="325"/>
                  <a:pt x="304" y="325"/>
                  <a:pt x="304" y="325"/>
                </a:cubicBezTo>
                <a:cubicBezTo>
                  <a:pt x="311" y="322"/>
                  <a:pt x="318" y="318"/>
                  <a:pt x="324" y="314"/>
                </a:cubicBezTo>
                <a:cubicBezTo>
                  <a:pt x="395" y="423"/>
                  <a:pt x="395" y="423"/>
                  <a:pt x="395" y="423"/>
                </a:cubicBezTo>
                <a:cubicBezTo>
                  <a:pt x="382" y="431"/>
                  <a:pt x="368" y="438"/>
                  <a:pt x="354" y="444"/>
                </a:cubicBezTo>
                <a:close/>
                <a:moveTo>
                  <a:pt x="129" y="431"/>
                </a:moveTo>
                <a:cubicBezTo>
                  <a:pt x="116" y="423"/>
                  <a:pt x="103" y="414"/>
                  <a:pt x="91" y="405"/>
                </a:cubicBezTo>
                <a:cubicBezTo>
                  <a:pt x="174" y="305"/>
                  <a:pt x="174" y="305"/>
                  <a:pt x="174" y="305"/>
                </a:cubicBezTo>
                <a:cubicBezTo>
                  <a:pt x="180" y="310"/>
                  <a:pt x="187" y="314"/>
                  <a:pt x="193" y="318"/>
                </a:cubicBezTo>
                <a:lnTo>
                  <a:pt x="129" y="431"/>
                </a:lnTo>
                <a:close/>
                <a:moveTo>
                  <a:pt x="414" y="409"/>
                </a:moveTo>
                <a:cubicBezTo>
                  <a:pt x="333" y="307"/>
                  <a:pt x="333" y="307"/>
                  <a:pt x="333" y="307"/>
                </a:cubicBezTo>
                <a:cubicBezTo>
                  <a:pt x="339" y="302"/>
                  <a:pt x="345" y="297"/>
                  <a:pt x="350" y="291"/>
                </a:cubicBezTo>
                <a:cubicBezTo>
                  <a:pt x="448" y="377"/>
                  <a:pt x="448" y="377"/>
                  <a:pt x="448" y="377"/>
                </a:cubicBezTo>
                <a:cubicBezTo>
                  <a:pt x="437" y="389"/>
                  <a:pt x="426" y="399"/>
                  <a:pt x="414" y="409"/>
                </a:cubicBezTo>
                <a:close/>
                <a:moveTo>
                  <a:pt x="74" y="389"/>
                </a:moveTo>
                <a:cubicBezTo>
                  <a:pt x="63" y="378"/>
                  <a:pt x="53" y="366"/>
                  <a:pt x="44" y="353"/>
                </a:cubicBezTo>
                <a:cubicBezTo>
                  <a:pt x="151" y="280"/>
                  <a:pt x="151" y="280"/>
                  <a:pt x="151" y="280"/>
                </a:cubicBezTo>
                <a:cubicBezTo>
                  <a:pt x="156" y="286"/>
                  <a:pt x="160" y="292"/>
                  <a:pt x="166" y="297"/>
                </a:cubicBezTo>
                <a:lnTo>
                  <a:pt x="74" y="389"/>
                </a:lnTo>
                <a:close/>
                <a:moveTo>
                  <a:pt x="462" y="359"/>
                </a:moveTo>
                <a:cubicBezTo>
                  <a:pt x="357" y="282"/>
                  <a:pt x="357" y="282"/>
                  <a:pt x="357" y="282"/>
                </a:cubicBezTo>
                <a:cubicBezTo>
                  <a:pt x="362" y="276"/>
                  <a:pt x="366" y="270"/>
                  <a:pt x="369" y="263"/>
                </a:cubicBezTo>
                <a:cubicBezTo>
                  <a:pt x="486" y="319"/>
                  <a:pt x="486" y="319"/>
                  <a:pt x="486" y="319"/>
                </a:cubicBezTo>
                <a:cubicBezTo>
                  <a:pt x="479" y="333"/>
                  <a:pt x="471" y="346"/>
                  <a:pt x="462" y="359"/>
                </a:cubicBezTo>
                <a:close/>
                <a:moveTo>
                  <a:pt x="32" y="333"/>
                </a:moveTo>
                <a:cubicBezTo>
                  <a:pt x="24" y="320"/>
                  <a:pt x="18" y="305"/>
                  <a:pt x="13" y="290"/>
                </a:cubicBezTo>
                <a:cubicBezTo>
                  <a:pt x="136" y="249"/>
                  <a:pt x="136" y="249"/>
                  <a:pt x="136" y="249"/>
                </a:cubicBezTo>
                <a:cubicBezTo>
                  <a:pt x="138" y="256"/>
                  <a:pt x="141" y="263"/>
                  <a:pt x="145" y="270"/>
                </a:cubicBezTo>
                <a:lnTo>
                  <a:pt x="32" y="333"/>
                </a:lnTo>
                <a:close/>
                <a:moveTo>
                  <a:pt x="495" y="297"/>
                </a:moveTo>
                <a:cubicBezTo>
                  <a:pt x="373" y="252"/>
                  <a:pt x="373" y="252"/>
                  <a:pt x="373" y="252"/>
                </a:cubicBezTo>
                <a:cubicBezTo>
                  <a:pt x="376" y="245"/>
                  <a:pt x="378" y="238"/>
                  <a:pt x="379" y="230"/>
                </a:cubicBezTo>
                <a:cubicBezTo>
                  <a:pt x="507" y="252"/>
                  <a:pt x="507" y="252"/>
                  <a:pt x="507" y="252"/>
                </a:cubicBezTo>
                <a:cubicBezTo>
                  <a:pt x="504" y="267"/>
                  <a:pt x="500" y="283"/>
                  <a:pt x="495" y="297"/>
                </a:cubicBezTo>
                <a:close/>
                <a:moveTo>
                  <a:pt x="6" y="268"/>
                </a:moveTo>
                <a:cubicBezTo>
                  <a:pt x="3" y="253"/>
                  <a:pt x="1" y="237"/>
                  <a:pt x="0" y="222"/>
                </a:cubicBezTo>
                <a:cubicBezTo>
                  <a:pt x="129" y="215"/>
                  <a:pt x="129" y="215"/>
                  <a:pt x="129" y="215"/>
                </a:cubicBezTo>
                <a:cubicBezTo>
                  <a:pt x="130" y="223"/>
                  <a:pt x="131" y="231"/>
                  <a:pt x="133" y="238"/>
                </a:cubicBezTo>
                <a:lnTo>
                  <a:pt x="6" y="268"/>
                </a:lnTo>
                <a:close/>
                <a:moveTo>
                  <a:pt x="510" y="229"/>
                </a:moveTo>
                <a:cubicBezTo>
                  <a:pt x="381" y="219"/>
                  <a:pt x="381" y="219"/>
                  <a:pt x="381" y="219"/>
                </a:cubicBezTo>
                <a:cubicBezTo>
                  <a:pt x="381" y="215"/>
                  <a:pt x="381" y="212"/>
                  <a:pt x="381" y="209"/>
                </a:cubicBezTo>
                <a:cubicBezTo>
                  <a:pt x="381" y="204"/>
                  <a:pt x="381" y="200"/>
                  <a:pt x="380" y="196"/>
                </a:cubicBezTo>
                <a:cubicBezTo>
                  <a:pt x="510" y="182"/>
                  <a:pt x="510" y="182"/>
                  <a:pt x="510" y="182"/>
                </a:cubicBezTo>
                <a:cubicBezTo>
                  <a:pt x="510" y="191"/>
                  <a:pt x="511" y="200"/>
                  <a:pt x="511" y="209"/>
                </a:cubicBezTo>
                <a:cubicBezTo>
                  <a:pt x="511" y="215"/>
                  <a:pt x="511" y="222"/>
                  <a:pt x="510" y="229"/>
                </a:cubicBezTo>
                <a:close/>
                <a:moveTo>
                  <a:pt x="129" y="204"/>
                </a:moveTo>
                <a:cubicBezTo>
                  <a:pt x="0" y="199"/>
                  <a:pt x="0" y="199"/>
                  <a:pt x="0" y="199"/>
                </a:cubicBezTo>
                <a:cubicBezTo>
                  <a:pt x="0" y="183"/>
                  <a:pt x="2" y="168"/>
                  <a:pt x="6" y="153"/>
                </a:cubicBezTo>
                <a:cubicBezTo>
                  <a:pt x="132" y="181"/>
                  <a:pt x="132" y="181"/>
                  <a:pt x="132" y="181"/>
                </a:cubicBezTo>
                <a:cubicBezTo>
                  <a:pt x="131" y="188"/>
                  <a:pt x="130" y="196"/>
                  <a:pt x="129" y="204"/>
                </a:cubicBezTo>
                <a:close/>
                <a:moveTo>
                  <a:pt x="135" y="170"/>
                </a:moveTo>
                <a:cubicBezTo>
                  <a:pt x="12" y="130"/>
                  <a:pt x="12" y="130"/>
                  <a:pt x="12" y="130"/>
                </a:cubicBezTo>
                <a:cubicBezTo>
                  <a:pt x="17" y="115"/>
                  <a:pt x="23" y="101"/>
                  <a:pt x="30" y="87"/>
                </a:cubicBezTo>
                <a:cubicBezTo>
                  <a:pt x="144" y="149"/>
                  <a:pt x="144" y="149"/>
                  <a:pt x="144" y="149"/>
                </a:cubicBezTo>
                <a:cubicBezTo>
                  <a:pt x="141" y="156"/>
                  <a:pt x="138" y="163"/>
                  <a:pt x="135" y="170"/>
                </a:cubicBezTo>
                <a:close/>
                <a:moveTo>
                  <a:pt x="150" y="139"/>
                </a:moveTo>
                <a:cubicBezTo>
                  <a:pt x="42" y="67"/>
                  <a:pt x="42" y="67"/>
                  <a:pt x="42" y="67"/>
                </a:cubicBezTo>
                <a:cubicBezTo>
                  <a:pt x="51" y="54"/>
                  <a:pt x="60" y="42"/>
                  <a:pt x="71" y="31"/>
                </a:cubicBezTo>
                <a:cubicBezTo>
                  <a:pt x="165" y="121"/>
                  <a:pt x="165" y="121"/>
                  <a:pt x="165" y="121"/>
                </a:cubicBezTo>
                <a:cubicBezTo>
                  <a:pt x="159" y="127"/>
                  <a:pt x="154" y="133"/>
                  <a:pt x="150" y="139"/>
                </a:cubicBezTo>
                <a:close/>
                <a:moveTo>
                  <a:pt x="173" y="113"/>
                </a:moveTo>
                <a:cubicBezTo>
                  <a:pt x="88" y="15"/>
                  <a:pt x="88" y="15"/>
                  <a:pt x="88" y="15"/>
                </a:cubicBezTo>
                <a:cubicBezTo>
                  <a:pt x="94" y="10"/>
                  <a:pt x="101" y="4"/>
                  <a:pt x="108" y="0"/>
                </a:cubicBezTo>
                <a:cubicBezTo>
                  <a:pt x="183" y="106"/>
                  <a:pt x="183" y="106"/>
                  <a:pt x="183" y="106"/>
                </a:cubicBezTo>
                <a:cubicBezTo>
                  <a:pt x="179" y="108"/>
                  <a:pt x="176" y="111"/>
                  <a:pt x="173" y="11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50" name="Freeform 8">
            <a:extLst>
              <a:ext uri="{FF2B5EF4-FFF2-40B4-BE49-F238E27FC236}">
                <a16:creationId xmlns:a16="http://schemas.microsoft.com/office/drawing/2014/main" id="{36F8D1B7-ED2D-42AA-ACE7-C6796663A43D}"/>
              </a:ext>
            </a:extLst>
          </p:cNvPr>
          <p:cNvSpPr>
            <a:spLocks/>
          </p:cNvSpPr>
          <p:nvPr/>
        </p:nvSpPr>
        <p:spPr bwMode="auto">
          <a:xfrm>
            <a:off x="532767" y="3781417"/>
            <a:ext cx="50845" cy="71860"/>
          </a:xfrm>
          <a:custGeom>
            <a:avLst/>
            <a:gdLst>
              <a:gd name="T0" fmla="*/ 75 w 84"/>
              <a:gd name="T1" fmla="*/ 119 h 119"/>
              <a:gd name="T2" fmla="*/ 0 w 84"/>
              <a:gd name="T3" fmla="*/ 13 h 119"/>
              <a:gd name="T4" fmla="*/ 19 w 84"/>
              <a:gd name="T5" fmla="*/ 0 h 119"/>
              <a:gd name="T6" fmla="*/ 84 w 84"/>
              <a:gd name="T7" fmla="*/ 113 h 119"/>
              <a:gd name="T8" fmla="*/ 75 w 84"/>
              <a:gd name="T9" fmla="*/ 119 h 119"/>
            </a:gdLst>
            <a:ahLst/>
            <a:cxnLst>
              <a:cxn ang="0">
                <a:pos x="T0" y="T1"/>
              </a:cxn>
              <a:cxn ang="0">
                <a:pos x="T2" y="T3"/>
              </a:cxn>
              <a:cxn ang="0">
                <a:pos x="T4" y="T5"/>
              </a:cxn>
              <a:cxn ang="0">
                <a:pos x="T6" y="T7"/>
              </a:cxn>
              <a:cxn ang="0">
                <a:pos x="T8" y="T9"/>
              </a:cxn>
            </a:cxnLst>
            <a:rect l="0" t="0" r="r" b="b"/>
            <a:pathLst>
              <a:path w="84" h="119">
                <a:moveTo>
                  <a:pt x="75" y="119"/>
                </a:moveTo>
                <a:cubicBezTo>
                  <a:pt x="0" y="13"/>
                  <a:pt x="0" y="13"/>
                  <a:pt x="0" y="13"/>
                </a:cubicBezTo>
                <a:cubicBezTo>
                  <a:pt x="6" y="8"/>
                  <a:pt x="13" y="4"/>
                  <a:pt x="19" y="0"/>
                </a:cubicBezTo>
                <a:cubicBezTo>
                  <a:pt x="84" y="113"/>
                  <a:pt x="84" y="113"/>
                  <a:pt x="84" y="113"/>
                </a:cubicBezTo>
                <a:cubicBezTo>
                  <a:pt x="81" y="114"/>
                  <a:pt x="78" y="117"/>
                  <a:pt x="75" y="1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51" name="Freeform 9">
            <a:extLst>
              <a:ext uri="{FF2B5EF4-FFF2-40B4-BE49-F238E27FC236}">
                <a16:creationId xmlns:a16="http://schemas.microsoft.com/office/drawing/2014/main" id="{29620576-8C0F-409D-B168-85F165FF2E89}"/>
              </a:ext>
            </a:extLst>
          </p:cNvPr>
          <p:cNvSpPr>
            <a:spLocks noEditPoints="1"/>
          </p:cNvSpPr>
          <p:nvPr/>
        </p:nvSpPr>
        <p:spPr bwMode="auto">
          <a:xfrm>
            <a:off x="556494" y="3761079"/>
            <a:ext cx="212868" cy="132873"/>
          </a:xfrm>
          <a:custGeom>
            <a:avLst/>
            <a:gdLst>
              <a:gd name="T0" fmla="*/ 229 w 354"/>
              <a:gd name="T1" fmla="*/ 221 h 221"/>
              <a:gd name="T2" fmla="*/ 221 w 354"/>
              <a:gd name="T3" fmla="*/ 200 h 221"/>
              <a:gd name="T4" fmla="*/ 338 w 354"/>
              <a:gd name="T5" fmla="*/ 144 h 221"/>
              <a:gd name="T6" fmla="*/ 354 w 354"/>
              <a:gd name="T7" fmla="*/ 185 h 221"/>
              <a:gd name="T8" fmla="*/ 229 w 354"/>
              <a:gd name="T9" fmla="*/ 221 h 221"/>
              <a:gd name="T10" fmla="*/ 216 w 354"/>
              <a:gd name="T11" fmla="*/ 191 h 221"/>
              <a:gd name="T12" fmla="*/ 203 w 354"/>
              <a:gd name="T13" fmla="*/ 173 h 221"/>
              <a:gd name="T14" fmla="*/ 302 w 354"/>
              <a:gd name="T15" fmla="*/ 88 h 221"/>
              <a:gd name="T16" fmla="*/ 327 w 354"/>
              <a:gd name="T17" fmla="*/ 124 h 221"/>
              <a:gd name="T18" fmla="*/ 216 w 354"/>
              <a:gd name="T19" fmla="*/ 191 h 221"/>
              <a:gd name="T20" fmla="*/ 196 w 354"/>
              <a:gd name="T21" fmla="*/ 165 h 221"/>
              <a:gd name="T22" fmla="*/ 179 w 354"/>
              <a:gd name="T23" fmla="*/ 152 h 221"/>
              <a:gd name="T24" fmla="*/ 252 w 354"/>
              <a:gd name="T25" fmla="*/ 44 h 221"/>
              <a:gd name="T26" fmla="*/ 287 w 354"/>
              <a:gd name="T27" fmla="*/ 72 h 221"/>
              <a:gd name="T28" fmla="*/ 196 w 354"/>
              <a:gd name="T29" fmla="*/ 165 h 221"/>
              <a:gd name="T30" fmla="*/ 170 w 354"/>
              <a:gd name="T31" fmla="*/ 146 h 221"/>
              <a:gd name="T32" fmla="*/ 150 w 354"/>
              <a:gd name="T33" fmla="*/ 137 h 221"/>
              <a:gd name="T34" fmla="*/ 193 w 354"/>
              <a:gd name="T35" fmla="*/ 14 h 221"/>
              <a:gd name="T36" fmla="*/ 234 w 354"/>
              <a:gd name="T37" fmla="*/ 33 h 221"/>
              <a:gd name="T38" fmla="*/ 170 w 354"/>
              <a:gd name="T39" fmla="*/ 146 h 221"/>
              <a:gd name="T40" fmla="*/ 55 w 354"/>
              <a:gd name="T41" fmla="*/ 142 h 221"/>
              <a:gd name="T42" fmla="*/ 0 w 354"/>
              <a:gd name="T43" fmla="*/ 24 h 221"/>
              <a:gd name="T44" fmla="*/ 41 w 354"/>
              <a:gd name="T45" fmla="*/ 9 h 221"/>
              <a:gd name="T46" fmla="*/ 75 w 354"/>
              <a:gd name="T47" fmla="*/ 134 h 221"/>
              <a:gd name="T48" fmla="*/ 55 w 354"/>
              <a:gd name="T49" fmla="*/ 142 h 221"/>
              <a:gd name="T50" fmla="*/ 140 w 354"/>
              <a:gd name="T51" fmla="*/ 134 h 221"/>
              <a:gd name="T52" fmla="*/ 118 w 354"/>
              <a:gd name="T53" fmla="*/ 130 h 221"/>
              <a:gd name="T54" fmla="*/ 129 w 354"/>
              <a:gd name="T55" fmla="*/ 1 h 221"/>
              <a:gd name="T56" fmla="*/ 172 w 354"/>
              <a:gd name="T57" fmla="*/ 8 h 221"/>
              <a:gd name="T58" fmla="*/ 140 w 354"/>
              <a:gd name="T59" fmla="*/ 134 h 221"/>
              <a:gd name="T60" fmla="*/ 86 w 354"/>
              <a:gd name="T61" fmla="*/ 132 h 221"/>
              <a:gd name="T62" fmla="*/ 63 w 354"/>
              <a:gd name="T63" fmla="*/ 4 h 221"/>
              <a:gd name="T64" fmla="*/ 107 w 354"/>
              <a:gd name="T65" fmla="*/ 0 h 221"/>
              <a:gd name="T66" fmla="*/ 107 w 354"/>
              <a:gd name="T67" fmla="*/ 130 h 221"/>
              <a:gd name="T68" fmla="*/ 86 w 354"/>
              <a:gd name="T69" fmla="*/ 13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4" h="221">
                <a:moveTo>
                  <a:pt x="229" y="221"/>
                </a:moveTo>
                <a:cubicBezTo>
                  <a:pt x="227" y="214"/>
                  <a:pt x="224" y="207"/>
                  <a:pt x="221" y="200"/>
                </a:cubicBezTo>
                <a:cubicBezTo>
                  <a:pt x="338" y="144"/>
                  <a:pt x="338" y="144"/>
                  <a:pt x="338" y="144"/>
                </a:cubicBezTo>
                <a:cubicBezTo>
                  <a:pt x="344" y="157"/>
                  <a:pt x="350" y="171"/>
                  <a:pt x="354" y="185"/>
                </a:cubicBezTo>
                <a:lnTo>
                  <a:pt x="229" y="221"/>
                </a:lnTo>
                <a:close/>
                <a:moveTo>
                  <a:pt x="216" y="191"/>
                </a:moveTo>
                <a:cubicBezTo>
                  <a:pt x="212" y="185"/>
                  <a:pt x="208" y="179"/>
                  <a:pt x="203" y="173"/>
                </a:cubicBezTo>
                <a:cubicBezTo>
                  <a:pt x="302" y="88"/>
                  <a:pt x="302" y="88"/>
                  <a:pt x="302" y="88"/>
                </a:cubicBezTo>
                <a:cubicBezTo>
                  <a:pt x="311" y="100"/>
                  <a:pt x="320" y="112"/>
                  <a:pt x="327" y="124"/>
                </a:cubicBezTo>
                <a:lnTo>
                  <a:pt x="216" y="191"/>
                </a:lnTo>
                <a:close/>
                <a:moveTo>
                  <a:pt x="196" y="165"/>
                </a:moveTo>
                <a:cubicBezTo>
                  <a:pt x="191" y="160"/>
                  <a:pt x="185" y="156"/>
                  <a:pt x="179" y="152"/>
                </a:cubicBezTo>
                <a:cubicBezTo>
                  <a:pt x="252" y="44"/>
                  <a:pt x="252" y="44"/>
                  <a:pt x="252" y="44"/>
                </a:cubicBezTo>
                <a:cubicBezTo>
                  <a:pt x="265" y="53"/>
                  <a:pt x="276" y="62"/>
                  <a:pt x="287" y="72"/>
                </a:cubicBezTo>
                <a:lnTo>
                  <a:pt x="196" y="165"/>
                </a:lnTo>
                <a:close/>
                <a:moveTo>
                  <a:pt x="170" y="146"/>
                </a:moveTo>
                <a:cubicBezTo>
                  <a:pt x="164" y="142"/>
                  <a:pt x="157" y="139"/>
                  <a:pt x="150" y="137"/>
                </a:cubicBezTo>
                <a:cubicBezTo>
                  <a:pt x="193" y="14"/>
                  <a:pt x="193" y="14"/>
                  <a:pt x="193" y="14"/>
                </a:cubicBezTo>
                <a:cubicBezTo>
                  <a:pt x="207" y="19"/>
                  <a:pt x="221" y="26"/>
                  <a:pt x="234" y="33"/>
                </a:cubicBezTo>
                <a:lnTo>
                  <a:pt x="170" y="146"/>
                </a:lnTo>
                <a:close/>
                <a:moveTo>
                  <a:pt x="55" y="142"/>
                </a:moveTo>
                <a:cubicBezTo>
                  <a:pt x="0" y="24"/>
                  <a:pt x="0" y="24"/>
                  <a:pt x="0" y="24"/>
                </a:cubicBezTo>
                <a:cubicBezTo>
                  <a:pt x="13" y="18"/>
                  <a:pt x="27" y="13"/>
                  <a:pt x="41" y="9"/>
                </a:cubicBezTo>
                <a:cubicBezTo>
                  <a:pt x="75" y="134"/>
                  <a:pt x="75" y="134"/>
                  <a:pt x="75" y="134"/>
                </a:cubicBezTo>
                <a:cubicBezTo>
                  <a:pt x="68" y="136"/>
                  <a:pt x="61" y="138"/>
                  <a:pt x="55" y="142"/>
                </a:cubicBezTo>
                <a:close/>
                <a:moveTo>
                  <a:pt x="140" y="134"/>
                </a:moveTo>
                <a:cubicBezTo>
                  <a:pt x="133" y="132"/>
                  <a:pt x="126" y="131"/>
                  <a:pt x="118" y="130"/>
                </a:cubicBezTo>
                <a:cubicBezTo>
                  <a:pt x="129" y="1"/>
                  <a:pt x="129" y="1"/>
                  <a:pt x="129" y="1"/>
                </a:cubicBezTo>
                <a:cubicBezTo>
                  <a:pt x="143" y="2"/>
                  <a:pt x="158" y="4"/>
                  <a:pt x="172" y="8"/>
                </a:cubicBezTo>
                <a:lnTo>
                  <a:pt x="140" y="134"/>
                </a:lnTo>
                <a:close/>
                <a:moveTo>
                  <a:pt x="86" y="132"/>
                </a:moveTo>
                <a:cubicBezTo>
                  <a:pt x="63" y="4"/>
                  <a:pt x="63" y="4"/>
                  <a:pt x="63" y="4"/>
                </a:cubicBezTo>
                <a:cubicBezTo>
                  <a:pt x="77" y="1"/>
                  <a:pt x="92" y="0"/>
                  <a:pt x="107" y="0"/>
                </a:cubicBezTo>
                <a:cubicBezTo>
                  <a:pt x="107" y="130"/>
                  <a:pt x="107" y="130"/>
                  <a:pt x="107" y="130"/>
                </a:cubicBezTo>
                <a:cubicBezTo>
                  <a:pt x="100" y="130"/>
                  <a:pt x="93" y="130"/>
                  <a:pt x="86" y="13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52" name="Freeform 10">
            <a:extLst>
              <a:ext uri="{FF2B5EF4-FFF2-40B4-BE49-F238E27FC236}">
                <a16:creationId xmlns:a16="http://schemas.microsoft.com/office/drawing/2014/main" id="{06C18DAA-7D06-4932-8586-D8CF67BAD936}"/>
              </a:ext>
            </a:extLst>
          </p:cNvPr>
          <p:cNvSpPr>
            <a:spLocks/>
          </p:cNvSpPr>
          <p:nvPr/>
        </p:nvSpPr>
        <p:spPr bwMode="auto">
          <a:xfrm>
            <a:off x="696147" y="3885139"/>
            <a:ext cx="78639" cy="22372"/>
          </a:xfrm>
          <a:custGeom>
            <a:avLst/>
            <a:gdLst>
              <a:gd name="T0" fmla="*/ 1 w 131"/>
              <a:gd name="T1" fmla="*/ 37 h 37"/>
              <a:gd name="T2" fmla="*/ 0 w 131"/>
              <a:gd name="T3" fmla="*/ 25 h 37"/>
              <a:gd name="T4" fmla="*/ 127 w 131"/>
              <a:gd name="T5" fmla="*/ 0 h 37"/>
              <a:gd name="T6" fmla="*/ 131 w 131"/>
              <a:gd name="T7" fmla="*/ 24 h 37"/>
              <a:gd name="T8" fmla="*/ 1 w 131"/>
              <a:gd name="T9" fmla="*/ 37 h 37"/>
            </a:gdLst>
            <a:ahLst/>
            <a:cxnLst>
              <a:cxn ang="0">
                <a:pos x="T0" y="T1"/>
              </a:cxn>
              <a:cxn ang="0">
                <a:pos x="T2" y="T3"/>
              </a:cxn>
              <a:cxn ang="0">
                <a:pos x="T4" y="T5"/>
              </a:cxn>
              <a:cxn ang="0">
                <a:pos x="T6" y="T7"/>
              </a:cxn>
              <a:cxn ang="0">
                <a:pos x="T8" y="T9"/>
              </a:cxn>
            </a:cxnLst>
            <a:rect l="0" t="0" r="r" b="b"/>
            <a:pathLst>
              <a:path w="131" h="37">
                <a:moveTo>
                  <a:pt x="1" y="37"/>
                </a:moveTo>
                <a:cubicBezTo>
                  <a:pt x="1" y="33"/>
                  <a:pt x="0" y="29"/>
                  <a:pt x="0" y="25"/>
                </a:cubicBezTo>
                <a:cubicBezTo>
                  <a:pt x="127" y="0"/>
                  <a:pt x="127" y="0"/>
                  <a:pt x="127" y="0"/>
                </a:cubicBezTo>
                <a:cubicBezTo>
                  <a:pt x="129" y="8"/>
                  <a:pt x="130" y="16"/>
                  <a:pt x="131" y="24"/>
                </a:cubicBezTo>
                <a:lnTo>
                  <a:pt x="1" y="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sp>
        <p:nvSpPr>
          <p:cNvPr id="53" name="Freeform 11">
            <a:extLst>
              <a:ext uri="{FF2B5EF4-FFF2-40B4-BE49-F238E27FC236}">
                <a16:creationId xmlns:a16="http://schemas.microsoft.com/office/drawing/2014/main" id="{2A826B8A-445F-492A-8248-E2FDF9D619DA}"/>
              </a:ext>
            </a:extLst>
          </p:cNvPr>
          <p:cNvSpPr>
            <a:spLocks noEditPoints="1"/>
          </p:cNvSpPr>
          <p:nvPr/>
        </p:nvSpPr>
        <p:spPr bwMode="auto">
          <a:xfrm>
            <a:off x="557850" y="3851243"/>
            <a:ext cx="127450" cy="128128"/>
          </a:xfrm>
          <a:custGeom>
            <a:avLst/>
            <a:gdLst>
              <a:gd name="T0" fmla="*/ 106 w 212"/>
              <a:gd name="T1" fmla="*/ 213 h 213"/>
              <a:gd name="T2" fmla="*/ 0 w 212"/>
              <a:gd name="T3" fmla="*/ 107 h 213"/>
              <a:gd name="T4" fmla="*/ 106 w 212"/>
              <a:gd name="T5" fmla="*/ 0 h 213"/>
              <a:gd name="T6" fmla="*/ 212 w 212"/>
              <a:gd name="T7" fmla="*/ 107 h 213"/>
              <a:gd name="T8" fmla="*/ 106 w 212"/>
              <a:gd name="T9" fmla="*/ 213 h 213"/>
              <a:gd name="T10" fmla="*/ 106 w 212"/>
              <a:gd name="T11" fmla="*/ 9 h 213"/>
              <a:gd name="T12" fmla="*/ 9 w 212"/>
              <a:gd name="T13" fmla="*/ 107 h 213"/>
              <a:gd name="T14" fmla="*/ 106 w 212"/>
              <a:gd name="T15" fmla="*/ 204 h 213"/>
              <a:gd name="T16" fmla="*/ 204 w 212"/>
              <a:gd name="T17" fmla="*/ 107 h 213"/>
              <a:gd name="T18" fmla="*/ 106 w 212"/>
              <a:gd name="T19" fmla="*/ 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3">
                <a:moveTo>
                  <a:pt x="106" y="213"/>
                </a:moveTo>
                <a:cubicBezTo>
                  <a:pt x="48" y="213"/>
                  <a:pt x="0" y="165"/>
                  <a:pt x="0" y="107"/>
                </a:cubicBezTo>
                <a:cubicBezTo>
                  <a:pt x="0" y="48"/>
                  <a:pt x="48" y="0"/>
                  <a:pt x="106" y="0"/>
                </a:cubicBezTo>
                <a:cubicBezTo>
                  <a:pt x="165" y="0"/>
                  <a:pt x="212" y="48"/>
                  <a:pt x="212" y="107"/>
                </a:cubicBezTo>
                <a:cubicBezTo>
                  <a:pt x="212" y="165"/>
                  <a:pt x="165" y="213"/>
                  <a:pt x="106" y="213"/>
                </a:cubicBezTo>
                <a:close/>
                <a:moveTo>
                  <a:pt x="106" y="9"/>
                </a:moveTo>
                <a:cubicBezTo>
                  <a:pt x="52" y="9"/>
                  <a:pt x="9" y="53"/>
                  <a:pt x="9" y="107"/>
                </a:cubicBezTo>
                <a:cubicBezTo>
                  <a:pt x="9" y="160"/>
                  <a:pt x="52" y="204"/>
                  <a:pt x="106" y="204"/>
                </a:cubicBezTo>
                <a:cubicBezTo>
                  <a:pt x="160" y="204"/>
                  <a:pt x="204" y="160"/>
                  <a:pt x="204" y="107"/>
                </a:cubicBezTo>
                <a:cubicBezTo>
                  <a:pt x="204" y="53"/>
                  <a:pt x="160" y="9"/>
                  <a:pt x="106"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a:ea typeface="方正兰亭黑简体"/>
              <a:cs typeface="+mn-cs"/>
            </a:endParaRPr>
          </a:p>
        </p:txBody>
      </p:sp>
      <p:cxnSp>
        <p:nvCxnSpPr>
          <p:cNvPr id="48" name="直接连接符 47">
            <a:extLst>
              <a:ext uri="{FF2B5EF4-FFF2-40B4-BE49-F238E27FC236}">
                <a16:creationId xmlns:a16="http://schemas.microsoft.com/office/drawing/2014/main" id="{9F8D979D-5828-4E7A-9B46-BAA52AF7093B}"/>
              </a:ext>
            </a:extLst>
          </p:cNvPr>
          <p:cNvCxnSpPr>
            <a:cxnSpLocks/>
          </p:cNvCxnSpPr>
          <p:nvPr/>
        </p:nvCxnSpPr>
        <p:spPr>
          <a:xfrm>
            <a:off x="3564156" y="3903476"/>
            <a:ext cx="4783595" cy="0"/>
          </a:xfrm>
          <a:prstGeom prst="line">
            <a:avLst/>
          </a:prstGeom>
          <a:ln>
            <a:gradFill flip="none" rotWithShape="1">
              <a:gsLst>
                <a:gs pos="0">
                  <a:schemeClr val="tx1"/>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0" name="TextBox 8+">
            <a:extLst>
              <a:ext uri="{FF2B5EF4-FFF2-40B4-BE49-F238E27FC236}">
                <a16:creationId xmlns:a16="http://schemas.microsoft.com/office/drawing/2014/main" id="{525033F1-4C07-4EB3-9862-E886FE84E971}"/>
              </a:ext>
            </a:extLst>
          </p:cNvPr>
          <p:cNvSpPr txBox="1"/>
          <p:nvPr/>
        </p:nvSpPr>
        <p:spPr>
          <a:xfrm>
            <a:off x="3411752" y="2414646"/>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输入获奖时间</a:t>
            </a:r>
            <a:endParaRPr lang="en-US" altLang="zh-CN" sz="1600" dirty="0">
              <a:latin typeface="+mj-ea"/>
              <a:ea typeface="+mj-ea"/>
            </a:endParaRPr>
          </a:p>
        </p:txBody>
      </p:sp>
      <p:sp>
        <p:nvSpPr>
          <p:cNvPr id="71" name="TextBox 7+">
            <a:extLst>
              <a:ext uri="{FF2B5EF4-FFF2-40B4-BE49-F238E27FC236}">
                <a16:creationId xmlns:a16="http://schemas.microsoft.com/office/drawing/2014/main" id="{10DDBFD0-E8B6-405B-A086-2227D6F5FC39}"/>
              </a:ext>
            </a:extLst>
          </p:cNvPr>
          <p:cNvSpPr txBox="1"/>
          <p:nvPr/>
        </p:nvSpPr>
        <p:spPr>
          <a:xfrm>
            <a:off x="3402227" y="2052822"/>
            <a:ext cx="2188581" cy="430374"/>
          </a:xfrm>
          <a:prstGeom prst="rect">
            <a:avLst/>
          </a:prstGeom>
        </p:spPr>
        <p:txBody>
          <a:bodyPr wrap="square">
            <a:spAutoFit/>
          </a:bodyPr>
          <a:lstStyle/>
          <a:p>
            <a:pPr marR="0" lvl="0" indent="0" fontAlgn="auto">
              <a:lnSpc>
                <a:spcPct val="120000"/>
              </a:lnSpc>
              <a:spcBef>
                <a:spcPts val="300"/>
              </a:spcBef>
              <a:spcAft>
                <a:spcPts val="0"/>
              </a:spcAft>
              <a:buClrTx/>
              <a:buSzTx/>
              <a:tabLst/>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72" name="TextBox 8++">
            <a:extLst>
              <a:ext uri="{FF2B5EF4-FFF2-40B4-BE49-F238E27FC236}">
                <a16:creationId xmlns:a16="http://schemas.microsoft.com/office/drawing/2014/main" id="{798F9786-9C9E-4240-A3D6-3AD98D0740D6}"/>
              </a:ext>
            </a:extLst>
          </p:cNvPr>
          <p:cNvSpPr txBox="1"/>
          <p:nvPr/>
        </p:nvSpPr>
        <p:spPr>
          <a:xfrm>
            <a:off x="6112317" y="2412654"/>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输入获奖时间</a:t>
            </a:r>
            <a:endParaRPr lang="en-US" altLang="zh-CN" sz="1600" dirty="0">
              <a:latin typeface="+mj-ea"/>
              <a:ea typeface="+mj-ea"/>
            </a:endParaRPr>
          </a:p>
        </p:txBody>
      </p:sp>
      <p:sp>
        <p:nvSpPr>
          <p:cNvPr id="73" name="TextBox 7++">
            <a:extLst>
              <a:ext uri="{FF2B5EF4-FFF2-40B4-BE49-F238E27FC236}">
                <a16:creationId xmlns:a16="http://schemas.microsoft.com/office/drawing/2014/main" id="{2FCA7410-F334-450D-A558-FC0D3F398DE2}"/>
              </a:ext>
            </a:extLst>
          </p:cNvPr>
          <p:cNvSpPr txBox="1"/>
          <p:nvPr/>
        </p:nvSpPr>
        <p:spPr>
          <a:xfrm>
            <a:off x="6102792" y="2052822"/>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74" name="TextBox 8+++">
            <a:extLst>
              <a:ext uri="{FF2B5EF4-FFF2-40B4-BE49-F238E27FC236}">
                <a16:creationId xmlns:a16="http://schemas.microsoft.com/office/drawing/2014/main" id="{E7E86C69-D36D-409A-ADB2-378A86C9A81A}"/>
              </a:ext>
            </a:extLst>
          </p:cNvPr>
          <p:cNvSpPr txBox="1"/>
          <p:nvPr/>
        </p:nvSpPr>
        <p:spPr>
          <a:xfrm>
            <a:off x="6112317" y="3238494"/>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输入获奖时间</a:t>
            </a:r>
            <a:endParaRPr lang="en-US" altLang="zh-CN" sz="1600" dirty="0">
              <a:latin typeface="+mj-ea"/>
              <a:ea typeface="+mj-ea"/>
            </a:endParaRPr>
          </a:p>
        </p:txBody>
      </p:sp>
      <p:sp>
        <p:nvSpPr>
          <p:cNvPr id="75" name="TextBox 7+++">
            <a:extLst>
              <a:ext uri="{FF2B5EF4-FFF2-40B4-BE49-F238E27FC236}">
                <a16:creationId xmlns:a16="http://schemas.microsoft.com/office/drawing/2014/main" id="{D483509B-74CC-48E0-BC2C-EB193CF00931}"/>
              </a:ext>
            </a:extLst>
          </p:cNvPr>
          <p:cNvSpPr txBox="1"/>
          <p:nvPr/>
        </p:nvSpPr>
        <p:spPr>
          <a:xfrm>
            <a:off x="6102792" y="2876670"/>
            <a:ext cx="2188581" cy="430374"/>
          </a:xfrm>
          <a:prstGeom prst="rect">
            <a:avLst/>
          </a:prstGeom>
        </p:spPr>
        <p:txBody>
          <a:bodyPr wrap="square">
            <a:spAutoFit/>
          </a:bodyPr>
          <a:lstStyle/>
          <a:p>
            <a:pPr>
              <a:lnSpc>
                <a:spcPct val="120000"/>
              </a:lnSpc>
              <a:spcBef>
                <a:spcPts val="300"/>
              </a:spcBef>
              <a:buFontTx/>
              <a:buNone/>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76" name="TextBox 7++">
            <a:extLst>
              <a:ext uri="{FF2B5EF4-FFF2-40B4-BE49-F238E27FC236}">
                <a16:creationId xmlns:a16="http://schemas.microsoft.com/office/drawing/2014/main" id="{293A19F2-539F-4F4A-A02C-E0D645CAB3EA}"/>
              </a:ext>
            </a:extLst>
          </p:cNvPr>
          <p:cNvSpPr txBox="1"/>
          <p:nvPr/>
        </p:nvSpPr>
        <p:spPr>
          <a:xfrm>
            <a:off x="3402227" y="2876670"/>
            <a:ext cx="2188581" cy="430374"/>
          </a:xfrm>
          <a:prstGeom prst="rect">
            <a:avLst/>
          </a:prstGeom>
        </p:spPr>
        <p:txBody>
          <a:bodyPr wrap="square">
            <a:spAutoFit/>
          </a:bodyPr>
          <a:lstStyle/>
          <a:p>
            <a:pPr>
              <a:lnSpc>
                <a:spcPct val="120000"/>
              </a:lnSpc>
              <a:spcBef>
                <a:spcPts val="300"/>
              </a:spcBef>
              <a:buFontTx/>
              <a:buNone/>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77" name="TextBox 8++">
            <a:extLst>
              <a:ext uri="{FF2B5EF4-FFF2-40B4-BE49-F238E27FC236}">
                <a16:creationId xmlns:a16="http://schemas.microsoft.com/office/drawing/2014/main" id="{B113BEA3-66BA-4912-BAF8-DD6570DC25C1}"/>
              </a:ext>
            </a:extLst>
          </p:cNvPr>
          <p:cNvSpPr txBox="1"/>
          <p:nvPr/>
        </p:nvSpPr>
        <p:spPr>
          <a:xfrm>
            <a:off x="3411752" y="3238494"/>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输入获奖时间</a:t>
            </a:r>
            <a:endParaRPr lang="en-US" altLang="zh-CN" sz="1600" dirty="0">
              <a:latin typeface="+mj-ea"/>
              <a:ea typeface="+mj-ea"/>
            </a:endParaRPr>
          </a:p>
        </p:txBody>
      </p:sp>
      <p:sp>
        <p:nvSpPr>
          <p:cNvPr id="78" name="TextBox 8+">
            <a:extLst>
              <a:ext uri="{FF2B5EF4-FFF2-40B4-BE49-F238E27FC236}">
                <a16:creationId xmlns:a16="http://schemas.microsoft.com/office/drawing/2014/main" id="{C2AF2142-BBC6-49B2-83D1-44562B769D13}"/>
              </a:ext>
            </a:extLst>
          </p:cNvPr>
          <p:cNvSpPr txBox="1"/>
          <p:nvPr/>
        </p:nvSpPr>
        <p:spPr>
          <a:xfrm>
            <a:off x="710383" y="3238494"/>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输入获奖时间</a:t>
            </a:r>
            <a:endParaRPr lang="en-US" altLang="zh-CN" sz="1600" dirty="0">
              <a:latin typeface="+mj-ea"/>
              <a:ea typeface="+mj-ea"/>
            </a:endParaRPr>
          </a:p>
        </p:txBody>
      </p:sp>
      <p:sp>
        <p:nvSpPr>
          <p:cNvPr id="79" name="TextBox 7+">
            <a:extLst>
              <a:ext uri="{FF2B5EF4-FFF2-40B4-BE49-F238E27FC236}">
                <a16:creationId xmlns:a16="http://schemas.microsoft.com/office/drawing/2014/main" id="{CCA58C48-9A8C-4F17-9BC4-47A1D44A9350}"/>
              </a:ext>
            </a:extLst>
          </p:cNvPr>
          <p:cNvSpPr txBox="1"/>
          <p:nvPr/>
        </p:nvSpPr>
        <p:spPr>
          <a:xfrm>
            <a:off x="700858" y="2876670"/>
            <a:ext cx="2188581" cy="430374"/>
          </a:xfrm>
          <a:prstGeom prst="rect">
            <a:avLst/>
          </a:prstGeom>
        </p:spPr>
        <p:txBody>
          <a:bodyPr wrap="square">
            <a:spAutoFit/>
          </a:bodyPr>
          <a:lstStyle/>
          <a:p>
            <a:pPr>
              <a:lnSpc>
                <a:spcPct val="120000"/>
              </a:lnSpc>
              <a:spcBef>
                <a:spcPts val="300"/>
              </a:spcBef>
              <a:buFontTx/>
              <a:buNone/>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0" name="TextBox 8++++">
            <a:extLst>
              <a:ext uri="{FF2B5EF4-FFF2-40B4-BE49-F238E27FC236}">
                <a16:creationId xmlns:a16="http://schemas.microsoft.com/office/drawing/2014/main" id="{427E130C-A805-4C59-B1E3-6D435BE2AD2E}"/>
              </a:ext>
            </a:extLst>
          </p:cNvPr>
          <p:cNvSpPr txBox="1"/>
          <p:nvPr/>
        </p:nvSpPr>
        <p:spPr>
          <a:xfrm>
            <a:off x="6112317" y="5301437"/>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sp>
        <p:nvSpPr>
          <p:cNvPr id="81" name="TextBox 7++++">
            <a:extLst>
              <a:ext uri="{FF2B5EF4-FFF2-40B4-BE49-F238E27FC236}">
                <a16:creationId xmlns:a16="http://schemas.microsoft.com/office/drawing/2014/main" id="{8487B06C-C451-4979-97FC-A14A03C0396E}"/>
              </a:ext>
            </a:extLst>
          </p:cNvPr>
          <p:cNvSpPr txBox="1"/>
          <p:nvPr/>
        </p:nvSpPr>
        <p:spPr>
          <a:xfrm>
            <a:off x="6102792" y="4939613"/>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2" name="TextBox 7+++">
            <a:extLst>
              <a:ext uri="{FF2B5EF4-FFF2-40B4-BE49-F238E27FC236}">
                <a16:creationId xmlns:a16="http://schemas.microsoft.com/office/drawing/2014/main" id="{3046EACA-4867-400F-AFE0-8966043FC863}"/>
              </a:ext>
            </a:extLst>
          </p:cNvPr>
          <p:cNvSpPr txBox="1"/>
          <p:nvPr/>
        </p:nvSpPr>
        <p:spPr>
          <a:xfrm>
            <a:off x="3402227" y="4939613"/>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3" name="TextBox 8+++">
            <a:extLst>
              <a:ext uri="{FF2B5EF4-FFF2-40B4-BE49-F238E27FC236}">
                <a16:creationId xmlns:a16="http://schemas.microsoft.com/office/drawing/2014/main" id="{36CBE2FD-2C5E-4A18-BD85-35DDE84CD8A5}"/>
              </a:ext>
            </a:extLst>
          </p:cNvPr>
          <p:cNvSpPr txBox="1"/>
          <p:nvPr/>
        </p:nvSpPr>
        <p:spPr>
          <a:xfrm>
            <a:off x="3411752" y="5301437"/>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sp>
        <p:nvSpPr>
          <p:cNvPr id="84" name="TextBox 8++">
            <a:extLst>
              <a:ext uri="{FF2B5EF4-FFF2-40B4-BE49-F238E27FC236}">
                <a16:creationId xmlns:a16="http://schemas.microsoft.com/office/drawing/2014/main" id="{0FD6A244-4282-43B4-8276-3FCDAEED4A73}"/>
              </a:ext>
            </a:extLst>
          </p:cNvPr>
          <p:cNvSpPr txBox="1"/>
          <p:nvPr/>
        </p:nvSpPr>
        <p:spPr>
          <a:xfrm>
            <a:off x="710383" y="5301437"/>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sp>
        <p:nvSpPr>
          <p:cNvPr id="85" name="TextBox 7++">
            <a:extLst>
              <a:ext uri="{FF2B5EF4-FFF2-40B4-BE49-F238E27FC236}">
                <a16:creationId xmlns:a16="http://schemas.microsoft.com/office/drawing/2014/main" id="{88CF3730-6802-4FC5-A2FA-8BA0417FAB5F}"/>
              </a:ext>
            </a:extLst>
          </p:cNvPr>
          <p:cNvSpPr txBox="1"/>
          <p:nvPr/>
        </p:nvSpPr>
        <p:spPr>
          <a:xfrm>
            <a:off x="700858" y="4939613"/>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6" name="TextBox 8+">
            <a:extLst>
              <a:ext uri="{FF2B5EF4-FFF2-40B4-BE49-F238E27FC236}">
                <a16:creationId xmlns:a16="http://schemas.microsoft.com/office/drawing/2014/main" id="{67DE426F-CCD7-417D-B352-4EE3FD629EFA}"/>
              </a:ext>
            </a:extLst>
          </p:cNvPr>
          <p:cNvSpPr txBox="1"/>
          <p:nvPr/>
        </p:nvSpPr>
        <p:spPr>
          <a:xfrm>
            <a:off x="710383" y="4458230"/>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sp>
        <p:nvSpPr>
          <p:cNvPr id="87" name="TextBox 7+">
            <a:extLst>
              <a:ext uri="{FF2B5EF4-FFF2-40B4-BE49-F238E27FC236}">
                <a16:creationId xmlns:a16="http://schemas.microsoft.com/office/drawing/2014/main" id="{0286EA34-553F-40B0-B350-49C15B7B0DCC}"/>
              </a:ext>
            </a:extLst>
          </p:cNvPr>
          <p:cNvSpPr txBox="1"/>
          <p:nvPr/>
        </p:nvSpPr>
        <p:spPr>
          <a:xfrm>
            <a:off x="700858" y="4096406"/>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8" name="TextBox 7++">
            <a:extLst>
              <a:ext uri="{FF2B5EF4-FFF2-40B4-BE49-F238E27FC236}">
                <a16:creationId xmlns:a16="http://schemas.microsoft.com/office/drawing/2014/main" id="{1669C484-0AD6-4484-A01C-A9CEDEC7E348}"/>
              </a:ext>
            </a:extLst>
          </p:cNvPr>
          <p:cNvSpPr txBox="1"/>
          <p:nvPr/>
        </p:nvSpPr>
        <p:spPr>
          <a:xfrm>
            <a:off x="3402227" y="4096406"/>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89" name="TextBox 8++">
            <a:extLst>
              <a:ext uri="{FF2B5EF4-FFF2-40B4-BE49-F238E27FC236}">
                <a16:creationId xmlns:a16="http://schemas.microsoft.com/office/drawing/2014/main" id="{69667678-02BE-4490-B3F2-E6990EE473EA}"/>
              </a:ext>
            </a:extLst>
          </p:cNvPr>
          <p:cNvSpPr txBox="1"/>
          <p:nvPr/>
        </p:nvSpPr>
        <p:spPr>
          <a:xfrm>
            <a:off x="3411752" y="4458230"/>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sp>
        <p:nvSpPr>
          <p:cNvPr id="90" name="TextBox 7+++">
            <a:extLst>
              <a:ext uri="{FF2B5EF4-FFF2-40B4-BE49-F238E27FC236}">
                <a16:creationId xmlns:a16="http://schemas.microsoft.com/office/drawing/2014/main" id="{1706DB72-01FE-4286-B079-10908F8B1DFB}"/>
              </a:ext>
            </a:extLst>
          </p:cNvPr>
          <p:cNvSpPr txBox="1"/>
          <p:nvPr/>
        </p:nvSpPr>
        <p:spPr>
          <a:xfrm>
            <a:off x="6102792" y="4096406"/>
            <a:ext cx="2188581" cy="430374"/>
          </a:xfrm>
          <a:prstGeom prst="rect">
            <a:avLst/>
          </a:prstGeom>
        </p:spPr>
        <p:txBody>
          <a:bodyPr wrap="square">
            <a:spAutoFit/>
          </a:bodyPr>
          <a:lstStyle/>
          <a:p>
            <a:pPr>
              <a:lnSpc>
                <a:spcPct val="120000"/>
              </a:lnSpc>
              <a:spcBef>
                <a:spcPts val="300"/>
              </a:spcBef>
              <a:defRPr/>
            </a:pPr>
            <a:r>
              <a:rPr lang="zh-CN" altLang="en-US"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rPr>
              <a:t>输入获奖名称</a:t>
            </a:r>
            <a:endParaRPr lang="en-US" altLang="zh-CN" sz="2000" b="1" dirty="0">
              <a:gradFill>
                <a:gsLst>
                  <a:gs pos="64000">
                    <a:prstClr val="white"/>
                  </a:gs>
                  <a:gs pos="68000">
                    <a:schemeClr val="accent3"/>
                  </a:gs>
                  <a:gs pos="33000">
                    <a:srgbClr val="FFFFFF"/>
                  </a:gs>
                  <a:gs pos="50000">
                    <a:srgbClr val="FFFFFF"/>
                  </a:gs>
                  <a:gs pos="39000">
                    <a:schemeClr val="accent3"/>
                  </a:gs>
                  <a:gs pos="81000">
                    <a:srgbClr val="FFFFFF"/>
                  </a:gs>
                </a:gsLst>
                <a:lin ang="2700000" scaled="1"/>
              </a:gradFill>
              <a:latin typeface="+mj-ea"/>
              <a:ea typeface="+mj-ea"/>
            </a:endParaRPr>
          </a:p>
        </p:txBody>
      </p:sp>
      <p:sp>
        <p:nvSpPr>
          <p:cNvPr id="91" name="TextBox 8+++">
            <a:extLst>
              <a:ext uri="{FF2B5EF4-FFF2-40B4-BE49-F238E27FC236}">
                <a16:creationId xmlns:a16="http://schemas.microsoft.com/office/drawing/2014/main" id="{6C510C15-3243-4494-B853-C20AD4A3774B}"/>
              </a:ext>
            </a:extLst>
          </p:cNvPr>
          <p:cNvSpPr txBox="1"/>
          <p:nvPr/>
        </p:nvSpPr>
        <p:spPr>
          <a:xfrm>
            <a:off x="6112317" y="4457635"/>
            <a:ext cx="2617667" cy="362792"/>
          </a:xfrm>
          <a:prstGeom prst="rect">
            <a:avLst/>
          </a:prstGeom>
          <a:noFill/>
        </p:spPr>
        <p:txBody>
          <a:bodyPr wrap="square">
            <a:spAutoFit/>
          </a:bodyPr>
          <a:lstStyle/>
          <a:p>
            <a:pPr>
              <a:lnSpc>
                <a:spcPct val="120000"/>
              </a:lnSpc>
              <a:spcBef>
                <a:spcPts val="300"/>
              </a:spcBef>
              <a:defRPr/>
            </a:pPr>
            <a:r>
              <a:rPr lang="zh-CN" altLang="en-US" sz="1600" dirty="0">
                <a:latin typeface="+mj-ea"/>
                <a:ea typeface="+mj-ea"/>
              </a:rPr>
              <a:t>输入与获奖有关的信息</a:t>
            </a:r>
            <a:endParaRPr lang="en-US" altLang="zh-CN" sz="1600" dirty="0">
              <a:latin typeface="+mj-ea"/>
              <a:ea typeface="+mj-ea"/>
            </a:endParaRPr>
          </a:p>
        </p:txBody>
      </p:sp>
      <p:pic>
        <p:nvPicPr>
          <p:cNvPr id="97" name="图片 96">
            <a:extLst>
              <a:ext uri="{FF2B5EF4-FFF2-40B4-BE49-F238E27FC236}">
                <a16:creationId xmlns:a16="http://schemas.microsoft.com/office/drawing/2014/main" id="{60DB0986-7AEE-49B2-ACAB-4DDD17E59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1649" y="2060398"/>
            <a:ext cx="3321293" cy="4209740"/>
          </a:xfrm>
          <a:prstGeom prst="rect">
            <a:avLst/>
          </a:prstGeom>
          <a:effectLst/>
        </p:spPr>
      </p:pic>
      <p:grpSp>
        <p:nvGrpSpPr>
          <p:cNvPr id="54" name="组合 53">
            <a:extLst>
              <a:ext uri="{FF2B5EF4-FFF2-40B4-BE49-F238E27FC236}">
                <a16:creationId xmlns:a16="http://schemas.microsoft.com/office/drawing/2014/main" id="{92DAF2B0-49BE-43F0-9D93-CAC19E76150F}"/>
              </a:ext>
            </a:extLst>
          </p:cNvPr>
          <p:cNvGrpSpPr/>
          <p:nvPr/>
        </p:nvGrpSpPr>
        <p:grpSpPr>
          <a:xfrm>
            <a:off x="20691" y="6192252"/>
            <a:ext cx="12150619" cy="207237"/>
            <a:chOff x="442912" y="6262554"/>
            <a:chExt cx="12150619" cy="207237"/>
          </a:xfrm>
        </p:grpSpPr>
        <p:grpSp>
          <p:nvGrpSpPr>
            <p:cNvPr id="56" name="组合 55">
              <a:extLst>
                <a:ext uri="{FF2B5EF4-FFF2-40B4-BE49-F238E27FC236}">
                  <a16:creationId xmlns:a16="http://schemas.microsoft.com/office/drawing/2014/main" id="{09D3B0B1-795B-4171-A45B-76DA2A4C9D25}"/>
                </a:ext>
              </a:extLst>
            </p:cNvPr>
            <p:cNvGrpSpPr/>
            <p:nvPr/>
          </p:nvGrpSpPr>
          <p:grpSpPr>
            <a:xfrm rot="16200000">
              <a:off x="3378017" y="3327449"/>
              <a:ext cx="207236" cy="6077445"/>
              <a:chOff x="3909697" y="668337"/>
              <a:chExt cx="66675" cy="5419725"/>
            </a:xfrm>
            <a:solidFill>
              <a:sysClr val="window" lastClr="FFFFFF">
                <a:alpha val="30000"/>
              </a:sysClr>
            </a:solidFill>
          </p:grpSpPr>
          <p:sp>
            <p:nvSpPr>
              <p:cNvPr id="92" name="任意多边形: 形状 91">
                <a:extLst>
                  <a:ext uri="{FF2B5EF4-FFF2-40B4-BE49-F238E27FC236}">
                    <a16:creationId xmlns:a16="http://schemas.microsoft.com/office/drawing/2014/main" id="{1A7744E1-3E16-4B42-B19F-57A7616E54E3}"/>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3" name="任意多边形: 形状 92">
                <a:extLst>
                  <a:ext uri="{FF2B5EF4-FFF2-40B4-BE49-F238E27FC236}">
                    <a16:creationId xmlns:a16="http://schemas.microsoft.com/office/drawing/2014/main" id="{3AAF7934-E64A-40DE-924B-BBC883F6067B}"/>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94" name="任意多边形: 形状 93">
                <a:extLst>
                  <a:ext uri="{FF2B5EF4-FFF2-40B4-BE49-F238E27FC236}">
                    <a16:creationId xmlns:a16="http://schemas.microsoft.com/office/drawing/2014/main" id="{254D475A-4668-4E1C-AB25-15A8532B6301}"/>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nvGrpSpPr>
            <p:cNvPr id="57" name="Group 22+">
              <a:extLst>
                <a:ext uri="{FF2B5EF4-FFF2-40B4-BE49-F238E27FC236}">
                  <a16:creationId xmlns:a16="http://schemas.microsoft.com/office/drawing/2014/main" id="{CB46E040-C57B-4594-AD74-3B80D2504664}"/>
                </a:ext>
              </a:extLst>
            </p:cNvPr>
            <p:cNvGrpSpPr/>
            <p:nvPr/>
          </p:nvGrpSpPr>
          <p:grpSpPr>
            <a:xfrm rot="5400000" flipH="1">
              <a:off x="9451191" y="3327450"/>
              <a:ext cx="207236" cy="6077445"/>
              <a:chOff x="3909697" y="668337"/>
              <a:chExt cx="66675" cy="5419725"/>
            </a:xfrm>
            <a:solidFill>
              <a:sysClr val="window" lastClr="FFFFFF">
                <a:alpha val="30000"/>
              </a:sysClr>
            </a:solidFill>
          </p:grpSpPr>
          <p:sp>
            <p:nvSpPr>
              <p:cNvPr id="58" name="任意多边形: 形状 57">
                <a:extLst>
                  <a:ext uri="{FF2B5EF4-FFF2-40B4-BE49-F238E27FC236}">
                    <a16:creationId xmlns:a16="http://schemas.microsoft.com/office/drawing/2014/main" id="{8486969C-9991-4D79-A997-6C49762CFB5B}"/>
                  </a:ext>
                </a:extLst>
              </p:cNvPr>
              <p:cNvSpPr/>
              <p:nvPr/>
            </p:nvSpPr>
            <p:spPr>
              <a:xfrm>
                <a:off x="3936653" y="728345"/>
                <a:ext cx="19050" cy="5295900"/>
              </a:xfrm>
              <a:custGeom>
                <a:avLst/>
                <a:gdLst>
                  <a:gd name="connsiteX0" fmla="*/ 21622 w 19050"/>
                  <a:gd name="connsiteY0" fmla="*/ 5301520 h 5295900"/>
                  <a:gd name="connsiteX1" fmla="*/ 0 w 19050"/>
                  <a:gd name="connsiteY1" fmla="*/ 5301520 h 5295900"/>
                  <a:gd name="connsiteX2" fmla="*/ 0 w 19050"/>
                  <a:gd name="connsiteY2" fmla="*/ 5291995 h 5295900"/>
                  <a:gd name="connsiteX3" fmla="*/ 21622 w 19050"/>
                  <a:gd name="connsiteY3" fmla="*/ 5291995 h 5295900"/>
                  <a:gd name="connsiteX4" fmla="*/ 21622 w 19050"/>
                  <a:gd name="connsiteY4" fmla="*/ 5301520 h 5295900"/>
                  <a:gd name="connsiteX5" fmla="*/ 21622 w 19050"/>
                  <a:gd name="connsiteY5" fmla="*/ 5247608 h 5295900"/>
                  <a:gd name="connsiteX6" fmla="*/ 0 w 19050"/>
                  <a:gd name="connsiteY6" fmla="*/ 5247608 h 5295900"/>
                  <a:gd name="connsiteX7" fmla="*/ 0 w 19050"/>
                  <a:gd name="connsiteY7" fmla="*/ 5238083 h 5295900"/>
                  <a:gd name="connsiteX8" fmla="*/ 21622 w 19050"/>
                  <a:gd name="connsiteY8" fmla="*/ 5238083 h 5295900"/>
                  <a:gd name="connsiteX9" fmla="*/ 21622 w 19050"/>
                  <a:gd name="connsiteY9" fmla="*/ 5247608 h 5295900"/>
                  <a:gd name="connsiteX10" fmla="*/ 21622 w 19050"/>
                  <a:gd name="connsiteY10" fmla="*/ 5193602 h 5295900"/>
                  <a:gd name="connsiteX11" fmla="*/ 0 w 19050"/>
                  <a:gd name="connsiteY11" fmla="*/ 5193602 h 5295900"/>
                  <a:gd name="connsiteX12" fmla="*/ 0 w 19050"/>
                  <a:gd name="connsiteY12" fmla="*/ 5184077 h 5295900"/>
                  <a:gd name="connsiteX13" fmla="*/ 21622 w 19050"/>
                  <a:gd name="connsiteY13" fmla="*/ 5184077 h 5295900"/>
                  <a:gd name="connsiteX14" fmla="*/ 21622 w 19050"/>
                  <a:gd name="connsiteY14" fmla="*/ 5193602 h 5295900"/>
                  <a:gd name="connsiteX15" fmla="*/ 21622 w 19050"/>
                  <a:gd name="connsiteY15" fmla="*/ 5139595 h 5295900"/>
                  <a:gd name="connsiteX16" fmla="*/ 0 w 19050"/>
                  <a:gd name="connsiteY16" fmla="*/ 5139595 h 5295900"/>
                  <a:gd name="connsiteX17" fmla="*/ 0 w 19050"/>
                  <a:gd name="connsiteY17" fmla="*/ 5130070 h 5295900"/>
                  <a:gd name="connsiteX18" fmla="*/ 21622 w 19050"/>
                  <a:gd name="connsiteY18" fmla="*/ 5130070 h 5295900"/>
                  <a:gd name="connsiteX19" fmla="*/ 21622 w 19050"/>
                  <a:gd name="connsiteY19" fmla="*/ 5139595 h 5295900"/>
                  <a:gd name="connsiteX20" fmla="*/ 21622 w 19050"/>
                  <a:gd name="connsiteY20" fmla="*/ 5031581 h 5295900"/>
                  <a:gd name="connsiteX21" fmla="*/ 0 w 19050"/>
                  <a:gd name="connsiteY21" fmla="*/ 5031581 h 5295900"/>
                  <a:gd name="connsiteX22" fmla="*/ 0 w 19050"/>
                  <a:gd name="connsiteY22" fmla="*/ 5022056 h 5295900"/>
                  <a:gd name="connsiteX23" fmla="*/ 21622 w 19050"/>
                  <a:gd name="connsiteY23" fmla="*/ 5022056 h 5295900"/>
                  <a:gd name="connsiteX24" fmla="*/ 21622 w 19050"/>
                  <a:gd name="connsiteY24" fmla="*/ 5031581 h 5295900"/>
                  <a:gd name="connsiteX25" fmla="*/ 21622 w 19050"/>
                  <a:gd name="connsiteY25" fmla="*/ 4977575 h 5295900"/>
                  <a:gd name="connsiteX26" fmla="*/ 0 w 19050"/>
                  <a:gd name="connsiteY26" fmla="*/ 4977575 h 5295900"/>
                  <a:gd name="connsiteX27" fmla="*/ 0 w 19050"/>
                  <a:gd name="connsiteY27" fmla="*/ 4968050 h 5295900"/>
                  <a:gd name="connsiteX28" fmla="*/ 21622 w 19050"/>
                  <a:gd name="connsiteY28" fmla="*/ 4968050 h 5295900"/>
                  <a:gd name="connsiteX29" fmla="*/ 21622 w 19050"/>
                  <a:gd name="connsiteY29" fmla="*/ 4977575 h 5295900"/>
                  <a:gd name="connsiteX30" fmla="*/ 21622 w 19050"/>
                  <a:gd name="connsiteY30" fmla="*/ 4923568 h 5295900"/>
                  <a:gd name="connsiteX31" fmla="*/ 0 w 19050"/>
                  <a:gd name="connsiteY31" fmla="*/ 4923568 h 5295900"/>
                  <a:gd name="connsiteX32" fmla="*/ 0 w 19050"/>
                  <a:gd name="connsiteY32" fmla="*/ 4914043 h 5295900"/>
                  <a:gd name="connsiteX33" fmla="*/ 21622 w 19050"/>
                  <a:gd name="connsiteY33" fmla="*/ 4914043 h 5295900"/>
                  <a:gd name="connsiteX34" fmla="*/ 21622 w 19050"/>
                  <a:gd name="connsiteY34" fmla="*/ 4923568 h 5295900"/>
                  <a:gd name="connsiteX35" fmla="*/ 21622 w 19050"/>
                  <a:gd name="connsiteY35" fmla="*/ 4869561 h 5295900"/>
                  <a:gd name="connsiteX36" fmla="*/ 0 w 19050"/>
                  <a:gd name="connsiteY36" fmla="*/ 4869561 h 5295900"/>
                  <a:gd name="connsiteX37" fmla="*/ 0 w 19050"/>
                  <a:gd name="connsiteY37" fmla="*/ 4860036 h 5295900"/>
                  <a:gd name="connsiteX38" fmla="*/ 21622 w 19050"/>
                  <a:gd name="connsiteY38" fmla="*/ 4860036 h 5295900"/>
                  <a:gd name="connsiteX39" fmla="*/ 21622 w 19050"/>
                  <a:gd name="connsiteY39" fmla="*/ 4869561 h 5295900"/>
                  <a:gd name="connsiteX40" fmla="*/ 21622 w 19050"/>
                  <a:gd name="connsiteY40" fmla="*/ 4761548 h 5295900"/>
                  <a:gd name="connsiteX41" fmla="*/ 0 w 19050"/>
                  <a:gd name="connsiteY41" fmla="*/ 4761548 h 5295900"/>
                  <a:gd name="connsiteX42" fmla="*/ 0 w 19050"/>
                  <a:gd name="connsiteY42" fmla="*/ 4752023 h 5295900"/>
                  <a:gd name="connsiteX43" fmla="*/ 21622 w 19050"/>
                  <a:gd name="connsiteY43" fmla="*/ 4752023 h 5295900"/>
                  <a:gd name="connsiteX44" fmla="*/ 21622 w 19050"/>
                  <a:gd name="connsiteY44" fmla="*/ 4761548 h 5295900"/>
                  <a:gd name="connsiteX45" fmla="*/ 21622 w 19050"/>
                  <a:gd name="connsiteY45" fmla="*/ 4707541 h 5295900"/>
                  <a:gd name="connsiteX46" fmla="*/ 0 w 19050"/>
                  <a:gd name="connsiteY46" fmla="*/ 4707541 h 5295900"/>
                  <a:gd name="connsiteX47" fmla="*/ 0 w 19050"/>
                  <a:gd name="connsiteY47" fmla="*/ 4698016 h 5295900"/>
                  <a:gd name="connsiteX48" fmla="*/ 21622 w 19050"/>
                  <a:gd name="connsiteY48" fmla="*/ 4698016 h 5295900"/>
                  <a:gd name="connsiteX49" fmla="*/ 21622 w 19050"/>
                  <a:gd name="connsiteY49" fmla="*/ 4707541 h 5295900"/>
                  <a:gd name="connsiteX50" fmla="*/ 21622 w 19050"/>
                  <a:gd name="connsiteY50" fmla="*/ 4653534 h 5295900"/>
                  <a:gd name="connsiteX51" fmla="*/ 0 w 19050"/>
                  <a:gd name="connsiteY51" fmla="*/ 4653534 h 5295900"/>
                  <a:gd name="connsiteX52" fmla="*/ 0 w 19050"/>
                  <a:gd name="connsiteY52" fmla="*/ 4644009 h 5295900"/>
                  <a:gd name="connsiteX53" fmla="*/ 21622 w 19050"/>
                  <a:gd name="connsiteY53" fmla="*/ 4644009 h 5295900"/>
                  <a:gd name="connsiteX54" fmla="*/ 21622 w 19050"/>
                  <a:gd name="connsiteY54" fmla="*/ 4653534 h 5295900"/>
                  <a:gd name="connsiteX55" fmla="*/ 21622 w 19050"/>
                  <a:gd name="connsiteY55" fmla="*/ 4599528 h 5295900"/>
                  <a:gd name="connsiteX56" fmla="*/ 0 w 19050"/>
                  <a:gd name="connsiteY56" fmla="*/ 4599528 h 5295900"/>
                  <a:gd name="connsiteX57" fmla="*/ 0 w 19050"/>
                  <a:gd name="connsiteY57" fmla="*/ 4590003 h 5295900"/>
                  <a:gd name="connsiteX58" fmla="*/ 21622 w 19050"/>
                  <a:gd name="connsiteY58" fmla="*/ 4590003 h 5295900"/>
                  <a:gd name="connsiteX59" fmla="*/ 21622 w 19050"/>
                  <a:gd name="connsiteY59" fmla="*/ 4599528 h 5295900"/>
                  <a:gd name="connsiteX60" fmla="*/ 21622 w 19050"/>
                  <a:gd name="connsiteY60" fmla="*/ 4491609 h 5295900"/>
                  <a:gd name="connsiteX61" fmla="*/ 0 w 19050"/>
                  <a:gd name="connsiteY61" fmla="*/ 4491609 h 5295900"/>
                  <a:gd name="connsiteX62" fmla="*/ 0 w 19050"/>
                  <a:gd name="connsiteY62" fmla="*/ 4482084 h 5295900"/>
                  <a:gd name="connsiteX63" fmla="*/ 21622 w 19050"/>
                  <a:gd name="connsiteY63" fmla="*/ 4482084 h 5295900"/>
                  <a:gd name="connsiteX64" fmla="*/ 21622 w 19050"/>
                  <a:gd name="connsiteY64" fmla="*/ 4491609 h 5295900"/>
                  <a:gd name="connsiteX65" fmla="*/ 21622 w 19050"/>
                  <a:gd name="connsiteY65" fmla="*/ 4437603 h 5295900"/>
                  <a:gd name="connsiteX66" fmla="*/ 0 w 19050"/>
                  <a:gd name="connsiteY66" fmla="*/ 4437603 h 5295900"/>
                  <a:gd name="connsiteX67" fmla="*/ 0 w 19050"/>
                  <a:gd name="connsiteY67" fmla="*/ 4428078 h 5295900"/>
                  <a:gd name="connsiteX68" fmla="*/ 21622 w 19050"/>
                  <a:gd name="connsiteY68" fmla="*/ 4428078 h 5295900"/>
                  <a:gd name="connsiteX69" fmla="*/ 21622 w 19050"/>
                  <a:gd name="connsiteY69" fmla="*/ 4437603 h 5295900"/>
                  <a:gd name="connsiteX70" fmla="*/ 21622 w 19050"/>
                  <a:gd name="connsiteY70" fmla="*/ 4383596 h 5295900"/>
                  <a:gd name="connsiteX71" fmla="*/ 0 w 19050"/>
                  <a:gd name="connsiteY71" fmla="*/ 4383596 h 5295900"/>
                  <a:gd name="connsiteX72" fmla="*/ 0 w 19050"/>
                  <a:gd name="connsiteY72" fmla="*/ 4374071 h 5295900"/>
                  <a:gd name="connsiteX73" fmla="*/ 21622 w 19050"/>
                  <a:gd name="connsiteY73" fmla="*/ 4374071 h 5295900"/>
                  <a:gd name="connsiteX74" fmla="*/ 21622 w 19050"/>
                  <a:gd name="connsiteY74" fmla="*/ 4383596 h 5295900"/>
                  <a:gd name="connsiteX75" fmla="*/ 21622 w 19050"/>
                  <a:gd name="connsiteY75" fmla="*/ 4329589 h 5295900"/>
                  <a:gd name="connsiteX76" fmla="*/ 0 w 19050"/>
                  <a:gd name="connsiteY76" fmla="*/ 4329589 h 5295900"/>
                  <a:gd name="connsiteX77" fmla="*/ 0 w 19050"/>
                  <a:gd name="connsiteY77" fmla="*/ 4320064 h 5295900"/>
                  <a:gd name="connsiteX78" fmla="*/ 21622 w 19050"/>
                  <a:gd name="connsiteY78" fmla="*/ 4320064 h 5295900"/>
                  <a:gd name="connsiteX79" fmla="*/ 21622 w 19050"/>
                  <a:gd name="connsiteY79" fmla="*/ 4329589 h 5295900"/>
                  <a:gd name="connsiteX80" fmla="*/ 21622 w 19050"/>
                  <a:gd name="connsiteY80" fmla="*/ 4221576 h 5295900"/>
                  <a:gd name="connsiteX81" fmla="*/ 0 w 19050"/>
                  <a:gd name="connsiteY81" fmla="*/ 4221576 h 5295900"/>
                  <a:gd name="connsiteX82" fmla="*/ 0 w 19050"/>
                  <a:gd name="connsiteY82" fmla="*/ 4212051 h 5295900"/>
                  <a:gd name="connsiteX83" fmla="*/ 21622 w 19050"/>
                  <a:gd name="connsiteY83" fmla="*/ 4212051 h 5295900"/>
                  <a:gd name="connsiteX84" fmla="*/ 21622 w 19050"/>
                  <a:gd name="connsiteY84" fmla="*/ 4221576 h 5295900"/>
                  <a:gd name="connsiteX85" fmla="*/ 21622 w 19050"/>
                  <a:gd name="connsiteY85" fmla="*/ 4167569 h 5295900"/>
                  <a:gd name="connsiteX86" fmla="*/ 0 w 19050"/>
                  <a:gd name="connsiteY86" fmla="*/ 4167569 h 5295900"/>
                  <a:gd name="connsiteX87" fmla="*/ 0 w 19050"/>
                  <a:gd name="connsiteY87" fmla="*/ 4158044 h 5295900"/>
                  <a:gd name="connsiteX88" fmla="*/ 21622 w 19050"/>
                  <a:gd name="connsiteY88" fmla="*/ 4158044 h 5295900"/>
                  <a:gd name="connsiteX89" fmla="*/ 21622 w 19050"/>
                  <a:gd name="connsiteY89" fmla="*/ 4167569 h 5295900"/>
                  <a:gd name="connsiteX90" fmla="*/ 21622 w 19050"/>
                  <a:gd name="connsiteY90" fmla="*/ 4113562 h 5295900"/>
                  <a:gd name="connsiteX91" fmla="*/ 0 w 19050"/>
                  <a:gd name="connsiteY91" fmla="*/ 4113562 h 5295900"/>
                  <a:gd name="connsiteX92" fmla="*/ 0 w 19050"/>
                  <a:gd name="connsiteY92" fmla="*/ 4104037 h 5295900"/>
                  <a:gd name="connsiteX93" fmla="*/ 21622 w 19050"/>
                  <a:gd name="connsiteY93" fmla="*/ 4104037 h 5295900"/>
                  <a:gd name="connsiteX94" fmla="*/ 21622 w 19050"/>
                  <a:gd name="connsiteY94" fmla="*/ 4113562 h 5295900"/>
                  <a:gd name="connsiteX95" fmla="*/ 21622 w 19050"/>
                  <a:gd name="connsiteY95" fmla="*/ 4059555 h 5295900"/>
                  <a:gd name="connsiteX96" fmla="*/ 0 w 19050"/>
                  <a:gd name="connsiteY96" fmla="*/ 4059555 h 5295900"/>
                  <a:gd name="connsiteX97" fmla="*/ 0 w 19050"/>
                  <a:gd name="connsiteY97" fmla="*/ 4050030 h 5295900"/>
                  <a:gd name="connsiteX98" fmla="*/ 21622 w 19050"/>
                  <a:gd name="connsiteY98" fmla="*/ 4050030 h 5295900"/>
                  <a:gd name="connsiteX99" fmla="*/ 21622 w 19050"/>
                  <a:gd name="connsiteY99" fmla="*/ 4059555 h 5295900"/>
                  <a:gd name="connsiteX100" fmla="*/ 21622 w 19050"/>
                  <a:gd name="connsiteY100" fmla="*/ 3951542 h 5295900"/>
                  <a:gd name="connsiteX101" fmla="*/ 0 w 19050"/>
                  <a:gd name="connsiteY101" fmla="*/ 3951542 h 5295900"/>
                  <a:gd name="connsiteX102" fmla="*/ 0 w 19050"/>
                  <a:gd name="connsiteY102" fmla="*/ 3942017 h 5295900"/>
                  <a:gd name="connsiteX103" fmla="*/ 21622 w 19050"/>
                  <a:gd name="connsiteY103" fmla="*/ 3942017 h 5295900"/>
                  <a:gd name="connsiteX104" fmla="*/ 21622 w 19050"/>
                  <a:gd name="connsiteY104" fmla="*/ 3951542 h 5295900"/>
                  <a:gd name="connsiteX105" fmla="*/ 21622 w 19050"/>
                  <a:gd name="connsiteY105" fmla="*/ 3897535 h 5295900"/>
                  <a:gd name="connsiteX106" fmla="*/ 0 w 19050"/>
                  <a:gd name="connsiteY106" fmla="*/ 3897535 h 5295900"/>
                  <a:gd name="connsiteX107" fmla="*/ 0 w 19050"/>
                  <a:gd name="connsiteY107" fmla="*/ 3888010 h 5295900"/>
                  <a:gd name="connsiteX108" fmla="*/ 21622 w 19050"/>
                  <a:gd name="connsiteY108" fmla="*/ 3888010 h 5295900"/>
                  <a:gd name="connsiteX109" fmla="*/ 21622 w 19050"/>
                  <a:gd name="connsiteY109" fmla="*/ 3897535 h 5295900"/>
                  <a:gd name="connsiteX110" fmla="*/ 21622 w 19050"/>
                  <a:gd name="connsiteY110" fmla="*/ 3843528 h 5295900"/>
                  <a:gd name="connsiteX111" fmla="*/ 0 w 19050"/>
                  <a:gd name="connsiteY111" fmla="*/ 3843528 h 5295900"/>
                  <a:gd name="connsiteX112" fmla="*/ 0 w 19050"/>
                  <a:gd name="connsiteY112" fmla="*/ 3834003 h 5295900"/>
                  <a:gd name="connsiteX113" fmla="*/ 21622 w 19050"/>
                  <a:gd name="connsiteY113" fmla="*/ 3834003 h 5295900"/>
                  <a:gd name="connsiteX114" fmla="*/ 21622 w 19050"/>
                  <a:gd name="connsiteY114" fmla="*/ 3843528 h 5295900"/>
                  <a:gd name="connsiteX115" fmla="*/ 21622 w 19050"/>
                  <a:gd name="connsiteY115" fmla="*/ 3789521 h 5295900"/>
                  <a:gd name="connsiteX116" fmla="*/ 0 w 19050"/>
                  <a:gd name="connsiteY116" fmla="*/ 3789521 h 5295900"/>
                  <a:gd name="connsiteX117" fmla="*/ 0 w 19050"/>
                  <a:gd name="connsiteY117" fmla="*/ 3779996 h 5295900"/>
                  <a:gd name="connsiteX118" fmla="*/ 21622 w 19050"/>
                  <a:gd name="connsiteY118" fmla="*/ 3779996 h 5295900"/>
                  <a:gd name="connsiteX119" fmla="*/ 21622 w 19050"/>
                  <a:gd name="connsiteY119" fmla="*/ 3789521 h 5295900"/>
                  <a:gd name="connsiteX120" fmla="*/ 21622 w 19050"/>
                  <a:gd name="connsiteY120" fmla="*/ 3681603 h 5295900"/>
                  <a:gd name="connsiteX121" fmla="*/ 0 w 19050"/>
                  <a:gd name="connsiteY121" fmla="*/ 3681603 h 5295900"/>
                  <a:gd name="connsiteX122" fmla="*/ 0 w 19050"/>
                  <a:gd name="connsiteY122" fmla="*/ 3672078 h 5295900"/>
                  <a:gd name="connsiteX123" fmla="*/ 21622 w 19050"/>
                  <a:gd name="connsiteY123" fmla="*/ 3672078 h 5295900"/>
                  <a:gd name="connsiteX124" fmla="*/ 21622 w 19050"/>
                  <a:gd name="connsiteY124" fmla="*/ 3681603 h 5295900"/>
                  <a:gd name="connsiteX125" fmla="*/ 21622 w 19050"/>
                  <a:gd name="connsiteY125" fmla="*/ 3627596 h 5295900"/>
                  <a:gd name="connsiteX126" fmla="*/ 0 w 19050"/>
                  <a:gd name="connsiteY126" fmla="*/ 3627596 h 5295900"/>
                  <a:gd name="connsiteX127" fmla="*/ 0 w 19050"/>
                  <a:gd name="connsiteY127" fmla="*/ 3618071 h 5295900"/>
                  <a:gd name="connsiteX128" fmla="*/ 21622 w 19050"/>
                  <a:gd name="connsiteY128" fmla="*/ 3618071 h 5295900"/>
                  <a:gd name="connsiteX129" fmla="*/ 21622 w 19050"/>
                  <a:gd name="connsiteY129" fmla="*/ 3627596 h 5295900"/>
                  <a:gd name="connsiteX130" fmla="*/ 21622 w 19050"/>
                  <a:gd name="connsiteY130" fmla="*/ 3573590 h 5295900"/>
                  <a:gd name="connsiteX131" fmla="*/ 0 w 19050"/>
                  <a:gd name="connsiteY131" fmla="*/ 3573590 h 5295900"/>
                  <a:gd name="connsiteX132" fmla="*/ 0 w 19050"/>
                  <a:gd name="connsiteY132" fmla="*/ 3564065 h 5295900"/>
                  <a:gd name="connsiteX133" fmla="*/ 21622 w 19050"/>
                  <a:gd name="connsiteY133" fmla="*/ 3564065 h 5295900"/>
                  <a:gd name="connsiteX134" fmla="*/ 21622 w 19050"/>
                  <a:gd name="connsiteY134" fmla="*/ 3573590 h 5295900"/>
                  <a:gd name="connsiteX135" fmla="*/ 21622 w 19050"/>
                  <a:gd name="connsiteY135" fmla="*/ 3519583 h 5295900"/>
                  <a:gd name="connsiteX136" fmla="*/ 0 w 19050"/>
                  <a:gd name="connsiteY136" fmla="*/ 3519583 h 5295900"/>
                  <a:gd name="connsiteX137" fmla="*/ 0 w 19050"/>
                  <a:gd name="connsiteY137" fmla="*/ 3510058 h 5295900"/>
                  <a:gd name="connsiteX138" fmla="*/ 21622 w 19050"/>
                  <a:gd name="connsiteY138" fmla="*/ 3510058 h 5295900"/>
                  <a:gd name="connsiteX139" fmla="*/ 21622 w 19050"/>
                  <a:gd name="connsiteY139" fmla="*/ 3519583 h 5295900"/>
                  <a:gd name="connsiteX140" fmla="*/ 21622 w 19050"/>
                  <a:gd name="connsiteY140" fmla="*/ 3411569 h 5295900"/>
                  <a:gd name="connsiteX141" fmla="*/ 0 w 19050"/>
                  <a:gd name="connsiteY141" fmla="*/ 3411569 h 5295900"/>
                  <a:gd name="connsiteX142" fmla="*/ 0 w 19050"/>
                  <a:gd name="connsiteY142" fmla="*/ 3402044 h 5295900"/>
                  <a:gd name="connsiteX143" fmla="*/ 21622 w 19050"/>
                  <a:gd name="connsiteY143" fmla="*/ 3402044 h 5295900"/>
                  <a:gd name="connsiteX144" fmla="*/ 21622 w 19050"/>
                  <a:gd name="connsiteY144" fmla="*/ 3411569 h 5295900"/>
                  <a:gd name="connsiteX145" fmla="*/ 21622 w 19050"/>
                  <a:gd name="connsiteY145" fmla="*/ 3357563 h 5295900"/>
                  <a:gd name="connsiteX146" fmla="*/ 0 w 19050"/>
                  <a:gd name="connsiteY146" fmla="*/ 3357563 h 5295900"/>
                  <a:gd name="connsiteX147" fmla="*/ 0 w 19050"/>
                  <a:gd name="connsiteY147" fmla="*/ 3348038 h 5295900"/>
                  <a:gd name="connsiteX148" fmla="*/ 21622 w 19050"/>
                  <a:gd name="connsiteY148" fmla="*/ 3348038 h 5295900"/>
                  <a:gd name="connsiteX149" fmla="*/ 21622 w 19050"/>
                  <a:gd name="connsiteY149" fmla="*/ 3357563 h 5295900"/>
                  <a:gd name="connsiteX150" fmla="*/ 21622 w 19050"/>
                  <a:gd name="connsiteY150" fmla="*/ 3303556 h 5295900"/>
                  <a:gd name="connsiteX151" fmla="*/ 0 w 19050"/>
                  <a:gd name="connsiteY151" fmla="*/ 3303556 h 5295900"/>
                  <a:gd name="connsiteX152" fmla="*/ 0 w 19050"/>
                  <a:gd name="connsiteY152" fmla="*/ 3294031 h 5295900"/>
                  <a:gd name="connsiteX153" fmla="*/ 21622 w 19050"/>
                  <a:gd name="connsiteY153" fmla="*/ 3294031 h 5295900"/>
                  <a:gd name="connsiteX154" fmla="*/ 21622 w 19050"/>
                  <a:gd name="connsiteY154" fmla="*/ 3303556 h 5295900"/>
                  <a:gd name="connsiteX155" fmla="*/ 21622 w 19050"/>
                  <a:gd name="connsiteY155" fmla="*/ 3249549 h 5295900"/>
                  <a:gd name="connsiteX156" fmla="*/ 0 w 19050"/>
                  <a:gd name="connsiteY156" fmla="*/ 3249549 h 5295900"/>
                  <a:gd name="connsiteX157" fmla="*/ 0 w 19050"/>
                  <a:gd name="connsiteY157" fmla="*/ 3240024 h 5295900"/>
                  <a:gd name="connsiteX158" fmla="*/ 21622 w 19050"/>
                  <a:gd name="connsiteY158" fmla="*/ 3240024 h 5295900"/>
                  <a:gd name="connsiteX159" fmla="*/ 21622 w 19050"/>
                  <a:gd name="connsiteY159" fmla="*/ 3249549 h 5295900"/>
                  <a:gd name="connsiteX160" fmla="*/ 21622 w 19050"/>
                  <a:gd name="connsiteY160" fmla="*/ 3141536 h 5295900"/>
                  <a:gd name="connsiteX161" fmla="*/ 0 w 19050"/>
                  <a:gd name="connsiteY161" fmla="*/ 3141536 h 5295900"/>
                  <a:gd name="connsiteX162" fmla="*/ 0 w 19050"/>
                  <a:gd name="connsiteY162" fmla="*/ 3132011 h 5295900"/>
                  <a:gd name="connsiteX163" fmla="*/ 21622 w 19050"/>
                  <a:gd name="connsiteY163" fmla="*/ 3132011 h 5295900"/>
                  <a:gd name="connsiteX164" fmla="*/ 21622 w 19050"/>
                  <a:gd name="connsiteY164" fmla="*/ 3141536 h 5295900"/>
                  <a:gd name="connsiteX165" fmla="*/ 21622 w 19050"/>
                  <a:gd name="connsiteY165" fmla="*/ 3087529 h 5295900"/>
                  <a:gd name="connsiteX166" fmla="*/ 0 w 19050"/>
                  <a:gd name="connsiteY166" fmla="*/ 3087529 h 5295900"/>
                  <a:gd name="connsiteX167" fmla="*/ 0 w 19050"/>
                  <a:gd name="connsiteY167" fmla="*/ 3078004 h 5295900"/>
                  <a:gd name="connsiteX168" fmla="*/ 21622 w 19050"/>
                  <a:gd name="connsiteY168" fmla="*/ 3078004 h 5295900"/>
                  <a:gd name="connsiteX169" fmla="*/ 21622 w 19050"/>
                  <a:gd name="connsiteY169" fmla="*/ 3087529 h 5295900"/>
                  <a:gd name="connsiteX170" fmla="*/ 21622 w 19050"/>
                  <a:gd name="connsiteY170" fmla="*/ 3033617 h 5295900"/>
                  <a:gd name="connsiteX171" fmla="*/ 0 w 19050"/>
                  <a:gd name="connsiteY171" fmla="*/ 3033617 h 5295900"/>
                  <a:gd name="connsiteX172" fmla="*/ 0 w 19050"/>
                  <a:gd name="connsiteY172" fmla="*/ 3024092 h 5295900"/>
                  <a:gd name="connsiteX173" fmla="*/ 21622 w 19050"/>
                  <a:gd name="connsiteY173" fmla="*/ 3024092 h 5295900"/>
                  <a:gd name="connsiteX174" fmla="*/ 21622 w 19050"/>
                  <a:gd name="connsiteY174" fmla="*/ 3033617 h 5295900"/>
                  <a:gd name="connsiteX175" fmla="*/ 21622 w 19050"/>
                  <a:gd name="connsiteY175" fmla="*/ 2979611 h 5295900"/>
                  <a:gd name="connsiteX176" fmla="*/ 0 w 19050"/>
                  <a:gd name="connsiteY176" fmla="*/ 2979611 h 5295900"/>
                  <a:gd name="connsiteX177" fmla="*/ 0 w 19050"/>
                  <a:gd name="connsiteY177" fmla="*/ 2970086 h 5295900"/>
                  <a:gd name="connsiteX178" fmla="*/ 21622 w 19050"/>
                  <a:gd name="connsiteY178" fmla="*/ 2970086 h 5295900"/>
                  <a:gd name="connsiteX179" fmla="*/ 21622 w 19050"/>
                  <a:gd name="connsiteY179" fmla="*/ 2979611 h 5295900"/>
                  <a:gd name="connsiteX180" fmla="*/ 21622 w 19050"/>
                  <a:gd name="connsiteY180" fmla="*/ 2871597 h 5295900"/>
                  <a:gd name="connsiteX181" fmla="*/ 0 w 19050"/>
                  <a:gd name="connsiteY181" fmla="*/ 2871597 h 5295900"/>
                  <a:gd name="connsiteX182" fmla="*/ 0 w 19050"/>
                  <a:gd name="connsiteY182" fmla="*/ 2862072 h 5295900"/>
                  <a:gd name="connsiteX183" fmla="*/ 21622 w 19050"/>
                  <a:gd name="connsiteY183" fmla="*/ 2862072 h 5295900"/>
                  <a:gd name="connsiteX184" fmla="*/ 21622 w 19050"/>
                  <a:gd name="connsiteY184" fmla="*/ 2871597 h 5295900"/>
                  <a:gd name="connsiteX185" fmla="*/ 21622 w 19050"/>
                  <a:gd name="connsiteY185" fmla="*/ 2817590 h 5295900"/>
                  <a:gd name="connsiteX186" fmla="*/ 0 w 19050"/>
                  <a:gd name="connsiteY186" fmla="*/ 2817590 h 5295900"/>
                  <a:gd name="connsiteX187" fmla="*/ 0 w 19050"/>
                  <a:gd name="connsiteY187" fmla="*/ 2808065 h 5295900"/>
                  <a:gd name="connsiteX188" fmla="*/ 21622 w 19050"/>
                  <a:gd name="connsiteY188" fmla="*/ 2808065 h 5295900"/>
                  <a:gd name="connsiteX189" fmla="*/ 21622 w 19050"/>
                  <a:gd name="connsiteY189" fmla="*/ 2817590 h 5295900"/>
                  <a:gd name="connsiteX190" fmla="*/ 21622 w 19050"/>
                  <a:gd name="connsiteY190" fmla="*/ 2763584 h 5295900"/>
                  <a:gd name="connsiteX191" fmla="*/ 0 w 19050"/>
                  <a:gd name="connsiteY191" fmla="*/ 2763584 h 5295900"/>
                  <a:gd name="connsiteX192" fmla="*/ 0 w 19050"/>
                  <a:gd name="connsiteY192" fmla="*/ 2754059 h 5295900"/>
                  <a:gd name="connsiteX193" fmla="*/ 21622 w 19050"/>
                  <a:gd name="connsiteY193" fmla="*/ 2754059 h 5295900"/>
                  <a:gd name="connsiteX194" fmla="*/ 21622 w 19050"/>
                  <a:gd name="connsiteY194" fmla="*/ 2763584 h 5295900"/>
                  <a:gd name="connsiteX195" fmla="*/ 21622 w 19050"/>
                  <a:gd name="connsiteY195" fmla="*/ 2709577 h 5295900"/>
                  <a:gd name="connsiteX196" fmla="*/ 0 w 19050"/>
                  <a:gd name="connsiteY196" fmla="*/ 2709577 h 5295900"/>
                  <a:gd name="connsiteX197" fmla="*/ 0 w 19050"/>
                  <a:gd name="connsiteY197" fmla="*/ 2700052 h 5295900"/>
                  <a:gd name="connsiteX198" fmla="*/ 21622 w 19050"/>
                  <a:gd name="connsiteY198" fmla="*/ 2700052 h 5295900"/>
                  <a:gd name="connsiteX199" fmla="*/ 21622 w 19050"/>
                  <a:gd name="connsiteY199" fmla="*/ 2709577 h 5295900"/>
                  <a:gd name="connsiteX200" fmla="*/ 21622 w 19050"/>
                  <a:gd name="connsiteY200" fmla="*/ 2601563 h 5295900"/>
                  <a:gd name="connsiteX201" fmla="*/ 0 w 19050"/>
                  <a:gd name="connsiteY201" fmla="*/ 2601563 h 5295900"/>
                  <a:gd name="connsiteX202" fmla="*/ 0 w 19050"/>
                  <a:gd name="connsiteY202" fmla="*/ 2592038 h 5295900"/>
                  <a:gd name="connsiteX203" fmla="*/ 21622 w 19050"/>
                  <a:gd name="connsiteY203" fmla="*/ 2592038 h 5295900"/>
                  <a:gd name="connsiteX204" fmla="*/ 21622 w 19050"/>
                  <a:gd name="connsiteY204" fmla="*/ 2601563 h 5295900"/>
                  <a:gd name="connsiteX205" fmla="*/ 21622 w 19050"/>
                  <a:gd name="connsiteY205" fmla="*/ 2547557 h 5295900"/>
                  <a:gd name="connsiteX206" fmla="*/ 0 w 19050"/>
                  <a:gd name="connsiteY206" fmla="*/ 2547557 h 5295900"/>
                  <a:gd name="connsiteX207" fmla="*/ 0 w 19050"/>
                  <a:gd name="connsiteY207" fmla="*/ 2538032 h 5295900"/>
                  <a:gd name="connsiteX208" fmla="*/ 21622 w 19050"/>
                  <a:gd name="connsiteY208" fmla="*/ 2538032 h 5295900"/>
                  <a:gd name="connsiteX209" fmla="*/ 21622 w 19050"/>
                  <a:gd name="connsiteY209" fmla="*/ 2547557 h 5295900"/>
                  <a:gd name="connsiteX210" fmla="*/ 21622 w 19050"/>
                  <a:gd name="connsiteY210" fmla="*/ 2493550 h 5295900"/>
                  <a:gd name="connsiteX211" fmla="*/ 0 w 19050"/>
                  <a:gd name="connsiteY211" fmla="*/ 2493550 h 5295900"/>
                  <a:gd name="connsiteX212" fmla="*/ 0 w 19050"/>
                  <a:gd name="connsiteY212" fmla="*/ 2484025 h 5295900"/>
                  <a:gd name="connsiteX213" fmla="*/ 21622 w 19050"/>
                  <a:gd name="connsiteY213" fmla="*/ 2484025 h 5295900"/>
                  <a:gd name="connsiteX214" fmla="*/ 21622 w 19050"/>
                  <a:gd name="connsiteY214" fmla="*/ 2493550 h 5295900"/>
                  <a:gd name="connsiteX215" fmla="*/ 21622 w 19050"/>
                  <a:gd name="connsiteY215" fmla="*/ 2439543 h 5295900"/>
                  <a:gd name="connsiteX216" fmla="*/ 0 w 19050"/>
                  <a:gd name="connsiteY216" fmla="*/ 2439543 h 5295900"/>
                  <a:gd name="connsiteX217" fmla="*/ 0 w 19050"/>
                  <a:gd name="connsiteY217" fmla="*/ 2430018 h 5295900"/>
                  <a:gd name="connsiteX218" fmla="*/ 21622 w 19050"/>
                  <a:gd name="connsiteY218" fmla="*/ 2430018 h 5295900"/>
                  <a:gd name="connsiteX219" fmla="*/ 21622 w 19050"/>
                  <a:gd name="connsiteY219" fmla="*/ 2439543 h 5295900"/>
                  <a:gd name="connsiteX220" fmla="*/ 21622 w 19050"/>
                  <a:gd name="connsiteY220" fmla="*/ 2331530 h 5295900"/>
                  <a:gd name="connsiteX221" fmla="*/ 0 w 19050"/>
                  <a:gd name="connsiteY221" fmla="*/ 2331530 h 5295900"/>
                  <a:gd name="connsiteX222" fmla="*/ 0 w 19050"/>
                  <a:gd name="connsiteY222" fmla="*/ 2322005 h 5295900"/>
                  <a:gd name="connsiteX223" fmla="*/ 21622 w 19050"/>
                  <a:gd name="connsiteY223" fmla="*/ 2322005 h 5295900"/>
                  <a:gd name="connsiteX224" fmla="*/ 21622 w 19050"/>
                  <a:gd name="connsiteY224" fmla="*/ 2331530 h 5295900"/>
                  <a:gd name="connsiteX225" fmla="*/ 21622 w 19050"/>
                  <a:gd name="connsiteY225" fmla="*/ 2277618 h 5295900"/>
                  <a:gd name="connsiteX226" fmla="*/ 0 w 19050"/>
                  <a:gd name="connsiteY226" fmla="*/ 2277618 h 5295900"/>
                  <a:gd name="connsiteX227" fmla="*/ 0 w 19050"/>
                  <a:gd name="connsiteY227" fmla="*/ 2268093 h 5295900"/>
                  <a:gd name="connsiteX228" fmla="*/ 21622 w 19050"/>
                  <a:gd name="connsiteY228" fmla="*/ 2268093 h 5295900"/>
                  <a:gd name="connsiteX229" fmla="*/ 21622 w 19050"/>
                  <a:gd name="connsiteY229" fmla="*/ 2277618 h 5295900"/>
                  <a:gd name="connsiteX230" fmla="*/ 21622 w 19050"/>
                  <a:gd name="connsiteY230" fmla="*/ 2223611 h 5295900"/>
                  <a:gd name="connsiteX231" fmla="*/ 0 w 19050"/>
                  <a:gd name="connsiteY231" fmla="*/ 2223611 h 5295900"/>
                  <a:gd name="connsiteX232" fmla="*/ 0 w 19050"/>
                  <a:gd name="connsiteY232" fmla="*/ 2214086 h 5295900"/>
                  <a:gd name="connsiteX233" fmla="*/ 21622 w 19050"/>
                  <a:gd name="connsiteY233" fmla="*/ 2214086 h 5295900"/>
                  <a:gd name="connsiteX234" fmla="*/ 21622 w 19050"/>
                  <a:gd name="connsiteY234" fmla="*/ 2223611 h 5295900"/>
                  <a:gd name="connsiteX235" fmla="*/ 21622 w 19050"/>
                  <a:gd name="connsiteY235" fmla="*/ 2169605 h 5295900"/>
                  <a:gd name="connsiteX236" fmla="*/ 0 w 19050"/>
                  <a:gd name="connsiteY236" fmla="*/ 2169605 h 5295900"/>
                  <a:gd name="connsiteX237" fmla="*/ 0 w 19050"/>
                  <a:gd name="connsiteY237" fmla="*/ 2160080 h 5295900"/>
                  <a:gd name="connsiteX238" fmla="*/ 21622 w 19050"/>
                  <a:gd name="connsiteY238" fmla="*/ 2160080 h 5295900"/>
                  <a:gd name="connsiteX239" fmla="*/ 21622 w 19050"/>
                  <a:gd name="connsiteY239" fmla="*/ 2169605 h 5295900"/>
                  <a:gd name="connsiteX240" fmla="*/ 21622 w 19050"/>
                  <a:gd name="connsiteY240" fmla="*/ 2061591 h 5295900"/>
                  <a:gd name="connsiteX241" fmla="*/ 0 w 19050"/>
                  <a:gd name="connsiteY241" fmla="*/ 2061591 h 5295900"/>
                  <a:gd name="connsiteX242" fmla="*/ 0 w 19050"/>
                  <a:gd name="connsiteY242" fmla="*/ 2052066 h 5295900"/>
                  <a:gd name="connsiteX243" fmla="*/ 21622 w 19050"/>
                  <a:gd name="connsiteY243" fmla="*/ 2052066 h 5295900"/>
                  <a:gd name="connsiteX244" fmla="*/ 21622 w 19050"/>
                  <a:gd name="connsiteY244" fmla="*/ 2061591 h 5295900"/>
                  <a:gd name="connsiteX245" fmla="*/ 21622 w 19050"/>
                  <a:gd name="connsiteY245" fmla="*/ 2007584 h 5295900"/>
                  <a:gd name="connsiteX246" fmla="*/ 0 w 19050"/>
                  <a:gd name="connsiteY246" fmla="*/ 2007584 h 5295900"/>
                  <a:gd name="connsiteX247" fmla="*/ 0 w 19050"/>
                  <a:gd name="connsiteY247" fmla="*/ 1998059 h 5295900"/>
                  <a:gd name="connsiteX248" fmla="*/ 21622 w 19050"/>
                  <a:gd name="connsiteY248" fmla="*/ 1998059 h 5295900"/>
                  <a:gd name="connsiteX249" fmla="*/ 21622 w 19050"/>
                  <a:gd name="connsiteY249" fmla="*/ 2007584 h 5295900"/>
                  <a:gd name="connsiteX250" fmla="*/ 21622 w 19050"/>
                  <a:gd name="connsiteY250" fmla="*/ 1953578 h 5295900"/>
                  <a:gd name="connsiteX251" fmla="*/ 0 w 19050"/>
                  <a:gd name="connsiteY251" fmla="*/ 1953578 h 5295900"/>
                  <a:gd name="connsiteX252" fmla="*/ 0 w 19050"/>
                  <a:gd name="connsiteY252" fmla="*/ 1944053 h 5295900"/>
                  <a:gd name="connsiteX253" fmla="*/ 21622 w 19050"/>
                  <a:gd name="connsiteY253" fmla="*/ 1944053 h 5295900"/>
                  <a:gd name="connsiteX254" fmla="*/ 21622 w 19050"/>
                  <a:gd name="connsiteY254" fmla="*/ 1953578 h 5295900"/>
                  <a:gd name="connsiteX255" fmla="*/ 21622 w 19050"/>
                  <a:gd name="connsiteY255" fmla="*/ 1899571 h 5295900"/>
                  <a:gd name="connsiteX256" fmla="*/ 0 w 19050"/>
                  <a:gd name="connsiteY256" fmla="*/ 1899571 h 5295900"/>
                  <a:gd name="connsiteX257" fmla="*/ 0 w 19050"/>
                  <a:gd name="connsiteY257" fmla="*/ 1890046 h 5295900"/>
                  <a:gd name="connsiteX258" fmla="*/ 21622 w 19050"/>
                  <a:gd name="connsiteY258" fmla="*/ 1890046 h 5295900"/>
                  <a:gd name="connsiteX259" fmla="*/ 21622 w 19050"/>
                  <a:gd name="connsiteY259" fmla="*/ 1899571 h 5295900"/>
                  <a:gd name="connsiteX260" fmla="*/ 21622 w 19050"/>
                  <a:gd name="connsiteY260" fmla="*/ 1791557 h 5295900"/>
                  <a:gd name="connsiteX261" fmla="*/ 0 w 19050"/>
                  <a:gd name="connsiteY261" fmla="*/ 1791557 h 5295900"/>
                  <a:gd name="connsiteX262" fmla="*/ 0 w 19050"/>
                  <a:gd name="connsiteY262" fmla="*/ 1782032 h 5295900"/>
                  <a:gd name="connsiteX263" fmla="*/ 21622 w 19050"/>
                  <a:gd name="connsiteY263" fmla="*/ 1782032 h 5295900"/>
                  <a:gd name="connsiteX264" fmla="*/ 21622 w 19050"/>
                  <a:gd name="connsiteY264" fmla="*/ 1791557 h 5295900"/>
                  <a:gd name="connsiteX265" fmla="*/ 21622 w 19050"/>
                  <a:gd name="connsiteY265" fmla="*/ 1737551 h 5295900"/>
                  <a:gd name="connsiteX266" fmla="*/ 0 w 19050"/>
                  <a:gd name="connsiteY266" fmla="*/ 1737551 h 5295900"/>
                  <a:gd name="connsiteX267" fmla="*/ 0 w 19050"/>
                  <a:gd name="connsiteY267" fmla="*/ 1728026 h 5295900"/>
                  <a:gd name="connsiteX268" fmla="*/ 21622 w 19050"/>
                  <a:gd name="connsiteY268" fmla="*/ 1728026 h 5295900"/>
                  <a:gd name="connsiteX269" fmla="*/ 21622 w 19050"/>
                  <a:gd name="connsiteY269" fmla="*/ 1737551 h 5295900"/>
                  <a:gd name="connsiteX270" fmla="*/ 21622 w 19050"/>
                  <a:gd name="connsiteY270" fmla="*/ 1683544 h 5295900"/>
                  <a:gd name="connsiteX271" fmla="*/ 0 w 19050"/>
                  <a:gd name="connsiteY271" fmla="*/ 1683544 h 5295900"/>
                  <a:gd name="connsiteX272" fmla="*/ 0 w 19050"/>
                  <a:gd name="connsiteY272" fmla="*/ 1674019 h 5295900"/>
                  <a:gd name="connsiteX273" fmla="*/ 21622 w 19050"/>
                  <a:gd name="connsiteY273" fmla="*/ 1674019 h 5295900"/>
                  <a:gd name="connsiteX274" fmla="*/ 21622 w 19050"/>
                  <a:gd name="connsiteY274" fmla="*/ 1683544 h 5295900"/>
                  <a:gd name="connsiteX275" fmla="*/ 21622 w 19050"/>
                  <a:gd name="connsiteY275" fmla="*/ 1629537 h 5295900"/>
                  <a:gd name="connsiteX276" fmla="*/ 0 w 19050"/>
                  <a:gd name="connsiteY276" fmla="*/ 1629537 h 5295900"/>
                  <a:gd name="connsiteX277" fmla="*/ 0 w 19050"/>
                  <a:gd name="connsiteY277" fmla="*/ 1620012 h 5295900"/>
                  <a:gd name="connsiteX278" fmla="*/ 21622 w 19050"/>
                  <a:gd name="connsiteY278" fmla="*/ 1620012 h 5295900"/>
                  <a:gd name="connsiteX279" fmla="*/ 21622 w 19050"/>
                  <a:gd name="connsiteY279" fmla="*/ 1629537 h 5295900"/>
                  <a:gd name="connsiteX280" fmla="*/ 21622 w 19050"/>
                  <a:gd name="connsiteY280" fmla="*/ 1521523 h 5295900"/>
                  <a:gd name="connsiteX281" fmla="*/ 0 w 19050"/>
                  <a:gd name="connsiteY281" fmla="*/ 1521523 h 5295900"/>
                  <a:gd name="connsiteX282" fmla="*/ 0 w 19050"/>
                  <a:gd name="connsiteY282" fmla="*/ 1511998 h 5295900"/>
                  <a:gd name="connsiteX283" fmla="*/ 21622 w 19050"/>
                  <a:gd name="connsiteY283" fmla="*/ 1511998 h 5295900"/>
                  <a:gd name="connsiteX284" fmla="*/ 21622 w 19050"/>
                  <a:gd name="connsiteY284" fmla="*/ 1521523 h 5295900"/>
                  <a:gd name="connsiteX285" fmla="*/ 21622 w 19050"/>
                  <a:gd name="connsiteY285" fmla="*/ 1467612 h 5295900"/>
                  <a:gd name="connsiteX286" fmla="*/ 0 w 19050"/>
                  <a:gd name="connsiteY286" fmla="*/ 1467612 h 5295900"/>
                  <a:gd name="connsiteX287" fmla="*/ 0 w 19050"/>
                  <a:gd name="connsiteY287" fmla="*/ 1458087 h 5295900"/>
                  <a:gd name="connsiteX288" fmla="*/ 21622 w 19050"/>
                  <a:gd name="connsiteY288" fmla="*/ 1458087 h 5295900"/>
                  <a:gd name="connsiteX289" fmla="*/ 21622 w 19050"/>
                  <a:gd name="connsiteY289" fmla="*/ 1467612 h 5295900"/>
                  <a:gd name="connsiteX290" fmla="*/ 21622 w 19050"/>
                  <a:gd name="connsiteY290" fmla="*/ 1413605 h 5295900"/>
                  <a:gd name="connsiteX291" fmla="*/ 0 w 19050"/>
                  <a:gd name="connsiteY291" fmla="*/ 1413605 h 5295900"/>
                  <a:gd name="connsiteX292" fmla="*/ 0 w 19050"/>
                  <a:gd name="connsiteY292" fmla="*/ 1404080 h 5295900"/>
                  <a:gd name="connsiteX293" fmla="*/ 21622 w 19050"/>
                  <a:gd name="connsiteY293" fmla="*/ 1404080 h 5295900"/>
                  <a:gd name="connsiteX294" fmla="*/ 21622 w 19050"/>
                  <a:gd name="connsiteY294" fmla="*/ 1413605 h 5295900"/>
                  <a:gd name="connsiteX295" fmla="*/ 21622 w 19050"/>
                  <a:gd name="connsiteY295" fmla="*/ 1359598 h 5295900"/>
                  <a:gd name="connsiteX296" fmla="*/ 0 w 19050"/>
                  <a:gd name="connsiteY296" fmla="*/ 1359598 h 5295900"/>
                  <a:gd name="connsiteX297" fmla="*/ 0 w 19050"/>
                  <a:gd name="connsiteY297" fmla="*/ 1350073 h 5295900"/>
                  <a:gd name="connsiteX298" fmla="*/ 21622 w 19050"/>
                  <a:gd name="connsiteY298" fmla="*/ 1350073 h 5295900"/>
                  <a:gd name="connsiteX299" fmla="*/ 21622 w 19050"/>
                  <a:gd name="connsiteY299" fmla="*/ 1359598 h 5295900"/>
                  <a:gd name="connsiteX300" fmla="*/ 21622 w 19050"/>
                  <a:gd name="connsiteY300" fmla="*/ 1251585 h 5295900"/>
                  <a:gd name="connsiteX301" fmla="*/ 0 w 19050"/>
                  <a:gd name="connsiteY301" fmla="*/ 1251585 h 5295900"/>
                  <a:gd name="connsiteX302" fmla="*/ 0 w 19050"/>
                  <a:gd name="connsiteY302" fmla="*/ 1242060 h 5295900"/>
                  <a:gd name="connsiteX303" fmla="*/ 21622 w 19050"/>
                  <a:gd name="connsiteY303" fmla="*/ 1242060 h 5295900"/>
                  <a:gd name="connsiteX304" fmla="*/ 21622 w 19050"/>
                  <a:gd name="connsiteY304" fmla="*/ 1251585 h 5295900"/>
                  <a:gd name="connsiteX305" fmla="*/ 21622 w 19050"/>
                  <a:gd name="connsiteY305" fmla="*/ 1197578 h 5295900"/>
                  <a:gd name="connsiteX306" fmla="*/ 0 w 19050"/>
                  <a:gd name="connsiteY306" fmla="*/ 1197578 h 5295900"/>
                  <a:gd name="connsiteX307" fmla="*/ 0 w 19050"/>
                  <a:gd name="connsiteY307" fmla="*/ 1188053 h 5295900"/>
                  <a:gd name="connsiteX308" fmla="*/ 21622 w 19050"/>
                  <a:gd name="connsiteY308" fmla="*/ 1188053 h 5295900"/>
                  <a:gd name="connsiteX309" fmla="*/ 21622 w 19050"/>
                  <a:gd name="connsiteY309" fmla="*/ 1197578 h 5295900"/>
                  <a:gd name="connsiteX310" fmla="*/ 21622 w 19050"/>
                  <a:gd name="connsiteY310" fmla="*/ 1143572 h 5295900"/>
                  <a:gd name="connsiteX311" fmla="*/ 0 w 19050"/>
                  <a:gd name="connsiteY311" fmla="*/ 1143572 h 5295900"/>
                  <a:gd name="connsiteX312" fmla="*/ 0 w 19050"/>
                  <a:gd name="connsiteY312" fmla="*/ 1134047 h 5295900"/>
                  <a:gd name="connsiteX313" fmla="*/ 21622 w 19050"/>
                  <a:gd name="connsiteY313" fmla="*/ 1134047 h 5295900"/>
                  <a:gd name="connsiteX314" fmla="*/ 21622 w 19050"/>
                  <a:gd name="connsiteY314" fmla="*/ 1143572 h 5295900"/>
                  <a:gd name="connsiteX315" fmla="*/ 21622 w 19050"/>
                  <a:gd name="connsiteY315" fmla="*/ 1089565 h 5295900"/>
                  <a:gd name="connsiteX316" fmla="*/ 0 w 19050"/>
                  <a:gd name="connsiteY316" fmla="*/ 1089565 h 5295900"/>
                  <a:gd name="connsiteX317" fmla="*/ 0 w 19050"/>
                  <a:gd name="connsiteY317" fmla="*/ 1080040 h 5295900"/>
                  <a:gd name="connsiteX318" fmla="*/ 21622 w 19050"/>
                  <a:gd name="connsiteY318" fmla="*/ 1080040 h 5295900"/>
                  <a:gd name="connsiteX319" fmla="*/ 21622 w 19050"/>
                  <a:gd name="connsiteY319" fmla="*/ 1089565 h 5295900"/>
                  <a:gd name="connsiteX320" fmla="*/ 21622 w 19050"/>
                  <a:gd name="connsiteY320" fmla="*/ 981551 h 5295900"/>
                  <a:gd name="connsiteX321" fmla="*/ 0 w 19050"/>
                  <a:gd name="connsiteY321" fmla="*/ 981551 h 5295900"/>
                  <a:gd name="connsiteX322" fmla="*/ 0 w 19050"/>
                  <a:gd name="connsiteY322" fmla="*/ 972026 h 5295900"/>
                  <a:gd name="connsiteX323" fmla="*/ 21622 w 19050"/>
                  <a:gd name="connsiteY323" fmla="*/ 972026 h 5295900"/>
                  <a:gd name="connsiteX324" fmla="*/ 21622 w 19050"/>
                  <a:gd name="connsiteY324" fmla="*/ 981551 h 5295900"/>
                  <a:gd name="connsiteX325" fmla="*/ 21622 w 19050"/>
                  <a:gd name="connsiteY325" fmla="*/ 927545 h 5295900"/>
                  <a:gd name="connsiteX326" fmla="*/ 0 w 19050"/>
                  <a:gd name="connsiteY326" fmla="*/ 927545 h 5295900"/>
                  <a:gd name="connsiteX327" fmla="*/ 0 w 19050"/>
                  <a:gd name="connsiteY327" fmla="*/ 918020 h 5295900"/>
                  <a:gd name="connsiteX328" fmla="*/ 21622 w 19050"/>
                  <a:gd name="connsiteY328" fmla="*/ 918020 h 5295900"/>
                  <a:gd name="connsiteX329" fmla="*/ 21622 w 19050"/>
                  <a:gd name="connsiteY329" fmla="*/ 927545 h 5295900"/>
                  <a:gd name="connsiteX330" fmla="*/ 21622 w 19050"/>
                  <a:gd name="connsiteY330" fmla="*/ 873538 h 5295900"/>
                  <a:gd name="connsiteX331" fmla="*/ 0 w 19050"/>
                  <a:gd name="connsiteY331" fmla="*/ 873538 h 5295900"/>
                  <a:gd name="connsiteX332" fmla="*/ 0 w 19050"/>
                  <a:gd name="connsiteY332" fmla="*/ 864013 h 5295900"/>
                  <a:gd name="connsiteX333" fmla="*/ 21622 w 19050"/>
                  <a:gd name="connsiteY333" fmla="*/ 864013 h 5295900"/>
                  <a:gd name="connsiteX334" fmla="*/ 21622 w 19050"/>
                  <a:gd name="connsiteY334" fmla="*/ 873538 h 5295900"/>
                  <a:gd name="connsiteX335" fmla="*/ 21622 w 19050"/>
                  <a:gd name="connsiteY335" fmla="*/ 819531 h 5295900"/>
                  <a:gd name="connsiteX336" fmla="*/ 0 w 19050"/>
                  <a:gd name="connsiteY336" fmla="*/ 819531 h 5295900"/>
                  <a:gd name="connsiteX337" fmla="*/ 0 w 19050"/>
                  <a:gd name="connsiteY337" fmla="*/ 810006 h 5295900"/>
                  <a:gd name="connsiteX338" fmla="*/ 21622 w 19050"/>
                  <a:gd name="connsiteY338" fmla="*/ 810006 h 5295900"/>
                  <a:gd name="connsiteX339" fmla="*/ 21622 w 19050"/>
                  <a:gd name="connsiteY339" fmla="*/ 819531 h 5295900"/>
                  <a:gd name="connsiteX340" fmla="*/ 21622 w 19050"/>
                  <a:gd name="connsiteY340" fmla="*/ 711518 h 5295900"/>
                  <a:gd name="connsiteX341" fmla="*/ 0 w 19050"/>
                  <a:gd name="connsiteY341" fmla="*/ 711518 h 5295900"/>
                  <a:gd name="connsiteX342" fmla="*/ 0 w 19050"/>
                  <a:gd name="connsiteY342" fmla="*/ 701993 h 5295900"/>
                  <a:gd name="connsiteX343" fmla="*/ 21622 w 19050"/>
                  <a:gd name="connsiteY343" fmla="*/ 701993 h 5295900"/>
                  <a:gd name="connsiteX344" fmla="*/ 21622 w 19050"/>
                  <a:gd name="connsiteY344" fmla="*/ 711518 h 5295900"/>
                  <a:gd name="connsiteX345" fmla="*/ 21622 w 19050"/>
                  <a:gd name="connsiteY345" fmla="*/ 657511 h 5295900"/>
                  <a:gd name="connsiteX346" fmla="*/ 0 w 19050"/>
                  <a:gd name="connsiteY346" fmla="*/ 657511 h 5295900"/>
                  <a:gd name="connsiteX347" fmla="*/ 0 w 19050"/>
                  <a:gd name="connsiteY347" fmla="*/ 647986 h 5295900"/>
                  <a:gd name="connsiteX348" fmla="*/ 21622 w 19050"/>
                  <a:gd name="connsiteY348" fmla="*/ 647986 h 5295900"/>
                  <a:gd name="connsiteX349" fmla="*/ 21622 w 19050"/>
                  <a:gd name="connsiteY349" fmla="*/ 657511 h 5295900"/>
                  <a:gd name="connsiteX350" fmla="*/ 21622 w 19050"/>
                  <a:gd name="connsiteY350" fmla="*/ 603599 h 5295900"/>
                  <a:gd name="connsiteX351" fmla="*/ 0 w 19050"/>
                  <a:gd name="connsiteY351" fmla="*/ 603599 h 5295900"/>
                  <a:gd name="connsiteX352" fmla="*/ 0 w 19050"/>
                  <a:gd name="connsiteY352" fmla="*/ 594074 h 5295900"/>
                  <a:gd name="connsiteX353" fmla="*/ 21622 w 19050"/>
                  <a:gd name="connsiteY353" fmla="*/ 594074 h 5295900"/>
                  <a:gd name="connsiteX354" fmla="*/ 21622 w 19050"/>
                  <a:gd name="connsiteY354" fmla="*/ 603599 h 5295900"/>
                  <a:gd name="connsiteX355" fmla="*/ 21622 w 19050"/>
                  <a:gd name="connsiteY355" fmla="*/ 549593 h 5295900"/>
                  <a:gd name="connsiteX356" fmla="*/ 0 w 19050"/>
                  <a:gd name="connsiteY356" fmla="*/ 549593 h 5295900"/>
                  <a:gd name="connsiteX357" fmla="*/ 0 w 19050"/>
                  <a:gd name="connsiteY357" fmla="*/ 540068 h 5295900"/>
                  <a:gd name="connsiteX358" fmla="*/ 21622 w 19050"/>
                  <a:gd name="connsiteY358" fmla="*/ 540068 h 5295900"/>
                  <a:gd name="connsiteX359" fmla="*/ 21622 w 19050"/>
                  <a:gd name="connsiteY359" fmla="*/ 549593 h 5295900"/>
                  <a:gd name="connsiteX360" fmla="*/ 21622 w 19050"/>
                  <a:gd name="connsiteY360" fmla="*/ 441579 h 5295900"/>
                  <a:gd name="connsiteX361" fmla="*/ 0 w 19050"/>
                  <a:gd name="connsiteY361" fmla="*/ 441579 h 5295900"/>
                  <a:gd name="connsiteX362" fmla="*/ 0 w 19050"/>
                  <a:gd name="connsiteY362" fmla="*/ 432054 h 5295900"/>
                  <a:gd name="connsiteX363" fmla="*/ 21622 w 19050"/>
                  <a:gd name="connsiteY363" fmla="*/ 432054 h 5295900"/>
                  <a:gd name="connsiteX364" fmla="*/ 21622 w 19050"/>
                  <a:gd name="connsiteY364" fmla="*/ 441579 h 5295900"/>
                  <a:gd name="connsiteX365" fmla="*/ 21622 w 19050"/>
                  <a:gd name="connsiteY365" fmla="*/ 387572 h 5295900"/>
                  <a:gd name="connsiteX366" fmla="*/ 0 w 19050"/>
                  <a:gd name="connsiteY366" fmla="*/ 387572 h 5295900"/>
                  <a:gd name="connsiteX367" fmla="*/ 0 w 19050"/>
                  <a:gd name="connsiteY367" fmla="*/ 378047 h 5295900"/>
                  <a:gd name="connsiteX368" fmla="*/ 21622 w 19050"/>
                  <a:gd name="connsiteY368" fmla="*/ 378047 h 5295900"/>
                  <a:gd name="connsiteX369" fmla="*/ 21622 w 19050"/>
                  <a:gd name="connsiteY369" fmla="*/ 387572 h 5295900"/>
                  <a:gd name="connsiteX370" fmla="*/ 21622 w 19050"/>
                  <a:gd name="connsiteY370" fmla="*/ 333566 h 5295900"/>
                  <a:gd name="connsiteX371" fmla="*/ 0 w 19050"/>
                  <a:gd name="connsiteY371" fmla="*/ 333566 h 5295900"/>
                  <a:gd name="connsiteX372" fmla="*/ 0 w 19050"/>
                  <a:gd name="connsiteY372" fmla="*/ 324041 h 5295900"/>
                  <a:gd name="connsiteX373" fmla="*/ 21622 w 19050"/>
                  <a:gd name="connsiteY373" fmla="*/ 324041 h 5295900"/>
                  <a:gd name="connsiteX374" fmla="*/ 21622 w 19050"/>
                  <a:gd name="connsiteY374" fmla="*/ 333566 h 5295900"/>
                  <a:gd name="connsiteX375" fmla="*/ 21622 w 19050"/>
                  <a:gd name="connsiteY375" fmla="*/ 279559 h 5295900"/>
                  <a:gd name="connsiteX376" fmla="*/ 0 w 19050"/>
                  <a:gd name="connsiteY376" fmla="*/ 279559 h 5295900"/>
                  <a:gd name="connsiteX377" fmla="*/ 0 w 19050"/>
                  <a:gd name="connsiteY377" fmla="*/ 270034 h 5295900"/>
                  <a:gd name="connsiteX378" fmla="*/ 21622 w 19050"/>
                  <a:gd name="connsiteY378" fmla="*/ 270034 h 5295900"/>
                  <a:gd name="connsiteX379" fmla="*/ 21622 w 19050"/>
                  <a:gd name="connsiteY379" fmla="*/ 279559 h 5295900"/>
                  <a:gd name="connsiteX380" fmla="*/ 21622 w 19050"/>
                  <a:gd name="connsiteY380" fmla="*/ 171545 h 5295900"/>
                  <a:gd name="connsiteX381" fmla="*/ 0 w 19050"/>
                  <a:gd name="connsiteY381" fmla="*/ 171545 h 5295900"/>
                  <a:gd name="connsiteX382" fmla="*/ 0 w 19050"/>
                  <a:gd name="connsiteY382" fmla="*/ 162020 h 5295900"/>
                  <a:gd name="connsiteX383" fmla="*/ 21622 w 19050"/>
                  <a:gd name="connsiteY383" fmla="*/ 162020 h 5295900"/>
                  <a:gd name="connsiteX384" fmla="*/ 21622 w 19050"/>
                  <a:gd name="connsiteY384" fmla="*/ 171545 h 5295900"/>
                  <a:gd name="connsiteX385" fmla="*/ 21622 w 19050"/>
                  <a:gd name="connsiteY385" fmla="*/ 117538 h 5295900"/>
                  <a:gd name="connsiteX386" fmla="*/ 0 w 19050"/>
                  <a:gd name="connsiteY386" fmla="*/ 117538 h 5295900"/>
                  <a:gd name="connsiteX387" fmla="*/ 0 w 19050"/>
                  <a:gd name="connsiteY387" fmla="*/ 108013 h 5295900"/>
                  <a:gd name="connsiteX388" fmla="*/ 21622 w 19050"/>
                  <a:gd name="connsiteY388" fmla="*/ 108013 h 5295900"/>
                  <a:gd name="connsiteX389" fmla="*/ 21622 w 19050"/>
                  <a:gd name="connsiteY389" fmla="*/ 117538 h 5295900"/>
                  <a:gd name="connsiteX390" fmla="*/ 21622 w 19050"/>
                  <a:gd name="connsiteY390" fmla="*/ 63532 h 5295900"/>
                  <a:gd name="connsiteX391" fmla="*/ 0 w 19050"/>
                  <a:gd name="connsiteY391" fmla="*/ 63532 h 5295900"/>
                  <a:gd name="connsiteX392" fmla="*/ 0 w 19050"/>
                  <a:gd name="connsiteY392" fmla="*/ 54007 h 5295900"/>
                  <a:gd name="connsiteX393" fmla="*/ 21622 w 19050"/>
                  <a:gd name="connsiteY393" fmla="*/ 54007 h 5295900"/>
                  <a:gd name="connsiteX394" fmla="*/ 21622 w 19050"/>
                  <a:gd name="connsiteY394" fmla="*/ 63532 h 5295900"/>
                  <a:gd name="connsiteX395" fmla="*/ 21622 w 19050"/>
                  <a:gd name="connsiteY395" fmla="*/ 9525 h 5295900"/>
                  <a:gd name="connsiteX396" fmla="*/ 0 w 19050"/>
                  <a:gd name="connsiteY396" fmla="*/ 9525 h 5295900"/>
                  <a:gd name="connsiteX397" fmla="*/ 0 w 19050"/>
                  <a:gd name="connsiteY397" fmla="*/ 0 h 5295900"/>
                  <a:gd name="connsiteX398" fmla="*/ 21622 w 19050"/>
                  <a:gd name="connsiteY398" fmla="*/ 0 h 5295900"/>
                  <a:gd name="connsiteX399" fmla="*/ 21622 w 19050"/>
                  <a:gd name="connsiteY399" fmla="*/ 9525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9050" h="5295900">
                    <a:moveTo>
                      <a:pt x="21622" y="5301520"/>
                    </a:moveTo>
                    <a:lnTo>
                      <a:pt x="0" y="5301520"/>
                    </a:lnTo>
                    <a:lnTo>
                      <a:pt x="0" y="5291995"/>
                    </a:lnTo>
                    <a:lnTo>
                      <a:pt x="21622" y="5291995"/>
                    </a:lnTo>
                    <a:lnTo>
                      <a:pt x="21622" y="5301520"/>
                    </a:lnTo>
                    <a:close/>
                    <a:moveTo>
                      <a:pt x="21622" y="5247608"/>
                    </a:moveTo>
                    <a:lnTo>
                      <a:pt x="0" y="5247608"/>
                    </a:lnTo>
                    <a:lnTo>
                      <a:pt x="0" y="5238083"/>
                    </a:lnTo>
                    <a:lnTo>
                      <a:pt x="21622" y="5238083"/>
                    </a:lnTo>
                    <a:lnTo>
                      <a:pt x="21622" y="5247608"/>
                    </a:lnTo>
                    <a:close/>
                    <a:moveTo>
                      <a:pt x="21622" y="5193602"/>
                    </a:moveTo>
                    <a:lnTo>
                      <a:pt x="0" y="5193602"/>
                    </a:lnTo>
                    <a:lnTo>
                      <a:pt x="0" y="5184077"/>
                    </a:lnTo>
                    <a:lnTo>
                      <a:pt x="21622" y="5184077"/>
                    </a:lnTo>
                    <a:lnTo>
                      <a:pt x="21622" y="5193602"/>
                    </a:lnTo>
                    <a:close/>
                    <a:moveTo>
                      <a:pt x="21622" y="5139595"/>
                    </a:moveTo>
                    <a:lnTo>
                      <a:pt x="0" y="5139595"/>
                    </a:lnTo>
                    <a:lnTo>
                      <a:pt x="0" y="5130070"/>
                    </a:lnTo>
                    <a:lnTo>
                      <a:pt x="21622" y="5130070"/>
                    </a:lnTo>
                    <a:lnTo>
                      <a:pt x="21622" y="5139595"/>
                    </a:lnTo>
                    <a:close/>
                    <a:moveTo>
                      <a:pt x="21622" y="5031581"/>
                    </a:moveTo>
                    <a:lnTo>
                      <a:pt x="0" y="5031581"/>
                    </a:lnTo>
                    <a:lnTo>
                      <a:pt x="0" y="5022056"/>
                    </a:lnTo>
                    <a:lnTo>
                      <a:pt x="21622" y="5022056"/>
                    </a:lnTo>
                    <a:lnTo>
                      <a:pt x="21622" y="5031581"/>
                    </a:lnTo>
                    <a:close/>
                    <a:moveTo>
                      <a:pt x="21622" y="4977575"/>
                    </a:moveTo>
                    <a:lnTo>
                      <a:pt x="0" y="4977575"/>
                    </a:lnTo>
                    <a:lnTo>
                      <a:pt x="0" y="4968050"/>
                    </a:lnTo>
                    <a:lnTo>
                      <a:pt x="21622" y="4968050"/>
                    </a:lnTo>
                    <a:lnTo>
                      <a:pt x="21622" y="4977575"/>
                    </a:lnTo>
                    <a:close/>
                    <a:moveTo>
                      <a:pt x="21622" y="4923568"/>
                    </a:moveTo>
                    <a:lnTo>
                      <a:pt x="0" y="4923568"/>
                    </a:lnTo>
                    <a:lnTo>
                      <a:pt x="0" y="4914043"/>
                    </a:lnTo>
                    <a:lnTo>
                      <a:pt x="21622" y="4914043"/>
                    </a:lnTo>
                    <a:lnTo>
                      <a:pt x="21622" y="4923568"/>
                    </a:lnTo>
                    <a:close/>
                    <a:moveTo>
                      <a:pt x="21622" y="4869561"/>
                    </a:moveTo>
                    <a:lnTo>
                      <a:pt x="0" y="4869561"/>
                    </a:lnTo>
                    <a:lnTo>
                      <a:pt x="0" y="4860036"/>
                    </a:lnTo>
                    <a:lnTo>
                      <a:pt x="21622" y="4860036"/>
                    </a:lnTo>
                    <a:lnTo>
                      <a:pt x="21622" y="4869561"/>
                    </a:lnTo>
                    <a:close/>
                    <a:moveTo>
                      <a:pt x="21622" y="4761548"/>
                    </a:moveTo>
                    <a:lnTo>
                      <a:pt x="0" y="4761548"/>
                    </a:lnTo>
                    <a:lnTo>
                      <a:pt x="0" y="4752023"/>
                    </a:lnTo>
                    <a:lnTo>
                      <a:pt x="21622" y="4752023"/>
                    </a:lnTo>
                    <a:lnTo>
                      <a:pt x="21622" y="4761548"/>
                    </a:lnTo>
                    <a:close/>
                    <a:moveTo>
                      <a:pt x="21622" y="4707541"/>
                    </a:moveTo>
                    <a:lnTo>
                      <a:pt x="0" y="4707541"/>
                    </a:lnTo>
                    <a:lnTo>
                      <a:pt x="0" y="4698016"/>
                    </a:lnTo>
                    <a:lnTo>
                      <a:pt x="21622" y="4698016"/>
                    </a:lnTo>
                    <a:lnTo>
                      <a:pt x="21622" y="4707541"/>
                    </a:lnTo>
                    <a:close/>
                    <a:moveTo>
                      <a:pt x="21622" y="4653534"/>
                    </a:moveTo>
                    <a:lnTo>
                      <a:pt x="0" y="4653534"/>
                    </a:lnTo>
                    <a:lnTo>
                      <a:pt x="0" y="4644009"/>
                    </a:lnTo>
                    <a:lnTo>
                      <a:pt x="21622" y="4644009"/>
                    </a:lnTo>
                    <a:lnTo>
                      <a:pt x="21622" y="4653534"/>
                    </a:lnTo>
                    <a:close/>
                    <a:moveTo>
                      <a:pt x="21622" y="4599528"/>
                    </a:moveTo>
                    <a:lnTo>
                      <a:pt x="0" y="4599528"/>
                    </a:lnTo>
                    <a:lnTo>
                      <a:pt x="0" y="4590003"/>
                    </a:lnTo>
                    <a:lnTo>
                      <a:pt x="21622" y="4590003"/>
                    </a:lnTo>
                    <a:lnTo>
                      <a:pt x="21622" y="4599528"/>
                    </a:lnTo>
                    <a:close/>
                    <a:moveTo>
                      <a:pt x="21622" y="4491609"/>
                    </a:moveTo>
                    <a:lnTo>
                      <a:pt x="0" y="4491609"/>
                    </a:lnTo>
                    <a:lnTo>
                      <a:pt x="0" y="4482084"/>
                    </a:lnTo>
                    <a:lnTo>
                      <a:pt x="21622" y="4482084"/>
                    </a:lnTo>
                    <a:lnTo>
                      <a:pt x="21622" y="4491609"/>
                    </a:lnTo>
                    <a:close/>
                    <a:moveTo>
                      <a:pt x="21622" y="4437603"/>
                    </a:moveTo>
                    <a:lnTo>
                      <a:pt x="0" y="4437603"/>
                    </a:lnTo>
                    <a:lnTo>
                      <a:pt x="0" y="4428078"/>
                    </a:lnTo>
                    <a:lnTo>
                      <a:pt x="21622" y="4428078"/>
                    </a:lnTo>
                    <a:lnTo>
                      <a:pt x="21622" y="4437603"/>
                    </a:lnTo>
                    <a:close/>
                    <a:moveTo>
                      <a:pt x="21622" y="4383596"/>
                    </a:moveTo>
                    <a:lnTo>
                      <a:pt x="0" y="4383596"/>
                    </a:lnTo>
                    <a:lnTo>
                      <a:pt x="0" y="4374071"/>
                    </a:lnTo>
                    <a:lnTo>
                      <a:pt x="21622" y="4374071"/>
                    </a:lnTo>
                    <a:lnTo>
                      <a:pt x="21622" y="4383596"/>
                    </a:lnTo>
                    <a:close/>
                    <a:moveTo>
                      <a:pt x="21622" y="4329589"/>
                    </a:moveTo>
                    <a:lnTo>
                      <a:pt x="0" y="4329589"/>
                    </a:lnTo>
                    <a:lnTo>
                      <a:pt x="0" y="4320064"/>
                    </a:lnTo>
                    <a:lnTo>
                      <a:pt x="21622" y="4320064"/>
                    </a:lnTo>
                    <a:lnTo>
                      <a:pt x="21622" y="4329589"/>
                    </a:lnTo>
                    <a:close/>
                    <a:moveTo>
                      <a:pt x="21622" y="4221576"/>
                    </a:moveTo>
                    <a:lnTo>
                      <a:pt x="0" y="4221576"/>
                    </a:lnTo>
                    <a:lnTo>
                      <a:pt x="0" y="4212051"/>
                    </a:lnTo>
                    <a:lnTo>
                      <a:pt x="21622" y="4212051"/>
                    </a:lnTo>
                    <a:lnTo>
                      <a:pt x="21622" y="4221576"/>
                    </a:lnTo>
                    <a:close/>
                    <a:moveTo>
                      <a:pt x="21622" y="4167569"/>
                    </a:moveTo>
                    <a:lnTo>
                      <a:pt x="0" y="4167569"/>
                    </a:lnTo>
                    <a:lnTo>
                      <a:pt x="0" y="4158044"/>
                    </a:lnTo>
                    <a:lnTo>
                      <a:pt x="21622" y="4158044"/>
                    </a:lnTo>
                    <a:lnTo>
                      <a:pt x="21622" y="4167569"/>
                    </a:lnTo>
                    <a:close/>
                    <a:moveTo>
                      <a:pt x="21622" y="4113562"/>
                    </a:moveTo>
                    <a:lnTo>
                      <a:pt x="0" y="4113562"/>
                    </a:lnTo>
                    <a:lnTo>
                      <a:pt x="0" y="4104037"/>
                    </a:lnTo>
                    <a:lnTo>
                      <a:pt x="21622" y="4104037"/>
                    </a:lnTo>
                    <a:lnTo>
                      <a:pt x="21622" y="4113562"/>
                    </a:lnTo>
                    <a:close/>
                    <a:moveTo>
                      <a:pt x="21622" y="4059555"/>
                    </a:moveTo>
                    <a:lnTo>
                      <a:pt x="0" y="4059555"/>
                    </a:lnTo>
                    <a:lnTo>
                      <a:pt x="0" y="4050030"/>
                    </a:lnTo>
                    <a:lnTo>
                      <a:pt x="21622" y="4050030"/>
                    </a:lnTo>
                    <a:lnTo>
                      <a:pt x="21622" y="4059555"/>
                    </a:lnTo>
                    <a:close/>
                    <a:moveTo>
                      <a:pt x="21622" y="3951542"/>
                    </a:moveTo>
                    <a:lnTo>
                      <a:pt x="0" y="3951542"/>
                    </a:lnTo>
                    <a:lnTo>
                      <a:pt x="0" y="3942017"/>
                    </a:lnTo>
                    <a:lnTo>
                      <a:pt x="21622" y="3942017"/>
                    </a:lnTo>
                    <a:lnTo>
                      <a:pt x="21622" y="3951542"/>
                    </a:lnTo>
                    <a:close/>
                    <a:moveTo>
                      <a:pt x="21622" y="3897535"/>
                    </a:moveTo>
                    <a:lnTo>
                      <a:pt x="0" y="3897535"/>
                    </a:lnTo>
                    <a:lnTo>
                      <a:pt x="0" y="3888010"/>
                    </a:lnTo>
                    <a:lnTo>
                      <a:pt x="21622" y="3888010"/>
                    </a:lnTo>
                    <a:lnTo>
                      <a:pt x="21622" y="3897535"/>
                    </a:lnTo>
                    <a:close/>
                    <a:moveTo>
                      <a:pt x="21622" y="3843528"/>
                    </a:moveTo>
                    <a:lnTo>
                      <a:pt x="0" y="3843528"/>
                    </a:lnTo>
                    <a:lnTo>
                      <a:pt x="0" y="3834003"/>
                    </a:lnTo>
                    <a:lnTo>
                      <a:pt x="21622" y="3834003"/>
                    </a:lnTo>
                    <a:lnTo>
                      <a:pt x="21622" y="3843528"/>
                    </a:lnTo>
                    <a:close/>
                    <a:moveTo>
                      <a:pt x="21622" y="3789521"/>
                    </a:moveTo>
                    <a:lnTo>
                      <a:pt x="0" y="3789521"/>
                    </a:lnTo>
                    <a:lnTo>
                      <a:pt x="0" y="3779996"/>
                    </a:lnTo>
                    <a:lnTo>
                      <a:pt x="21622" y="3779996"/>
                    </a:lnTo>
                    <a:lnTo>
                      <a:pt x="21622" y="3789521"/>
                    </a:lnTo>
                    <a:close/>
                    <a:moveTo>
                      <a:pt x="21622" y="3681603"/>
                    </a:moveTo>
                    <a:lnTo>
                      <a:pt x="0" y="3681603"/>
                    </a:lnTo>
                    <a:lnTo>
                      <a:pt x="0" y="3672078"/>
                    </a:lnTo>
                    <a:lnTo>
                      <a:pt x="21622" y="3672078"/>
                    </a:lnTo>
                    <a:lnTo>
                      <a:pt x="21622" y="3681603"/>
                    </a:lnTo>
                    <a:close/>
                    <a:moveTo>
                      <a:pt x="21622" y="3627596"/>
                    </a:moveTo>
                    <a:lnTo>
                      <a:pt x="0" y="3627596"/>
                    </a:lnTo>
                    <a:lnTo>
                      <a:pt x="0" y="3618071"/>
                    </a:lnTo>
                    <a:lnTo>
                      <a:pt x="21622" y="3618071"/>
                    </a:lnTo>
                    <a:lnTo>
                      <a:pt x="21622" y="3627596"/>
                    </a:lnTo>
                    <a:close/>
                    <a:moveTo>
                      <a:pt x="21622" y="3573590"/>
                    </a:moveTo>
                    <a:lnTo>
                      <a:pt x="0" y="3573590"/>
                    </a:lnTo>
                    <a:lnTo>
                      <a:pt x="0" y="3564065"/>
                    </a:lnTo>
                    <a:lnTo>
                      <a:pt x="21622" y="3564065"/>
                    </a:lnTo>
                    <a:lnTo>
                      <a:pt x="21622" y="3573590"/>
                    </a:lnTo>
                    <a:close/>
                    <a:moveTo>
                      <a:pt x="21622" y="3519583"/>
                    </a:moveTo>
                    <a:lnTo>
                      <a:pt x="0" y="3519583"/>
                    </a:lnTo>
                    <a:lnTo>
                      <a:pt x="0" y="3510058"/>
                    </a:lnTo>
                    <a:lnTo>
                      <a:pt x="21622" y="3510058"/>
                    </a:lnTo>
                    <a:lnTo>
                      <a:pt x="21622" y="3519583"/>
                    </a:lnTo>
                    <a:close/>
                    <a:moveTo>
                      <a:pt x="21622" y="3411569"/>
                    </a:moveTo>
                    <a:lnTo>
                      <a:pt x="0" y="3411569"/>
                    </a:lnTo>
                    <a:lnTo>
                      <a:pt x="0" y="3402044"/>
                    </a:lnTo>
                    <a:lnTo>
                      <a:pt x="21622" y="3402044"/>
                    </a:lnTo>
                    <a:lnTo>
                      <a:pt x="21622" y="3411569"/>
                    </a:lnTo>
                    <a:close/>
                    <a:moveTo>
                      <a:pt x="21622" y="3357563"/>
                    </a:moveTo>
                    <a:lnTo>
                      <a:pt x="0" y="3357563"/>
                    </a:lnTo>
                    <a:lnTo>
                      <a:pt x="0" y="3348038"/>
                    </a:lnTo>
                    <a:lnTo>
                      <a:pt x="21622" y="3348038"/>
                    </a:lnTo>
                    <a:lnTo>
                      <a:pt x="21622" y="3357563"/>
                    </a:lnTo>
                    <a:close/>
                    <a:moveTo>
                      <a:pt x="21622" y="3303556"/>
                    </a:moveTo>
                    <a:lnTo>
                      <a:pt x="0" y="3303556"/>
                    </a:lnTo>
                    <a:lnTo>
                      <a:pt x="0" y="3294031"/>
                    </a:lnTo>
                    <a:lnTo>
                      <a:pt x="21622" y="3294031"/>
                    </a:lnTo>
                    <a:lnTo>
                      <a:pt x="21622" y="3303556"/>
                    </a:lnTo>
                    <a:close/>
                    <a:moveTo>
                      <a:pt x="21622" y="3249549"/>
                    </a:moveTo>
                    <a:lnTo>
                      <a:pt x="0" y="3249549"/>
                    </a:lnTo>
                    <a:lnTo>
                      <a:pt x="0" y="3240024"/>
                    </a:lnTo>
                    <a:lnTo>
                      <a:pt x="21622" y="3240024"/>
                    </a:lnTo>
                    <a:lnTo>
                      <a:pt x="21622" y="3249549"/>
                    </a:lnTo>
                    <a:close/>
                    <a:moveTo>
                      <a:pt x="21622" y="3141536"/>
                    </a:moveTo>
                    <a:lnTo>
                      <a:pt x="0" y="3141536"/>
                    </a:lnTo>
                    <a:lnTo>
                      <a:pt x="0" y="3132011"/>
                    </a:lnTo>
                    <a:lnTo>
                      <a:pt x="21622" y="3132011"/>
                    </a:lnTo>
                    <a:lnTo>
                      <a:pt x="21622" y="3141536"/>
                    </a:lnTo>
                    <a:close/>
                    <a:moveTo>
                      <a:pt x="21622" y="3087529"/>
                    </a:moveTo>
                    <a:lnTo>
                      <a:pt x="0" y="3087529"/>
                    </a:lnTo>
                    <a:lnTo>
                      <a:pt x="0" y="3078004"/>
                    </a:lnTo>
                    <a:lnTo>
                      <a:pt x="21622" y="3078004"/>
                    </a:lnTo>
                    <a:lnTo>
                      <a:pt x="21622" y="3087529"/>
                    </a:lnTo>
                    <a:close/>
                    <a:moveTo>
                      <a:pt x="21622" y="3033617"/>
                    </a:moveTo>
                    <a:lnTo>
                      <a:pt x="0" y="3033617"/>
                    </a:lnTo>
                    <a:lnTo>
                      <a:pt x="0" y="3024092"/>
                    </a:lnTo>
                    <a:lnTo>
                      <a:pt x="21622" y="3024092"/>
                    </a:lnTo>
                    <a:lnTo>
                      <a:pt x="21622" y="3033617"/>
                    </a:lnTo>
                    <a:close/>
                    <a:moveTo>
                      <a:pt x="21622" y="2979611"/>
                    </a:moveTo>
                    <a:lnTo>
                      <a:pt x="0" y="2979611"/>
                    </a:lnTo>
                    <a:lnTo>
                      <a:pt x="0" y="2970086"/>
                    </a:lnTo>
                    <a:lnTo>
                      <a:pt x="21622" y="2970086"/>
                    </a:lnTo>
                    <a:lnTo>
                      <a:pt x="21622" y="2979611"/>
                    </a:lnTo>
                    <a:close/>
                    <a:moveTo>
                      <a:pt x="21622" y="2871597"/>
                    </a:moveTo>
                    <a:lnTo>
                      <a:pt x="0" y="2871597"/>
                    </a:lnTo>
                    <a:lnTo>
                      <a:pt x="0" y="2862072"/>
                    </a:lnTo>
                    <a:lnTo>
                      <a:pt x="21622" y="2862072"/>
                    </a:lnTo>
                    <a:lnTo>
                      <a:pt x="21622" y="2871597"/>
                    </a:lnTo>
                    <a:close/>
                    <a:moveTo>
                      <a:pt x="21622" y="2817590"/>
                    </a:moveTo>
                    <a:lnTo>
                      <a:pt x="0" y="2817590"/>
                    </a:lnTo>
                    <a:lnTo>
                      <a:pt x="0" y="2808065"/>
                    </a:lnTo>
                    <a:lnTo>
                      <a:pt x="21622" y="2808065"/>
                    </a:lnTo>
                    <a:lnTo>
                      <a:pt x="21622" y="2817590"/>
                    </a:lnTo>
                    <a:close/>
                    <a:moveTo>
                      <a:pt x="21622" y="2763584"/>
                    </a:moveTo>
                    <a:lnTo>
                      <a:pt x="0" y="2763584"/>
                    </a:lnTo>
                    <a:lnTo>
                      <a:pt x="0" y="2754059"/>
                    </a:lnTo>
                    <a:lnTo>
                      <a:pt x="21622" y="2754059"/>
                    </a:lnTo>
                    <a:lnTo>
                      <a:pt x="21622" y="2763584"/>
                    </a:lnTo>
                    <a:close/>
                    <a:moveTo>
                      <a:pt x="21622" y="2709577"/>
                    </a:moveTo>
                    <a:lnTo>
                      <a:pt x="0" y="2709577"/>
                    </a:lnTo>
                    <a:lnTo>
                      <a:pt x="0" y="2700052"/>
                    </a:lnTo>
                    <a:lnTo>
                      <a:pt x="21622" y="2700052"/>
                    </a:lnTo>
                    <a:lnTo>
                      <a:pt x="21622" y="2709577"/>
                    </a:lnTo>
                    <a:close/>
                    <a:moveTo>
                      <a:pt x="21622" y="2601563"/>
                    </a:moveTo>
                    <a:lnTo>
                      <a:pt x="0" y="2601563"/>
                    </a:lnTo>
                    <a:lnTo>
                      <a:pt x="0" y="2592038"/>
                    </a:lnTo>
                    <a:lnTo>
                      <a:pt x="21622" y="2592038"/>
                    </a:lnTo>
                    <a:lnTo>
                      <a:pt x="21622" y="2601563"/>
                    </a:lnTo>
                    <a:close/>
                    <a:moveTo>
                      <a:pt x="21622" y="2547557"/>
                    </a:moveTo>
                    <a:lnTo>
                      <a:pt x="0" y="2547557"/>
                    </a:lnTo>
                    <a:lnTo>
                      <a:pt x="0" y="2538032"/>
                    </a:lnTo>
                    <a:lnTo>
                      <a:pt x="21622" y="2538032"/>
                    </a:lnTo>
                    <a:lnTo>
                      <a:pt x="21622" y="2547557"/>
                    </a:lnTo>
                    <a:close/>
                    <a:moveTo>
                      <a:pt x="21622" y="2493550"/>
                    </a:moveTo>
                    <a:lnTo>
                      <a:pt x="0" y="2493550"/>
                    </a:lnTo>
                    <a:lnTo>
                      <a:pt x="0" y="2484025"/>
                    </a:lnTo>
                    <a:lnTo>
                      <a:pt x="21622" y="2484025"/>
                    </a:lnTo>
                    <a:lnTo>
                      <a:pt x="21622" y="2493550"/>
                    </a:lnTo>
                    <a:close/>
                    <a:moveTo>
                      <a:pt x="21622" y="2439543"/>
                    </a:moveTo>
                    <a:lnTo>
                      <a:pt x="0" y="2439543"/>
                    </a:lnTo>
                    <a:lnTo>
                      <a:pt x="0" y="2430018"/>
                    </a:lnTo>
                    <a:lnTo>
                      <a:pt x="21622" y="2430018"/>
                    </a:lnTo>
                    <a:lnTo>
                      <a:pt x="21622" y="2439543"/>
                    </a:lnTo>
                    <a:close/>
                    <a:moveTo>
                      <a:pt x="21622" y="2331530"/>
                    </a:moveTo>
                    <a:lnTo>
                      <a:pt x="0" y="2331530"/>
                    </a:lnTo>
                    <a:lnTo>
                      <a:pt x="0" y="2322005"/>
                    </a:lnTo>
                    <a:lnTo>
                      <a:pt x="21622" y="2322005"/>
                    </a:lnTo>
                    <a:lnTo>
                      <a:pt x="21622" y="2331530"/>
                    </a:lnTo>
                    <a:close/>
                    <a:moveTo>
                      <a:pt x="21622" y="2277618"/>
                    </a:moveTo>
                    <a:lnTo>
                      <a:pt x="0" y="2277618"/>
                    </a:lnTo>
                    <a:lnTo>
                      <a:pt x="0" y="2268093"/>
                    </a:lnTo>
                    <a:lnTo>
                      <a:pt x="21622" y="2268093"/>
                    </a:lnTo>
                    <a:lnTo>
                      <a:pt x="21622" y="2277618"/>
                    </a:lnTo>
                    <a:close/>
                    <a:moveTo>
                      <a:pt x="21622" y="2223611"/>
                    </a:moveTo>
                    <a:lnTo>
                      <a:pt x="0" y="2223611"/>
                    </a:lnTo>
                    <a:lnTo>
                      <a:pt x="0" y="2214086"/>
                    </a:lnTo>
                    <a:lnTo>
                      <a:pt x="21622" y="2214086"/>
                    </a:lnTo>
                    <a:lnTo>
                      <a:pt x="21622" y="2223611"/>
                    </a:lnTo>
                    <a:close/>
                    <a:moveTo>
                      <a:pt x="21622" y="2169605"/>
                    </a:moveTo>
                    <a:lnTo>
                      <a:pt x="0" y="2169605"/>
                    </a:lnTo>
                    <a:lnTo>
                      <a:pt x="0" y="2160080"/>
                    </a:lnTo>
                    <a:lnTo>
                      <a:pt x="21622" y="2160080"/>
                    </a:lnTo>
                    <a:lnTo>
                      <a:pt x="21622" y="2169605"/>
                    </a:lnTo>
                    <a:close/>
                    <a:moveTo>
                      <a:pt x="21622" y="2061591"/>
                    </a:moveTo>
                    <a:lnTo>
                      <a:pt x="0" y="2061591"/>
                    </a:lnTo>
                    <a:lnTo>
                      <a:pt x="0" y="2052066"/>
                    </a:lnTo>
                    <a:lnTo>
                      <a:pt x="21622" y="2052066"/>
                    </a:lnTo>
                    <a:lnTo>
                      <a:pt x="21622" y="2061591"/>
                    </a:lnTo>
                    <a:close/>
                    <a:moveTo>
                      <a:pt x="21622" y="2007584"/>
                    </a:moveTo>
                    <a:lnTo>
                      <a:pt x="0" y="2007584"/>
                    </a:lnTo>
                    <a:lnTo>
                      <a:pt x="0" y="1998059"/>
                    </a:lnTo>
                    <a:lnTo>
                      <a:pt x="21622" y="1998059"/>
                    </a:lnTo>
                    <a:lnTo>
                      <a:pt x="21622" y="2007584"/>
                    </a:lnTo>
                    <a:close/>
                    <a:moveTo>
                      <a:pt x="21622" y="1953578"/>
                    </a:moveTo>
                    <a:lnTo>
                      <a:pt x="0" y="1953578"/>
                    </a:lnTo>
                    <a:lnTo>
                      <a:pt x="0" y="1944053"/>
                    </a:lnTo>
                    <a:lnTo>
                      <a:pt x="21622" y="1944053"/>
                    </a:lnTo>
                    <a:lnTo>
                      <a:pt x="21622" y="1953578"/>
                    </a:lnTo>
                    <a:close/>
                    <a:moveTo>
                      <a:pt x="21622" y="1899571"/>
                    </a:moveTo>
                    <a:lnTo>
                      <a:pt x="0" y="1899571"/>
                    </a:lnTo>
                    <a:lnTo>
                      <a:pt x="0" y="1890046"/>
                    </a:lnTo>
                    <a:lnTo>
                      <a:pt x="21622" y="1890046"/>
                    </a:lnTo>
                    <a:lnTo>
                      <a:pt x="21622" y="1899571"/>
                    </a:lnTo>
                    <a:close/>
                    <a:moveTo>
                      <a:pt x="21622" y="1791557"/>
                    </a:moveTo>
                    <a:lnTo>
                      <a:pt x="0" y="1791557"/>
                    </a:lnTo>
                    <a:lnTo>
                      <a:pt x="0" y="1782032"/>
                    </a:lnTo>
                    <a:lnTo>
                      <a:pt x="21622" y="1782032"/>
                    </a:lnTo>
                    <a:lnTo>
                      <a:pt x="21622" y="1791557"/>
                    </a:lnTo>
                    <a:close/>
                    <a:moveTo>
                      <a:pt x="21622" y="1737551"/>
                    </a:moveTo>
                    <a:lnTo>
                      <a:pt x="0" y="1737551"/>
                    </a:lnTo>
                    <a:lnTo>
                      <a:pt x="0" y="1728026"/>
                    </a:lnTo>
                    <a:lnTo>
                      <a:pt x="21622" y="1728026"/>
                    </a:lnTo>
                    <a:lnTo>
                      <a:pt x="21622" y="1737551"/>
                    </a:lnTo>
                    <a:close/>
                    <a:moveTo>
                      <a:pt x="21622" y="1683544"/>
                    </a:moveTo>
                    <a:lnTo>
                      <a:pt x="0" y="1683544"/>
                    </a:lnTo>
                    <a:lnTo>
                      <a:pt x="0" y="1674019"/>
                    </a:lnTo>
                    <a:lnTo>
                      <a:pt x="21622" y="1674019"/>
                    </a:lnTo>
                    <a:lnTo>
                      <a:pt x="21622" y="1683544"/>
                    </a:lnTo>
                    <a:close/>
                    <a:moveTo>
                      <a:pt x="21622" y="1629537"/>
                    </a:moveTo>
                    <a:lnTo>
                      <a:pt x="0" y="1629537"/>
                    </a:lnTo>
                    <a:lnTo>
                      <a:pt x="0" y="1620012"/>
                    </a:lnTo>
                    <a:lnTo>
                      <a:pt x="21622" y="1620012"/>
                    </a:lnTo>
                    <a:lnTo>
                      <a:pt x="21622" y="1629537"/>
                    </a:lnTo>
                    <a:close/>
                    <a:moveTo>
                      <a:pt x="21622" y="1521523"/>
                    </a:moveTo>
                    <a:lnTo>
                      <a:pt x="0" y="1521523"/>
                    </a:lnTo>
                    <a:lnTo>
                      <a:pt x="0" y="1511998"/>
                    </a:lnTo>
                    <a:lnTo>
                      <a:pt x="21622" y="1511998"/>
                    </a:lnTo>
                    <a:lnTo>
                      <a:pt x="21622" y="1521523"/>
                    </a:lnTo>
                    <a:close/>
                    <a:moveTo>
                      <a:pt x="21622" y="1467612"/>
                    </a:moveTo>
                    <a:lnTo>
                      <a:pt x="0" y="1467612"/>
                    </a:lnTo>
                    <a:lnTo>
                      <a:pt x="0" y="1458087"/>
                    </a:lnTo>
                    <a:lnTo>
                      <a:pt x="21622" y="1458087"/>
                    </a:lnTo>
                    <a:lnTo>
                      <a:pt x="21622" y="1467612"/>
                    </a:lnTo>
                    <a:close/>
                    <a:moveTo>
                      <a:pt x="21622" y="1413605"/>
                    </a:moveTo>
                    <a:lnTo>
                      <a:pt x="0" y="1413605"/>
                    </a:lnTo>
                    <a:lnTo>
                      <a:pt x="0" y="1404080"/>
                    </a:lnTo>
                    <a:lnTo>
                      <a:pt x="21622" y="1404080"/>
                    </a:lnTo>
                    <a:lnTo>
                      <a:pt x="21622" y="1413605"/>
                    </a:lnTo>
                    <a:close/>
                    <a:moveTo>
                      <a:pt x="21622" y="1359598"/>
                    </a:moveTo>
                    <a:lnTo>
                      <a:pt x="0" y="1359598"/>
                    </a:lnTo>
                    <a:lnTo>
                      <a:pt x="0" y="1350073"/>
                    </a:lnTo>
                    <a:lnTo>
                      <a:pt x="21622" y="1350073"/>
                    </a:lnTo>
                    <a:lnTo>
                      <a:pt x="21622" y="1359598"/>
                    </a:lnTo>
                    <a:close/>
                    <a:moveTo>
                      <a:pt x="21622" y="1251585"/>
                    </a:moveTo>
                    <a:lnTo>
                      <a:pt x="0" y="1251585"/>
                    </a:lnTo>
                    <a:lnTo>
                      <a:pt x="0" y="1242060"/>
                    </a:lnTo>
                    <a:lnTo>
                      <a:pt x="21622" y="1242060"/>
                    </a:lnTo>
                    <a:lnTo>
                      <a:pt x="21622" y="1251585"/>
                    </a:lnTo>
                    <a:close/>
                    <a:moveTo>
                      <a:pt x="21622" y="1197578"/>
                    </a:moveTo>
                    <a:lnTo>
                      <a:pt x="0" y="1197578"/>
                    </a:lnTo>
                    <a:lnTo>
                      <a:pt x="0" y="1188053"/>
                    </a:lnTo>
                    <a:lnTo>
                      <a:pt x="21622" y="1188053"/>
                    </a:lnTo>
                    <a:lnTo>
                      <a:pt x="21622" y="1197578"/>
                    </a:lnTo>
                    <a:close/>
                    <a:moveTo>
                      <a:pt x="21622" y="1143572"/>
                    </a:moveTo>
                    <a:lnTo>
                      <a:pt x="0" y="1143572"/>
                    </a:lnTo>
                    <a:lnTo>
                      <a:pt x="0" y="1134047"/>
                    </a:lnTo>
                    <a:lnTo>
                      <a:pt x="21622" y="1134047"/>
                    </a:lnTo>
                    <a:lnTo>
                      <a:pt x="21622" y="1143572"/>
                    </a:lnTo>
                    <a:close/>
                    <a:moveTo>
                      <a:pt x="21622" y="1089565"/>
                    </a:moveTo>
                    <a:lnTo>
                      <a:pt x="0" y="1089565"/>
                    </a:lnTo>
                    <a:lnTo>
                      <a:pt x="0" y="1080040"/>
                    </a:lnTo>
                    <a:lnTo>
                      <a:pt x="21622" y="1080040"/>
                    </a:lnTo>
                    <a:lnTo>
                      <a:pt x="21622" y="1089565"/>
                    </a:lnTo>
                    <a:close/>
                    <a:moveTo>
                      <a:pt x="21622" y="981551"/>
                    </a:moveTo>
                    <a:lnTo>
                      <a:pt x="0" y="981551"/>
                    </a:lnTo>
                    <a:lnTo>
                      <a:pt x="0" y="972026"/>
                    </a:lnTo>
                    <a:lnTo>
                      <a:pt x="21622" y="972026"/>
                    </a:lnTo>
                    <a:lnTo>
                      <a:pt x="21622" y="981551"/>
                    </a:lnTo>
                    <a:close/>
                    <a:moveTo>
                      <a:pt x="21622" y="927545"/>
                    </a:moveTo>
                    <a:lnTo>
                      <a:pt x="0" y="927545"/>
                    </a:lnTo>
                    <a:lnTo>
                      <a:pt x="0" y="918020"/>
                    </a:lnTo>
                    <a:lnTo>
                      <a:pt x="21622" y="918020"/>
                    </a:lnTo>
                    <a:lnTo>
                      <a:pt x="21622" y="927545"/>
                    </a:lnTo>
                    <a:close/>
                    <a:moveTo>
                      <a:pt x="21622" y="873538"/>
                    </a:moveTo>
                    <a:lnTo>
                      <a:pt x="0" y="873538"/>
                    </a:lnTo>
                    <a:lnTo>
                      <a:pt x="0" y="864013"/>
                    </a:lnTo>
                    <a:lnTo>
                      <a:pt x="21622" y="864013"/>
                    </a:lnTo>
                    <a:lnTo>
                      <a:pt x="21622" y="873538"/>
                    </a:lnTo>
                    <a:close/>
                    <a:moveTo>
                      <a:pt x="21622" y="819531"/>
                    </a:moveTo>
                    <a:lnTo>
                      <a:pt x="0" y="819531"/>
                    </a:lnTo>
                    <a:lnTo>
                      <a:pt x="0" y="810006"/>
                    </a:lnTo>
                    <a:lnTo>
                      <a:pt x="21622" y="810006"/>
                    </a:lnTo>
                    <a:lnTo>
                      <a:pt x="21622" y="819531"/>
                    </a:lnTo>
                    <a:close/>
                    <a:moveTo>
                      <a:pt x="21622" y="711518"/>
                    </a:moveTo>
                    <a:lnTo>
                      <a:pt x="0" y="711518"/>
                    </a:lnTo>
                    <a:lnTo>
                      <a:pt x="0" y="701993"/>
                    </a:lnTo>
                    <a:lnTo>
                      <a:pt x="21622" y="701993"/>
                    </a:lnTo>
                    <a:lnTo>
                      <a:pt x="21622" y="711518"/>
                    </a:lnTo>
                    <a:close/>
                    <a:moveTo>
                      <a:pt x="21622" y="657511"/>
                    </a:moveTo>
                    <a:lnTo>
                      <a:pt x="0" y="657511"/>
                    </a:lnTo>
                    <a:lnTo>
                      <a:pt x="0" y="647986"/>
                    </a:lnTo>
                    <a:lnTo>
                      <a:pt x="21622" y="647986"/>
                    </a:lnTo>
                    <a:lnTo>
                      <a:pt x="21622" y="657511"/>
                    </a:lnTo>
                    <a:close/>
                    <a:moveTo>
                      <a:pt x="21622" y="603599"/>
                    </a:moveTo>
                    <a:lnTo>
                      <a:pt x="0" y="603599"/>
                    </a:lnTo>
                    <a:lnTo>
                      <a:pt x="0" y="594074"/>
                    </a:lnTo>
                    <a:lnTo>
                      <a:pt x="21622" y="594074"/>
                    </a:lnTo>
                    <a:lnTo>
                      <a:pt x="21622" y="603599"/>
                    </a:lnTo>
                    <a:close/>
                    <a:moveTo>
                      <a:pt x="21622" y="549593"/>
                    </a:moveTo>
                    <a:lnTo>
                      <a:pt x="0" y="549593"/>
                    </a:lnTo>
                    <a:lnTo>
                      <a:pt x="0" y="540068"/>
                    </a:lnTo>
                    <a:lnTo>
                      <a:pt x="21622" y="540068"/>
                    </a:lnTo>
                    <a:lnTo>
                      <a:pt x="21622" y="549593"/>
                    </a:lnTo>
                    <a:close/>
                    <a:moveTo>
                      <a:pt x="21622" y="441579"/>
                    </a:moveTo>
                    <a:lnTo>
                      <a:pt x="0" y="441579"/>
                    </a:lnTo>
                    <a:lnTo>
                      <a:pt x="0" y="432054"/>
                    </a:lnTo>
                    <a:lnTo>
                      <a:pt x="21622" y="432054"/>
                    </a:lnTo>
                    <a:lnTo>
                      <a:pt x="21622" y="441579"/>
                    </a:lnTo>
                    <a:close/>
                    <a:moveTo>
                      <a:pt x="21622" y="387572"/>
                    </a:moveTo>
                    <a:lnTo>
                      <a:pt x="0" y="387572"/>
                    </a:lnTo>
                    <a:lnTo>
                      <a:pt x="0" y="378047"/>
                    </a:lnTo>
                    <a:lnTo>
                      <a:pt x="21622" y="378047"/>
                    </a:lnTo>
                    <a:lnTo>
                      <a:pt x="21622" y="387572"/>
                    </a:lnTo>
                    <a:close/>
                    <a:moveTo>
                      <a:pt x="21622" y="333566"/>
                    </a:moveTo>
                    <a:lnTo>
                      <a:pt x="0" y="333566"/>
                    </a:lnTo>
                    <a:lnTo>
                      <a:pt x="0" y="324041"/>
                    </a:lnTo>
                    <a:lnTo>
                      <a:pt x="21622" y="324041"/>
                    </a:lnTo>
                    <a:lnTo>
                      <a:pt x="21622" y="333566"/>
                    </a:lnTo>
                    <a:close/>
                    <a:moveTo>
                      <a:pt x="21622" y="279559"/>
                    </a:moveTo>
                    <a:lnTo>
                      <a:pt x="0" y="279559"/>
                    </a:lnTo>
                    <a:lnTo>
                      <a:pt x="0" y="270034"/>
                    </a:lnTo>
                    <a:lnTo>
                      <a:pt x="21622" y="270034"/>
                    </a:lnTo>
                    <a:lnTo>
                      <a:pt x="21622" y="279559"/>
                    </a:lnTo>
                    <a:close/>
                    <a:moveTo>
                      <a:pt x="21622" y="171545"/>
                    </a:moveTo>
                    <a:lnTo>
                      <a:pt x="0" y="171545"/>
                    </a:lnTo>
                    <a:lnTo>
                      <a:pt x="0" y="162020"/>
                    </a:lnTo>
                    <a:lnTo>
                      <a:pt x="21622" y="162020"/>
                    </a:lnTo>
                    <a:lnTo>
                      <a:pt x="21622" y="171545"/>
                    </a:lnTo>
                    <a:close/>
                    <a:moveTo>
                      <a:pt x="21622" y="117538"/>
                    </a:moveTo>
                    <a:lnTo>
                      <a:pt x="0" y="117538"/>
                    </a:lnTo>
                    <a:lnTo>
                      <a:pt x="0" y="108013"/>
                    </a:lnTo>
                    <a:lnTo>
                      <a:pt x="21622" y="108013"/>
                    </a:lnTo>
                    <a:lnTo>
                      <a:pt x="21622" y="117538"/>
                    </a:lnTo>
                    <a:close/>
                    <a:moveTo>
                      <a:pt x="21622" y="63532"/>
                    </a:moveTo>
                    <a:lnTo>
                      <a:pt x="0" y="63532"/>
                    </a:lnTo>
                    <a:lnTo>
                      <a:pt x="0" y="54007"/>
                    </a:lnTo>
                    <a:lnTo>
                      <a:pt x="21622" y="54007"/>
                    </a:lnTo>
                    <a:lnTo>
                      <a:pt x="21622" y="63532"/>
                    </a:lnTo>
                    <a:close/>
                    <a:moveTo>
                      <a:pt x="21622" y="9525"/>
                    </a:moveTo>
                    <a:lnTo>
                      <a:pt x="0" y="9525"/>
                    </a:lnTo>
                    <a:lnTo>
                      <a:pt x="0" y="0"/>
                    </a:lnTo>
                    <a:lnTo>
                      <a:pt x="21622" y="0"/>
                    </a:lnTo>
                    <a:lnTo>
                      <a:pt x="21622"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65" name="任意多边形: 形状 64">
                <a:extLst>
                  <a:ext uri="{FF2B5EF4-FFF2-40B4-BE49-F238E27FC236}">
                    <a16:creationId xmlns:a16="http://schemas.microsoft.com/office/drawing/2014/main" id="{9C9A4AFB-146E-4B67-A2D7-797CFF236A8E}"/>
                  </a:ext>
                </a:extLst>
              </p:cNvPr>
              <p:cNvSpPr/>
              <p:nvPr/>
            </p:nvSpPr>
            <p:spPr>
              <a:xfrm>
                <a:off x="3925890" y="944371"/>
                <a:ext cx="38100" cy="4867275"/>
              </a:xfrm>
              <a:custGeom>
                <a:avLst/>
                <a:gdLst>
                  <a:gd name="connsiteX0" fmla="*/ 43243 w 38100"/>
                  <a:gd name="connsiteY0" fmla="*/ 4869561 h 4867275"/>
                  <a:gd name="connsiteX1" fmla="*/ 0 w 38100"/>
                  <a:gd name="connsiteY1" fmla="*/ 4869561 h 4867275"/>
                  <a:gd name="connsiteX2" fmla="*/ 0 w 38100"/>
                  <a:gd name="connsiteY2" fmla="*/ 4860036 h 4867275"/>
                  <a:gd name="connsiteX3" fmla="*/ 43243 w 38100"/>
                  <a:gd name="connsiteY3" fmla="*/ 4860036 h 4867275"/>
                  <a:gd name="connsiteX4" fmla="*/ 43243 w 38100"/>
                  <a:gd name="connsiteY4" fmla="*/ 4869561 h 4867275"/>
                  <a:gd name="connsiteX5" fmla="*/ 43243 w 38100"/>
                  <a:gd name="connsiteY5" fmla="*/ 4599527 h 4867275"/>
                  <a:gd name="connsiteX6" fmla="*/ 0 w 38100"/>
                  <a:gd name="connsiteY6" fmla="*/ 4599527 h 4867275"/>
                  <a:gd name="connsiteX7" fmla="*/ 0 w 38100"/>
                  <a:gd name="connsiteY7" fmla="*/ 4590002 h 4867275"/>
                  <a:gd name="connsiteX8" fmla="*/ 43243 w 38100"/>
                  <a:gd name="connsiteY8" fmla="*/ 4590002 h 4867275"/>
                  <a:gd name="connsiteX9" fmla="*/ 43243 w 38100"/>
                  <a:gd name="connsiteY9" fmla="*/ 4599527 h 4867275"/>
                  <a:gd name="connsiteX10" fmla="*/ 43243 w 38100"/>
                  <a:gd name="connsiteY10" fmla="*/ 4329494 h 4867275"/>
                  <a:gd name="connsiteX11" fmla="*/ 0 w 38100"/>
                  <a:gd name="connsiteY11" fmla="*/ 4329494 h 4867275"/>
                  <a:gd name="connsiteX12" fmla="*/ 0 w 38100"/>
                  <a:gd name="connsiteY12" fmla="*/ 4319969 h 4867275"/>
                  <a:gd name="connsiteX13" fmla="*/ 43243 w 38100"/>
                  <a:gd name="connsiteY13" fmla="*/ 4319969 h 4867275"/>
                  <a:gd name="connsiteX14" fmla="*/ 43243 w 38100"/>
                  <a:gd name="connsiteY14" fmla="*/ 4329494 h 4867275"/>
                  <a:gd name="connsiteX15" fmla="*/ 43243 w 38100"/>
                  <a:gd name="connsiteY15" fmla="*/ 4059555 h 4867275"/>
                  <a:gd name="connsiteX16" fmla="*/ 0 w 38100"/>
                  <a:gd name="connsiteY16" fmla="*/ 4059555 h 4867275"/>
                  <a:gd name="connsiteX17" fmla="*/ 0 w 38100"/>
                  <a:gd name="connsiteY17" fmla="*/ 4050030 h 4867275"/>
                  <a:gd name="connsiteX18" fmla="*/ 43243 w 38100"/>
                  <a:gd name="connsiteY18" fmla="*/ 4050030 h 4867275"/>
                  <a:gd name="connsiteX19" fmla="*/ 43243 w 38100"/>
                  <a:gd name="connsiteY19" fmla="*/ 4059555 h 4867275"/>
                  <a:gd name="connsiteX20" fmla="*/ 43243 w 38100"/>
                  <a:gd name="connsiteY20" fmla="*/ 3519488 h 4867275"/>
                  <a:gd name="connsiteX21" fmla="*/ 0 w 38100"/>
                  <a:gd name="connsiteY21" fmla="*/ 3519488 h 4867275"/>
                  <a:gd name="connsiteX22" fmla="*/ 0 w 38100"/>
                  <a:gd name="connsiteY22" fmla="*/ 3509963 h 4867275"/>
                  <a:gd name="connsiteX23" fmla="*/ 43243 w 38100"/>
                  <a:gd name="connsiteY23" fmla="*/ 3509963 h 4867275"/>
                  <a:gd name="connsiteX24" fmla="*/ 43243 w 38100"/>
                  <a:gd name="connsiteY24" fmla="*/ 3519488 h 4867275"/>
                  <a:gd name="connsiteX25" fmla="*/ 43243 w 38100"/>
                  <a:gd name="connsiteY25" fmla="*/ 3249549 h 4867275"/>
                  <a:gd name="connsiteX26" fmla="*/ 0 w 38100"/>
                  <a:gd name="connsiteY26" fmla="*/ 3249549 h 4867275"/>
                  <a:gd name="connsiteX27" fmla="*/ 0 w 38100"/>
                  <a:gd name="connsiteY27" fmla="*/ 3240024 h 4867275"/>
                  <a:gd name="connsiteX28" fmla="*/ 43243 w 38100"/>
                  <a:gd name="connsiteY28" fmla="*/ 3240024 h 4867275"/>
                  <a:gd name="connsiteX29" fmla="*/ 43243 w 38100"/>
                  <a:gd name="connsiteY29" fmla="*/ 3249549 h 4867275"/>
                  <a:gd name="connsiteX30" fmla="*/ 43243 w 38100"/>
                  <a:gd name="connsiteY30" fmla="*/ 2979515 h 4867275"/>
                  <a:gd name="connsiteX31" fmla="*/ 0 w 38100"/>
                  <a:gd name="connsiteY31" fmla="*/ 2979515 h 4867275"/>
                  <a:gd name="connsiteX32" fmla="*/ 0 w 38100"/>
                  <a:gd name="connsiteY32" fmla="*/ 2969990 h 4867275"/>
                  <a:gd name="connsiteX33" fmla="*/ 43243 w 38100"/>
                  <a:gd name="connsiteY33" fmla="*/ 2969990 h 4867275"/>
                  <a:gd name="connsiteX34" fmla="*/ 43243 w 38100"/>
                  <a:gd name="connsiteY34" fmla="*/ 2979515 h 4867275"/>
                  <a:gd name="connsiteX35" fmla="*/ 43243 w 38100"/>
                  <a:gd name="connsiteY35" fmla="*/ 2709577 h 4867275"/>
                  <a:gd name="connsiteX36" fmla="*/ 0 w 38100"/>
                  <a:gd name="connsiteY36" fmla="*/ 2709577 h 4867275"/>
                  <a:gd name="connsiteX37" fmla="*/ 0 w 38100"/>
                  <a:gd name="connsiteY37" fmla="*/ 2700052 h 4867275"/>
                  <a:gd name="connsiteX38" fmla="*/ 43243 w 38100"/>
                  <a:gd name="connsiteY38" fmla="*/ 2700052 h 4867275"/>
                  <a:gd name="connsiteX39" fmla="*/ 43243 w 38100"/>
                  <a:gd name="connsiteY39" fmla="*/ 2709577 h 4867275"/>
                  <a:gd name="connsiteX40" fmla="*/ 43243 w 38100"/>
                  <a:gd name="connsiteY40" fmla="*/ 2169509 h 4867275"/>
                  <a:gd name="connsiteX41" fmla="*/ 0 w 38100"/>
                  <a:gd name="connsiteY41" fmla="*/ 2169509 h 4867275"/>
                  <a:gd name="connsiteX42" fmla="*/ 0 w 38100"/>
                  <a:gd name="connsiteY42" fmla="*/ 2159984 h 4867275"/>
                  <a:gd name="connsiteX43" fmla="*/ 43243 w 38100"/>
                  <a:gd name="connsiteY43" fmla="*/ 2159984 h 4867275"/>
                  <a:gd name="connsiteX44" fmla="*/ 43243 w 38100"/>
                  <a:gd name="connsiteY44" fmla="*/ 2169509 h 4867275"/>
                  <a:gd name="connsiteX45" fmla="*/ 43243 w 38100"/>
                  <a:gd name="connsiteY45" fmla="*/ 1899571 h 4867275"/>
                  <a:gd name="connsiteX46" fmla="*/ 0 w 38100"/>
                  <a:gd name="connsiteY46" fmla="*/ 1899571 h 4867275"/>
                  <a:gd name="connsiteX47" fmla="*/ 0 w 38100"/>
                  <a:gd name="connsiteY47" fmla="*/ 1890046 h 4867275"/>
                  <a:gd name="connsiteX48" fmla="*/ 43243 w 38100"/>
                  <a:gd name="connsiteY48" fmla="*/ 1890046 h 4867275"/>
                  <a:gd name="connsiteX49" fmla="*/ 43243 w 38100"/>
                  <a:gd name="connsiteY49" fmla="*/ 1899571 h 4867275"/>
                  <a:gd name="connsiteX50" fmla="*/ 43243 w 38100"/>
                  <a:gd name="connsiteY50" fmla="*/ 1629537 h 4867275"/>
                  <a:gd name="connsiteX51" fmla="*/ 0 w 38100"/>
                  <a:gd name="connsiteY51" fmla="*/ 1629537 h 4867275"/>
                  <a:gd name="connsiteX52" fmla="*/ 0 w 38100"/>
                  <a:gd name="connsiteY52" fmla="*/ 1620012 h 4867275"/>
                  <a:gd name="connsiteX53" fmla="*/ 43243 w 38100"/>
                  <a:gd name="connsiteY53" fmla="*/ 1620012 h 4867275"/>
                  <a:gd name="connsiteX54" fmla="*/ 43243 w 38100"/>
                  <a:gd name="connsiteY54" fmla="*/ 1629537 h 4867275"/>
                  <a:gd name="connsiteX55" fmla="*/ 43243 w 38100"/>
                  <a:gd name="connsiteY55" fmla="*/ 1359503 h 4867275"/>
                  <a:gd name="connsiteX56" fmla="*/ 0 w 38100"/>
                  <a:gd name="connsiteY56" fmla="*/ 1359503 h 4867275"/>
                  <a:gd name="connsiteX57" fmla="*/ 0 w 38100"/>
                  <a:gd name="connsiteY57" fmla="*/ 1349978 h 4867275"/>
                  <a:gd name="connsiteX58" fmla="*/ 43243 w 38100"/>
                  <a:gd name="connsiteY58" fmla="*/ 1349978 h 4867275"/>
                  <a:gd name="connsiteX59" fmla="*/ 43243 w 38100"/>
                  <a:gd name="connsiteY59" fmla="*/ 1359503 h 4867275"/>
                  <a:gd name="connsiteX60" fmla="*/ 43243 w 38100"/>
                  <a:gd name="connsiteY60" fmla="*/ 819531 h 4867275"/>
                  <a:gd name="connsiteX61" fmla="*/ 0 w 38100"/>
                  <a:gd name="connsiteY61" fmla="*/ 819531 h 4867275"/>
                  <a:gd name="connsiteX62" fmla="*/ 0 w 38100"/>
                  <a:gd name="connsiteY62" fmla="*/ 810006 h 4867275"/>
                  <a:gd name="connsiteX63" fmla="*/ 43243 w 38100"/>
                  <a:gd name="connsiteY63" fmla="*/ 810006 h 4867275"/>
                  <a:gd name="connsiteX64" fmla="*/ 43243 w 38100"/>
                  <a:gd name="connsiteY64" fmla="*/ 819531 h 4867275"/>
                  <a:gd name="connsiteX65" fmla="*/ 43243 w 38100"/>
                  <a:gd name="connsiteY65" fmla="*/ 549497 h 4867275"/>
                  <a:gd name="connsiteX66" fmla="*/ 0 w 38100"/>
                  <a:gd name="connsiteY66" fmla="*/ 549497 h 4867275"/>
                  <a:gd name="connsiteX67" fmla="*/ 0 w 38100"/>
                  <a:gd name="connsiteY67" fmla="*/ 539972 h 4867275"/>
                  <a:gd name="connsiteX68" fmla="*/ 43243 w 38100"/>
                  <a:gd name="connsiteY68" fmla="*/ 539972 h 4867275"/>
                  <a:gd name="connsiteX69" fmla="*/ 43243 w 38100"/>
                  <a:gd name="connsiteY69" fmla="*/ 549497 h 4867275"/>
                  <a:gd name="connsiteX70" fmla="*/ 43243 w 38100"/>
                  <a:gd name="connsiteY70" fmla="*/ 279559 h 4867275"/>
                  <a:gd name="connsiteX71" fmla="*/ 0 w 38100"/>
                  <a:gd name="connsiteY71" fmla="*/ 279559 h 4867275"/>
                  <a:gd name="connsiteX72" fmla="*/ 0 w 38100"/>
                  <a:gd name="connsiteY72" fmla="*/ 270034 h 4867275"/>
                  <a:gd name="connsiteX73" fmla="*/ 43243 w 38100"/>
                  <a:gd name="connsiteY73" fmla="*/ 270034 h 4867275"/>
                  <a:gd name="connsiteX74" fmla="*/ 43243 w 38100"/>
                  <a:gd name="connsiteY74" fmla="*/ 279559 h 4867275"/>
                  <a:gd name="connsiteX75" fmla="*/ 43243 w 38100"/>
                  <a:gd name="connsiteY75" fmla="*/ 9525 h 4867275"/>
                  <a:gd name="connsiteX76" fmla="*/ 0 w 38100"/>
                  <a:gd name="connsiteY76" fmla="*/ 9525 h 4867275"/>
                  <a:gd name="connsiteX77" fmla="*/ 0 w 38100"/>
                  <a:gd name="connsiteY77" fmla="*/ 0 h 4867275"/>
                  <a:gd name="connsiteX78" fmla="*/ 43243 w 38100"/>
                  <a:gd name="connsiteY78" fmla="*/ 0 h 4867275"/>
                  <a:gd name="connsiteX79" fmla="*/ 43243 w 38100"/>
                  <a:gd name="connsiteY79" fmla="*/ 9525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100" h="4867275">
                    <a:moveTo>
                      <a:pt x="43243" y="4869561"/>
                    </a:moveTo>
                    <a:lnTo>
                      <a:pt x="0" y="4869561"/>
                    </a:lnTo>
                    <a:lnTo>
                      <a:pt x="0" y="4860036"/>
                    </a:lnTo>
                    <a:lnTo>
                      <a:pt x="43243" y="4860036"/>
                    </a:lnTo>
                    <a:lnTo>
                      <a:pt x="43243" y="4869561"/>
                    </a:lnTo>
                    <a:close/>
                    <a:moveTo>
                      <a:pt x="43243" y="4599527"/>
                    </a:moveTo>
                    <a:lnTo>
                      <a:pt x="0" y="4599527"/>
                    </a:lnTo>
                    <a:lnTo>
                      <a:pt x="0" y="4590002"/>
                    </a:lnTo>
                    <a:lnTo>
                      <a:pt x="43243" y="4590002"/>
                    </a:lnTo>
                    <a:lnTo>
                      <a:pt x="43243" y="4599527"/>
                    </a:lnTo>
                    <a:close/>
                    <a:moveTo>
                      <a:pt x="43243" y="4329494"/>
                    </a:moveTo>
                    <a:lnTo>
                      <a:pt x="0" y="4329494"/>
                    </a:lnTo>
                    <a:lnTo>
                      <a:pt x="0" y="4319969"/>
                    </a:lnTo>
                    <a:lnTo>
                      <a:pt x="43243" y="4319969"/>
                    </a:lnTo>
                    <a:lnTo>
                      <a:pt x="43243" y="4329494"/>
                    </a:lnTo>
                    <a:close/>
                    <a:moveTo>
                      <a:pt x="43243" y="4059555"/>
                    </a:moveTo>
                    <a:lnTo>
                      <a:pt x="0" y="4059555"/>
                    </a:lnTo>
                    <a:lnTo>
                      <a:pt x="0" y="4050030"/>
                    </a:lnTo>
                    <a:lnTo>
                      <a:pt x="43243" y="4050030"/>
                    </a:lnTo>
                    <a:lnTo>
                      <a:pt x="43243" y="4059555"/>
                    </a:lnTo>
                    <a:close/>
                    <a:moveTo>
                      <a:pt x="43243" y="3519488"/>
                    </a:moveTo>
                    <a:lnTo>
                      <a:pt x="0" y="3519488"/>
                    </a:lnTo>
                    <a:lnTo>
                      <a:pt x="0" y="3509963"/>
                    </a:lnTo>
                    <a:lnTo>
                      <a:pt x="43243" y="3509963"/>
                    </a:lnTo>
                    <a:lnTo>
                      <a:pt x="43243" y="3519488"/>
                    </a:lnTo>
                    <a:close/>
                    <a:moveTo>
                      <a:pt x="43243" y="3249549"/>
                    </a:moveTo>
                    <a:lnTo>
                      <a:pt x="0" y="3249549"/>
                    </a:lnTo>
                    <a:lnTo>
                      <a:pt x="0" y="3240024"/>
                    </a:lnTo>
                    <a:lnTo>
                      <a:pt x="43243" y="3240024"/>
                    </a:lnTo>
                    <a:lnTo>
                      <a:pt x="43243" y="3249549"/>
                    </a:lnTo>
                    <a:close/>
                    <a:moveTo>
                      <a:pt x="43243" y="2979515"/>
                    </a:moveTo>
                    <a:lnTo>
                      <a:pt x="0" y="2979515"/>
                    </a:lnTo>
                    <a:lnTo>
                      <a:pt x="0" y="2969990"/>
                    </a:lnTo>
                    <a:lnTo>
                      <a:pt x="43243" y="2969990"/>
                    </a:lnTo>
                    <a:lnTo>
                      <a:pt x="43243" y="2979515"/>
                    </a:lnTo>
                    <a:close/>
                    <a:moveTo>
                      <a:pt x="43243" y="2709577"/>
                    </a:moveTo>
                    <a:lnTo>
                      <a:pt x="0" y="2709577"/>
                    </a:lnTo>
                    <a:lnTo>
                      <a:pt x="0" y="2700052"/>
                    </a:lnTo>
                    <a:lnTo>
                      <a:pt x="43243" y="2700052"/>
                    </a:lnTo>
                    <a:lnTo>
                      <a:pt x="43243" y="2709577"/>
                    </a:lnTo>
                    <a:close/>
                    <a:moveTo>
                      <a:pt x="43243" y="2169509"/>
                    </a:moveTo>
                    <a:lnTo>
                      <a:pt x="0" y="2169509"/>
                    </a:lnTo>
                    <a:lnTo>
                      <a:pt x="0" y="2159984"/>
                    </a:lnTo>
                    <a:lnTo>
                      <a:pt x="43243" y="2159984"/>
                    </a:lnTo>
                    <a:lnTo>
                      <a:pt x="43243" y="2169509"/>
                    </a:lnTo>
                    <a:close/>
                    <a:moveTo>
                      <a:pt x="43243" y="1899571"/>
                    </a:moveTo>
                    <a:lnTo>
                      <a:pt x="0" y="1899571"/>
                    </a:lnTo>
                    <a:lnTo>
                      <a:pt x="0" y="1890046"/>
                    </a:lnTo>
                    <a:lnTo>
                      <a:pt x="43243" y="1890046"/>
                    </a:lnTo>
                    <a:lnTo>
                      <a:pt x="43243" y="1899571"/>
                    </a:lnTo>
                    <a:close/>
                    <a:moveTo>
                      <a:pt x="43243" y="1629537"/>
                    </a:moveTo>
                    <a:lnTo>
                      <a:pt x="0" y="1629537"/>
                    </a:lnTo>
                    <a:lnTo>
                      <a:pt x="0" y="1620012"/>
                    </a:lnTo>
                    <a:lnTo>
                      <a:pt x="43243" y="1620012"/>
                    </a:lnTo>
                    <a:lnTo>
                      <a:pt x="43243" y="1629537"/>
                    </a:lnTo>
                    <a:close/>
                    <a:moveTo>
                      <a:pt x="43243" y="1359503"/>
                    </a:moveTo>
                    <a:lnTo>
                      <a:pt x="0" y="1359503"/>
                    </a:lnTo>
                    <a:lnTo>
                      <a:pt x="0" y="1349978"/>
                    </a:lnTo>
                    <a:lnTo>
                      <a:pt x="43243" y="1349978"/>
                    </a:lnTo>
                    <a:lnTo>
                      <a:pt x="43243" y="1359503"/>
                    </a:lnTo>
                    <a:close/>
                    <a:moveTo>
                      <a:pt x="43243" y="819531"/>
                    </a:moveTo>
                    <a:lnTo>
                      <a:pt x="0" y="819531"/>
                    </a:lnTo>
                    <a:lnTo>
                      <a:pt x="0" y="810006"/>
                    </a:lnTo>
                    <a:lnTo>
                      <a:pt x="43243" y="810006"/>
                    </a:lnTo>
                    <a:lnTo>
                      <a:pt x="43243" y="819531"/>
                    </a:lnTo>
                    <a:close/>
                    <a:moveTo>
                      <a:pt x="43243" y="549497"/>
                    </a:moveTo>
                    <a:lnTo>
                      <a:pt x="0" y="549497"/>
                    </a:lnTo>
                    <a:lnTo>
                      <a:pt x="0" y="539972"/>
                    </a:lnTo>
                    <a:lnTo>
                      <a:pt x="43243" y="539972"/>
                    </a:lnTo>
                    <a:lnTo>
                      <a:pt x="43243" y="549497"/>
                    </a:lnTo>
                    <a:close/>
                    <a:moveTo>
                      <a:pt x="43243" y="279559"/>
                    </a:moveTo>
                    <a:lnTo>
                      <a:pt x="0" y="279559"/>
                    </a:lnTo>
                    <a:lnTo>
                      <a:pt x="0" y="270034"/>
                    </a:lnTo>
                    <a:lnTo>
                      <a:pt x="43243" y="270034"/>
                    </a:lnTo>
                    <a:lnTo>
                      <a:pt x="43243" y="279559"/>
                    </a:lnTo>
                    <a:close/>
                    <a:moveTo>
                      <a:pt x="43243" y="9525"/>
                    </a:moveTo>
                    <a:lnTo>
                      <a:pt x="0" y="9525"/>
                    </a:lnTo>
                    <a:lnTo>
                      <a:pt x="0" y="0"/>
                    </a:lnTo>
                    <a:lnTo>
                      <a:pt x="43243" y="0"/>
                    </a:lnTo>
                    <a:lnTo>
                      <a:pt x="43243" y="952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sp>
            <p:nvSpPr>
              <p:cNvPr id="69" name="任意多边形: 形状 68">
                <a:extLst>
                  <a:ext uri="{FF2B5EF4-FFF2-40B4-BE49-F238E27FC236}">
                    <a16:creationId xmlns:a16="http://schemas.microsoft.com/office/drawing/2014/main" id="{403D6BFA-E744-43B7-B211-69A45331DAC7}"/>
                  </a:ext>
                </a:extLst>
              </p:cNvPr>
              <p:cNvSpPr/>
              <p:nvPr/>
            </p:nvSpPr>
            <p:spPr>
              <a:xfrm>
                <a:off x="3909697" y="668337"/>
                <a:ext cx="66675" cy="5419725"/>
              </a:xfrm>
              <a:custGeom>
                <a:avLst/>
                <a:gdLst>
                  <a:gd name="connsiteX0" fmla="*/ 21622 w 66675"/>
                  <a:gd name="connsiteY0" fmla="*/ 5400008 h 5419725"/>
                  <a:gd name="connsiteX1" fmla="*/ 21622 w 66675"/>
                  <a:gd name="connsiteY1" fmla="*/ 5421630 h 5419725"/>
                  <a:gd name="connsiteX2" fmla="*/ 0 w 66675"/>
                  <a:gd name="connsiteY2" fmla="*/ 5416201 h 5419725"/>
                  <a:gd name="connsiteX3" fmla="*/ 0 w 66675"/>
                  <a:gd name="connsiteY3" fmla="*/ 5405438 h 5419725"/>
                  <a:gd name="connsiteX4" fmla="*/ 21622 w 66675"/>
                  <a:gd name="connsiteY4" fmla="*/ 5400008 h 5419725"/>
                  <a:gd name="connsiteX5" fmla="*/ 54007 w 66675"/>
                  <a:gd name="connsiteY5" fmla="*/ 5400008 h 5419725"/>
                  <a:gd name="connsiteX6" fmla="*/ 54007 w 66675"/>
                  <a:gd name="connsiteY6" fmla="*/ 5421630 h 5419725"/>
                  <a:gd name="connsiteX7" fmla="*/ 75629 w 66675"/>
                  <a:gd name="connsiteY7" fmla="*/ 5416201 h 5419725"/>
                  <a:gd name="connsiteX8" fmla="*/ 75629 w 66675"/>
                  <a:gd name="connsiteY8" fmla="*/ 5405438 h 5419725"/>
                  <a:gd name="connsiteX9" fmla="*/ 54007 w 66675"/>
                  <a:gd name="connsiteY9" fmla="*/ 5400008 h 5419725"/>
                  <a:gd name="connsiteX10" fmla="*/ 0 w 66675"/>
                  <a:gd name="connsiteY10" fmla="*/ 4055364 h 5419725"/>
                  <a:gd name="connsiteX11" fmla="*/ 0 w 66675"/>
                  <a:gd name="connsiteY11" fmla="*/ 4066128 h 5419725"/>
                  <a:gd name="connsiteX12" fmla="*/ 21622 w 66675"/>
                  <a:gd name="connsiteY12" fmla="*/ 4071557 h 5419725"/>
                  <a:gd name="connsiteX13" fmla="*/ 21622 w 66675"/>
                  <a:gd name="connsiteY13" fmla="*/ 4049935 h 5419725"/>
                  <a:gd name="connsiteX14" fmla="*/ 0 w 66675"/>
                  <a:gd name="connsiteY14" fmla="*/ 4055364 h 5419725"/>
                  <a:gd name="connsiteX15" fmla="*/ 54007 w 66675"/>
                  <a:gd name="connsiteY15" fmla="*/ 4050030 h 5419725"/>
                  <a:gd name="connsiteX16" fmla="*/ 54007 w 66675"/>
                  <a:gd name="connsiteY16" fmla="*/ 4071652 h 5419725"/>
                  <a:gd name="connsiteX17" fmla="*/ 75629 w 66675"/>
                  <a:gd name="connsiteY17" fmla="*/ 4066223 h 5419725"/>
                  <a:gd name="connsiteX18" fmla="*/ 75629 w 66675"/>
                  <a:gd name="connsiteY18" fmla="*/ 4055459 h 5419725"/>
                  <a:gd name="connsiteX19" fmla="*/ 54007 w 66675"/>
                  <a:gd name="connsiteY19" fmla="*/ 4050030 h 5419725"/>
                  <a:gd name="connsiteX20" fmla="*/ 0 w 66675"/>
                  <a:gd name="connsiteY20" fmla="*/ 2705386 h 5419725"/>
                  <a:gd name="connsiteX21" fmla="*/ 0 w 66675"/>
                  <a:gd name="connsiteY21" fmla="*/ 2716149 h 5419725"/>
                  <a:gd name="connsiteX22" fmla="*/ 21622 w 66675"/>
                  <a:gd name="connsiteY22" fmla="*/ 2721578 h 5419725"/>
                  <a:gd name="connsiteX23" fmla="*/ 21622 w 66675"/>
                  <a:gd name="connsiteY23" fmla="*/ 2699957 h 5419725"/>
                  <a:gd name="connsiteX24" fmla="*/ 0 w 66675"/>
                  <a:gd name="connsiteY24" fmla="*/ 2705386 h 5419725"/>
                  <a:gd name="connsiteX25" fmla="*/ 54007 w 66675"/>
                  <a:gd name="connsiteY25" fmla="*/ 2699957 h 5419725"/>
                  <a:gd name="connsiteX26" fmla="*/ 54007 w 66675"/>
                  <a:gd name="connsiteY26" fmla="*/ 2721578 h 5419725"/>
                  <a:gd name="connsiteX27" fmla="*/ 75629 w 66675"/>
                  <a:gd name="connsiteY27" fmla="*/ 2716149 h 5419725"/>
                  <a:gd name="connsiteX28" fmla="*/ 75629 w 66675"/>
                  <a:gd name="connsiteY28" fmla="*/ 2705386 h 5419725"/>
                  <a:gd name="connsiteX29" fmla="*/ 54007 w 66675"/>
                  <a:gd name="connsiteY29" fmla="*/ 2699957 h 5419725"/>
                  <a:gd name="connsiteX30" fmla="*/ 0 w 66675"/>
                  <a:gd name="connsiteY30" fmla="*/ 1355408 h 5419725"/>
                  <a:gd name="connsiteX31" fmla="*/ 0 w 66675"/>
                  <a:gd name="connsiteY31" fmla="*/ 1366171 h 5419725"/>
                  <a:gd name="connsiteX32" fmla="*/ 21622 w 66675"/>
                  <a:gd name="connsiteY32" fmla="*/ 1371600 h 5419725"/>
                  <a:gd name="connsiteX33" fmla="*/ 21622 w 66675"/>
                  <a:gd name="connsiteY33" fmla="*/ 1349978 h 5419725"/>
                  <a:gd name="connsiteX34" fmla="*/ 0 w 66675"/>
                  <a:gd name="connsiteY34" fmla="*/ 1355408 h 5419725"/>
                  <a:gd name="connsiteX35" fmla="*/ 54007 w 66675"/>
                  <a:gd name="connsiteY35" fmla="*/ 1349978 h 5419725"/>
                  <a:gd name="connsiteX36" fmla="*/ 54007 w 66675"/>
                  <a:gd name="connsiteY36" fmla="*/ 1371600 h 5419725"/>
                  <a:gd name="connsiteX37" fmla="*/ 75629 w 66675"/>
                  <a:gd name="connsiteY37" fmla="*/ 1366171 h 5419725"/>
                  <a:gd name="connsiteX38" fmla="*/ 75629 w 66675"/>
                  <a:gd name="connsiteY38" fmla="*/ 1355408 h 5419725"/>
                  <a:gd name="connsiteX39" fmla="*/ 54007 w 66675"/>
                  <a:gd name="connsiteY39" fmla="*/ 1349978 h 5419725"/>
                  <a:gd name="connsiteX40" fmla="*/ 0 w 66675"/>
                  <a:gd name="connsiteY40" fmla="*/ 5429 h 5419725"/>
                  <a:gd name="connsiteX41" fmla="*/ 0 w 66675"/>
                  <a:gd name="connsiteY41" fmla="*/ 16193 h 5419725"/>
                  <a:gd name="connsiteX42" fmla="*/ 21622 w 66675"/>
                  <a:gd name="connsiteY42" fmla="*/ 21622 h 5419725"/>
                  <a:gd name="connsiteX43" fmla="*/ 21622 w 66675"/>
                  <a:gd name="connsiteY43" fmla="*/ 0 h 5419725"/>
                  <a:gd name="connsiteX44" fmla="*/ 0 w 66675"/>
                  <a:gd name="connsiteY44" fmla="*/ 5429 h 5419725"/>
                  <a:gd name="connsiteX45" fmla="*/ 54007 w 66675"/>
                  <a:gd name="connsiteY45" fmla="*/ 0 h 5419725"/>
                  <a:gd name="connsiteX46" fmla="*/ 54007 w 66675"/>
                  <a:gd name="connsiteY46" fmla="*/ 21622 h 5419725"/>
                  <a:gd name="connsiteX47" fmla="*/ 75629 w 66675"/>
                  <a:gd name="connsiteY47" fmla="*/ 16193 h 5419725"/>
                  <a:gd name="connsiteX48" fmla="*/ 75629 w 66675"/>
                  <a:gd name="connsiteY48" fmla="*/ 5429 h 5419725"/>
                  <a:gd name="connsiteX49" fmla="*/ 54007 w 66675"/>
                  <a:gd name="connsiteY49" fmla="*/ 0 h 541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6675" h="5419725">
                    <a:moveTo>
                      <a:pt x="21622" y="5400008"/>
                    </a:moveTo>
                    <a:lnTo>
                      <a:pt x="21622" y="5421630"/>
                    </a:lnTo>
                    <a:lnTo>
                      <a:pt x="0" y="5416201"/>
                    </a:lnTo>
                    <a:lnTo>
                      <a:pt x="0" y="5405438"/>
                    </a:lnTo>
                    <a:lnTo>
                      <a:pt x="21622" y="5400008"/>
                    </a:lnTo>
                    <a:close/>
                    <a:moveTo>
                      <a:pt x="54007" y="5400008"/>
                    </a:moveTo>
                    <a:lnTo>
                      <a:pt x="54007" y="5421630"/>
                    </a:lnTo>
                    <a:lnTo>
                      <a:pt x="75629" y="5416201"/>
                    </a:lnTo>
                    <a:lnTo>
                      <a:pt x="75629" y="5405438"/>
                    </a:lnTo>
                    <a:lnTo>
                      <a:pt x="54007" y="5400008"/>
                    </a:lnTo>
                    <a:close/>
                    <a:moveTo>
                      <a:pt x="0" y="4055364"/>
                    </a:moveTo>
                    <a:lnTo>
                      <a:pt x="0" y="4066128"/>
                    </a:lnTo>
                    <a:lnTo>
                      <a:pt x="21622" y="4071557"/>
                    </a:lnTo>
                    <a:lnTo>
                      <a:pt x="21622" y="4049935"/>
                    </a:lnTo>
                    <a:lnTo>
                      <a:pt x="0" y="4055364"/>
                    </a:lnTo>
                    <a:close/>
                    <a:moveTo>
                      <a:pt x="54007" y="4050030"/>
                    </a:moveTo>
                    <a:lnTo>
                      <a:pt x="54007" y="4071652"/>
                    </a:lnTo>
                    <a:lnTo>
                      <a:pt x="75629" y="4066223"/>
                    </a:lnTo>
                    <a:lnTo>
                      <a:pt x="75629" y="4055459"/>
                    </a:lnTo>
                    <a:lnTo>
                      <a:pt x="54007" y="4050030"/>
                    </a:lnTo>
                    <a:close/>
                    <a:moveTo>
                      <a:pt x="0" y="2705386"/>
                    </a:moveTo>
                    <a:lnTo>
                      <a:pt x="0" y="2716149"/>
                    </a:lnTo>
                    <a:lnTo>
                      <a:pt x="21622" y="2721578"/>
                    </a:lnTo>
                    <a:lnTo>
                      <a:pt x="21622" y="2699957"/>
                    </a:lnTo>
                    <a:lnTo>
                      <a:pt x="0" y="2705386"/>
                    </a:lnTo>
                    <a:close/>
                    <a:moveTo>
                      <a:pt x="54007" y="2699957"/>
                    </a:moveTo>
                    <a:lnTo>
                      <a:pt x="54007" y="2721578"/>
                    </a:lnTo>
                    <a:lnTo>
                      <a:pt x="75629" y="2716149"/>
                    </a:lnTo>
                    <a:lnTo>
                      <a:pt x="75629" y="2705386"/>
                    </a:lnTo>
                    <a:lnTo>
                      <a:pt x="54007" y="2699957"/>
                    </a:lnTo>
                    <a:close/>
                    <a:moveTo>
                      <a:pt x="0" y="1355408"/>
                    </a:moveTo>
                    <a:lnTo>
                      <a:pt x="0" y="1366171"/>
                    </a:lnTo>
                    <a:lnTo>
                      <a:pt x="21622" y="1371600"/>
                    </a:lnTo>
                    <a:lnTo>
                      <a:pt x="21622" y="1349978"/>
                    </a:lnTo>
                    <a:lnTo>
                      <a:pt x="0" y="1355408"/>
                    </a:lnTo>
                    <a:close/>
                    <a:moveTo>
                      <a:pt x="54007" y="1349978"/>
                    </a:moveTo>
                    <a:lnTo>
                      <a:pt x="54007" y="1371600"/>
                    </a:lnTo>
                    <a:lnTo>
                      <a:pt x="75629" y="1366171"/>
                    </a:lnTo>
                    <a:lnTo>
                      <a:pt x="75629" y="1355408"/>
                    </a:lnTo>
                    <a:lnTo>
                      <a:pt x="54007" y="1349978"/>
                    </a:lnTo>
                    <a:close/>
                    <a:moveTo>
                      <a:pt x="0" y="5429"/>
                    </a:moveTo>
                    <a:lnTo>
                      <a:pt x="0" y="16193"/>
                    </a:lnTo>
                    <a:lnTo>
                      <a:pt x="21622" y="21622"/>
                    </a:lnTo>
                    <a:lnTo>
                      <a:pt x="21622" y="0"/>
                    </a:lnTo>
                    <a:lnTo>
                      <a:pt x="0" y="5429"/>
                    </a:lnTo>
                    <a:close/>
                    <a:moveTo>
                      <a:pt x="54007" y="0"/>
                    </a:moveTo>
                    <a:lnTo>
                      <a:pt x="54007" y="21622"/>
                    </a:lnTo>
                    <a:lnTo>
                      <a:pt x="75629" y="16193"/>
                    </a:lnTo>
                    <a:lnTo>
                      <a:pt x="75629" y="5429"/>
                    </a:lnTo>
                    <a:lnTo>
                      <a:pt x="54007" y="0"/>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DengXian" panose="020F0502020204030204"/>
                  <a:ea typeface="DengXian" panose="02010600030101010101" pitchFamily="2" charset="-122"/>
                </a:endParaRPr>
              </a:p>
            </p:txBody>
          </p:sp>
        </p:grpSp>
      </p:grpSp>
    </p:spTree>
    <p:extLst>
      <p:ext uri="{BB962C8B-B14F-4D97-AF65-F5344CB8AC3E}">
        <p14:creationId xmlns:p14="http://schemas.microsoft.com/office/powerpoint/2010/main" val="26670845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00.xml><?xml version="1.0" encoding="utf-8"?>
<p:tagLst xmlns:a="http://schemas.openxmlformats.org/drawingml/2006/main" xmlns:r="http://schemas.openxmlformats.org/officeDocument/2006/relationships" xmlns:p="http://schemas.openxmlformats.org/presentationml/2006/main">
  <p:tag name="PA" val="v5.2.4"/>
</p:tagLst>
</file>

<file path=ppt/tags/tag101.xml><?xml version="1.0" encoding="utf-8"?>
<p:tagLst xmlns:a="http://schemas.openxmlformats.org/drawingml/2006/main" xmlns:r="http://schemas.openxmlformats.org/officeDocument/2006/relationships" xmlns:p="http://schemas.openxmlformats.org/presentationml/2006/main">
  <p:tag name="PA" val="v5.2.4"/>
</p:tagLst>
</file>

<file path=ppt/tags/tag102.xml><?xml version="1.0" encoding="utf-8"?>
<p:tagLst xmlns:a="http://schemas.openxmlformats.org/drawingml/2006/main" xmlns:r="http://schemas.openxmlformats.org/officeDocument/2006/relationships" xmlns:p="http://schemas.openxmlformats.org/presentationml/2006/main">
  <p:tag name="PA" val="v5.2.4"/>
</p:tagLst>
</file>

<file path=ppt/tags/tag103.xml><?xml version="1.0" encoding="utf-8"?>
<p:tagLst xmlns:a="http://schemas.openxmlformats.org/drawingml/2006/main" xmlns:r="http://schemas.openxmlformats.org/officeDocument/2006/relationships" xmlns:p="http://schemas.openxmlformats.org/presentationml/2006/main">
  <p:tag name="PA" val="v5.2.4"/>
</p:tagLst>
</file>

<file path=ppt/tags/tag104.xml><?xml version="1.0" encoding="utf-8"?>
<p:tagLst xmlns:a="http://schemas.openxmlformats.org/drawingml/2006/main" xmlns:r="http://schemas.openxmlformats.org/officeDocument/2006/relationships" xmlns:p="http://schemas.openxmlformats.org/presentationml/2006/main">
  <p:tag name="PA" val="v5.2.4"/>
</p:tagLst>
</file>

<file path=ppt/tags/tag105.xml><?xml version="1.0" encoding="utf-8"?>
<p:tagLst xmlns:a="http://schemas.openxmlformats.org/drawingml/2006/main" xmlns:r="http://schemas.openxmlformats.org/officeDocument/2006/relationships" xmlns:p="http://schemas.openxmlformats.org/presentationml/2006/main">
  <p:tag name="PA" val="v5.2.4"/>
</p:tagLst>
</file>

<file path=ppt/tags/tag106.xml><?xml version="1.0" encoding="utf-8"?>
<p:tagLst xmlns:a="http://schemas.openxmlformats.org/drawingml/2006/main" xmlns:r="http://schemas.openxmlformats.org/officeDocument/2006/relationships" xmlns:p="http://schemas.openxmlformats.org/presentationml/2006/main">
  <p:tag name="PA" val="v5.2.4"/>
</p:tagLst>
</file>

<file path=ppt/tags/tag107.xml><?xml version="1.0" encoding="utf-8"?>
<p:tagLst xmlns:a="http://schemas.openxmlformats.org/drawingml/2006/main" xmlns:r="http://schemas.openxmlformats.org/officeDocument/2006/relationships" xmlns:p="http://schemas.openxmlformats.org/presentationml/2006/main">
  <p:tag name="PA" val="v5.2.4"/>
</p:tagLst>
</file>

<file path=ppt/tags/tag108.xml><?xml version="1.0" encoding="utf-8"?>
<p:tagLst xmlns:a="http://schemas.openxmlformats.org/drawingml/2006/main" xmlns:r="http://schemas.openxmlformats.org/officeDocument/2006/relationships" xmlns:p="http://schemas.openxmlformats.org/presentationml/2006/main">
  <p:tag name="PA" val="v5.2.4"/>
</p:tagLst>
</file>

<file path=ppt/tags/tag109.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10.xml><?xml version="1.0" encoding="utf-8"?>
<p:tagLst xmlns:a="http://schemas.openxmlformats.org/drawingml/2006/main" xmlns:r="http://schemas.openxmlformats.org/officeDocument/2006/relationships" xmlns:p="http://schemas.openxmlformats.org/presentationml/2006/main">
  <p:tag name="PA" val="v5.2.4"/>
</p:tagLst>
</file>

<file path=ppt/tags/tag111.xml><?xml version="1.0" encoding="utf-8"?>
<p:tagLst xmlns:a="http://schemas.openxmlformats.org/drawingml/2006/main" xmlns:r="http://schemas.openxmlformats.org/officeDocument/2006/relationships" xmlns:p="http://schemas.openxmlformats.org/presentationml/2006/main">
  <p:tag name="PA" val="v5.2.4"/>
</p:tagLst>
</file>

<file path=ppt/tags/tag112.xml><?xml version="1.0" encoding="utf-8"?>
<p:tagLst xmlns:a="http://schemas.openxmlformats.org/drawingml/2006/main" xmlns:r="http://schemas.openxmlformats.org/officeDocument/2006/relationships" xmlns:p="http://schemas.openxmlformats.org/presentationml/2006/main">
  <p:tag name="PA" val="v5.2.4"/>
</p:tagLst>
</file>

<file path=ppt/tags/tag113.xml><?xml version="1.0" encoding="utf-8"?>
<p:tagLst xmlns:a="http://schemas.openxmlformats.org/drawingml/2006/main" xmlns:r="http://schemas.openxmlformats.org/officeDocument/2006/relationships" xmlns:p="http://schemas.openxmlformats.org/presentationml/2006/main">
  <p:tag name="PA" val="v5.2.4"/>
</p:tagLst>
</file>

<file path=ppt/tags/tag114.xml><?xml version="1.0" encoding="utf-8"?>
<p:tagLst xmlns:a="http://schemas.openxmlformats.org/drawingml/2006/main" xmlns:r="http://schemas.openxmlformats.org/officeDocument/2006/relationships" xmlns:p="http://schemas.openxmlformats.org/presentationml/2006/main">
  <p:tag name="PA" val="v5.2.4"/>
</p:tagLst>
</file>

<file path=ppt/tags/tag115.xml><?xml version="1.0" encoding="utf-8"?>
<p:tagLst xmlns:a="http://schemas.openxmlformats.org/drawingml/2006/main" xmlns:r="http://schemas.openxmlformats.org/officeDocument/2006/relationships" xmlns:p="http://schemas.openxmlformats.org/presentationml/2006/main">
  <p:tag name="PA" val="v5.2.4"/>
</p:tagLst>
</file>

<file path=ppt/tags/tag116.xml><?xml version="1.0" encoding="utf-8"?>
<p:tagLst xmlns:a="http://schemas.openxmlformats.org/drawingml/2006/main" xmlns:r="http://schemas.openxmlformats.org/officeDocument/2006/relationships" xmlns:p="http://schemas.openxmlformats.org/presentationml/2006/main">
  <p:tag name="PA" val="v5.2.4"/>
</p:tagLst>
</file>

<file path=ppt/tags/tag117.xml><?xml version="1.0" encoding="utf-8"?>
<p:tagLst xmlns:a="http://schemas.openxmlformats.org/drawingml/2006/main" xmlns:r="http://schemas.openxmlformats.org/officeDocument/2006/relationships" xmlns:p="http://schemas.openxmlformats.org/presentationml/2006/main">
  <p:tag name="PA" val="v5.2.4"/>
</p:tagLst>
</file>

<file path=ppt/tags/tag118.xml><?xml version="1.0" encoding="utf-8"?>
<p:tagLst xmlns:a="http://schemas.openxmlformats.org/drawingml/2006/main" xmlns:r="http://schemas.openxmlformats.org/officeDocument/2006/relationships" xmlns:p="http://schemas.openxmlformats.org/presentationml/2006/main">
  <p:tag name="PA" val="v5.2.4"/>
</p:tagLst>
</file>

<file path=ppt/tags/tag119.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20.xml><?xml version="1.0" encoding="utf-8"?>
<p:tagLst xmlns:a="http://schemas.openxmlformats.org/drawingml/2006/main" xmlns:r="http://schemas.openxmlformats.org/officeDocument/2006/relationships" xmlns:p="http://schemas.openxmlformats.org/presentationml/2006/main">
  <p:tag name="PA" val="v5.2.4"/>
</p:tagLst>
</file>

<file path=ppt/tags/tag121.xml><?xml version="1.0" encoding="utf-8"?>
<p:tagLst xmlns:a="http://schemas.openxmlformats.org/drawingml/2006/main" xmlns:r="http://schemas.openxmlformats.org/officeDocument/2006/relationships" xmlns:p="http://schemas.openxmlformats.org/presentationml/2006/main">
  <p:tag name="PA" val="v5.2.4"/>
</p:tagLst>
</file>

<file path=ppt/tags/tag122.xml><?xml version="1.0" encoding="utf-8"?>
<p:tagLst xmlns:a="http://schemas.openxmlformats.org/drawingml/2006/main" xmlns:r="http://schemas.openxmlformats.org/officeDocument/2006/relationships" xmlns:p="http://schemas.openxmlformats.org/presentationml/2006/main">
  <p:tag name="PA" val="v5.2.4"/>
</p:tagLst>
</file>

<file path=ppt/tags/tag123.xml><?xml version="1.0" encoding="utf-8"?>
<p:tagLst xmlns:a="http://schemas.openxmlformats.org/drawingml/2006/main" xmlns:r="http://schemas.openxmlformats.org/officeDocument/2006/relationships" xmlns:p="http://schemas.openxmlformats.org/presentationml/2006/main">
  <p:tag name="PA" val="v5.2.4"/>
</p:tagLst>
</file>

<file path=ppt/tags/tag124.xml><?xml version="1.0" encoding="utf-8"?>
<p:tagLst xmlns:a="http://schemas.openxmlformats.org/drawingml/2006/main" xmlns:r="http://schemas.openxmlformats.org/officeDocument/2006/relationships" xmlns:p="http://schemas.openxmlformats.org/presentationml/2006/main">
  <p:tag name="PA" val="v5.2.4"/>
</p:tagLst>
</file>

<file path=ppt/tags/tag125.xml><?xml version="1.0" encoding="utf-8"?>
<p:tagLst xmlns:a="http://schemas.openxmlformats.org/drawingml/2006/main" xmlns:r="http://schemas.openxmlformats.org/officeDocument/2006/relationships" xmlns:p="http://schemas.openxmlformats.org/presentationml/2006/main">
  <p:tag name="PA" val="v5.2.4"/>
</p:tagLst>
</file>

<file path=ppt/tags/tag126.xml><?xml version="1.0" encoding="utf-8"?>
<p:tagLst xmlns:a="http://schemas.openxmlformats.org/drawingml/2006/main" xmlns:r="http://schemas.openxmlformats.org/officeDocument/2006/relationships" xmlns:p="http://schemas.openxmlformats.org/presentationml/2006/main">
  <p:tag name="PA" val="v5.2.4"/>
</p:tagLst>
</file>

<file path=ppt/tags/tag127.xml><?xml version="1.0" encoding="utf-8"?>
<p:tagLst xmlns:a="http://schemas.openxmlformats.org/drawingml/2006/main" xmlns:r="http://schemas.openxmlformats.org/officeDocument/2006/relationships" xmlns:p="http://schemas.openxmlformats.org/presentationml/2006/main">
  <p:tag name="PA" val="v5.2.4"/>
</p:tagLst>
</file>

<file path=ppt/tags/tag128.xml><?xml version="1.0" encoding="utf-8"?>
<p:tagLst xmlns:a="http://schemas.openxmlformats.org/drawingml/2006/main" xmlns:r="http://schemas.openxmlformats.org/officeDocument/2006/relationships" xmlns:p="http://schemas.openxmlformats.org/presentationml/2006/main">
  <p:tag name="PA" val="v5.2.4"/>
</p:tagLst>
</file>

<file path=ppt/tags/tag129.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30.xml><?xml version="1.0" encoding="utf-8"?>
<p:tagLst xmlns:a="http://schemas.openxmlformats.org/drawingml/2006/main" xmlns:r="http://schemas.openxmlformats.org/officeDocument/2006/relationships" xmlns:p="http://schemas.openxmlformats.org/presentationml/2006/main">
  <p:tag name="PA" val="v5.2.4"/>
</p:tagLst>
</file>

<file path=ppt/tags/tag131.xml><?xml version="1.0" encoding="utf-8"?>
<p:tagLst xmlns:a="http://schemas.openxmlformats.org/drawingml/2006/main" xmlns:r="http://schemas.openxmlformats.org/officeDocument/2006/relationships" xmlns:p="http://schemas.openxmlformats.org/presentationml/2006/main">
  <p:tag name="PA" val="v5.2.4"/>
</p:tagLst>
</file>

<file path=ppt/tags/tag132.xml><?xml version="1.0" encoding="utf-8"?>
<p:tagLst xmlns:a="http://schemas.openxmlformats.org/drawingml/2006/main" xmlns:r="http://schemas.openxmlformats.org/officeDocument/2006/relationships" xmlns:p="http://schemas.openxmlformats.org/presentationml/2006/main">
  <p:tag name="PA" val="v5.2.4"/>
</p:tagLst>
</file>

<file path=ppt/tags/tag133.xml><?xml version="1.0" encoding="utf-8"?>
<p:tagLst xmlns:a="http://schemas.openxmlformats.org/drawingml/2006/main" xmlns:r="http://schemas.openxmlformats.org/officeDocument/2006/relationships" xmlns:p="http://schemas.openxmlformats.org/presentationml/2006/main">
  <p:tag name="PA" val="v5.2.4"/>
</p:tagLst>
</file>

<file path=ppt/tags/tag134.xml><?xml version="1.0" encoding="utf-8"?>
<p:tagLst xmlns:a="http://schemas.openxmlformats.org/drawingml/2006/main" xmlns:r="http://schemas.openxmlformats.org/officeDocument/2006/relationships" xmlns:p="http://schemas.openxmlformats.org/presentationml/2006/main">
  <p:tag name="PA" val="v5.2.4"/>
</p:tagLst>
</file>

<file path=ppt/tags/tag135.xml><?xml version="1.0" encoding="utf-8"?>
<p:tagLst xmlns:a="http://schemas.openxmlformats.org/drawingml/2006/main" xmlns:r="http://schemas.openxmlformats.org/officeDocument/2006/relationships" xmlns:p="http://schemas.openxmlformats.org/presentationml/2006/main">
  <p:tag name="PA" val="v5.2.4"/>
</p:tagLst>
</file>

<file path=ppt/tags/tag136.xml><?xml version="1.0" encoding="utf-8"?>
<p:tagLst xmlns:a="http://schemas.openxmlformats.org/drawingml/2006/main" xmlns:r="http://schemas.openxmlformats.org/officeDocument/2006/relationships" xmlns:p="http://schemas.openxmlformats.org/presentationml/2006/main">
  <p:tag name="PA" val="v5.2.4"/>
</p:tagLst>
</file>

<file path=ppt/tags/tag137.xml><?xml version="1.0" encoding="utf-8"?>
<p:tagLst xmlns:a="http://schemas.openxmlformats.org/drawingml/2006/main" xmlns:r="http://schemas.openxmlformats.org/officeDocument/2006/relationships" xmlns:p="http://schemas.openxmlformats.org/presentationml/2006/main">
  <p:tag name="PA" val="v5.2.4"/>
</p:tagLst>
</file>

<file path=ppt/tags/tag138.xml><?xml version="1.0" encoding="utf-8"?>
<p:tagLst xmlns:a="http://schemas.openxmlformats.org/drawingml/2006/main" xmlns:r="http://schemas.openxmlformats.org/officeDocument/2006/relationships" xmlns:p="http://schemas.openxmlformats.org/presentationml/2006/main">
  <p:tag name="PA" val="v5.2.4"/>
</p:tagLst>
</file>

<file path=ppt/tags/tag139.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40.xml><?xml version="1.0" encoding="utf-8"?>
<p:tagLst xmlns:a="http://schemas.openxmlformats.org/drawingml/2006/main" xmlns:r="http://schemas.openxmlformats.org/officeDocument/2006/relationships" xmlns:p="http://schemas.openxmlformats.org/presentationml/2006/main">
  <p:tag name="PA" val="v5.2.4"/>
</p:tagLst>
</file>

<file path=ppt/tags/tag141.xml><?xml version="1.0" encoding="utf-8"?>
<p:tagLst xmlns:a="http://schemas.openxmlformats.org/drawingml/2006/main" xmlns:r="http://schemas.openxmlformats.org/officeDocument/2006/relationships" xmlns:p="http://schemas.openxmlformats.org/presentationml/2006/main">
  <p:tag name="PA" val="v5.2.4"/>
</p:tagLst>
</file>

<file path=ppt/tags/tag142.xml><?xml version="1.0" encoding="utf-8"?>
<p:tagLst xmlns:a="http://schemas.openxmlformats.org/drawingml/2006/main" xmlns:r="http://schemas.openxmlformats.org/officeDocument/2006/relationships" xmlns:p="http://schemas.openxmlformats.org/presentationml/2006/main">
  <p:tag name="PA" val="v5.2.4"/>
</p:tagLst>
</file>

<file path=ppt/tags/tag143.xml><?xml version="1.0" encoding="utf-8"?>
<p:tagLst xmlns:a="http://schemas.openxmlformats.org/drawingml/2006/main" xmlns:r="http://schemas.openxmlformats.org/officeDocument/2006/relationships" xmlns:p="http://schemas.openxmlformats.org/presentationml/2006/main">
  <p:tag name="PA" val="v5.2.4"/>
</p:tagLst>
</file>

<file path=ppt/tags/tag144.xml><?xml version="1.0" encoding="utf-8"?>
<p:tagLst xmlns:a="http://schemas.openxmlformats.org/drawingml/2006/main" xmlns:r="http://schemas.openxmlformats.org/officeDocument/2006/relationships" xmlns:p="http://schemas.openxmlformats.org/presentationml/2006/main">
  <p:tag name="PA" val="v5.2.4"/>
</p:tagLst>
</file>

<file path=ppt/tags/tag145.xml><?xml version="1.0" encoding="utf-8"?>
<p:tagLst xmlns:a="http://schemas.openxmlformats.org/drawingml/2006/main" xmlns:r="http://schemas.openxmlformats.org/officeDocument/2006/relationships" xmlns:p="http://schemas.openxmlformats.org/presentationml/2006/main">
  <p:tag name="PA" val="v5.2.4"/>
</p:tagLst>
</file>

<file path=ppt/tags/tag146.xml><?xml version="1.0" encoding="utf-8"?>
<p:tagLst xmlns:a="http://schemas.openxmlformats.org/drawingml/2006/main" xmlns:r="http://schemas.openxmlformats.org/officeDocument/2006/relationships" xmlns:p="http://schemas.openxmlformats.org/presentationml/2006/main">
  <p:tag name="PA" val="v5.2.4"/>
</p:tagLst>
</file>

<file path=ppt/tags/tag147.xml><?xml version="1.0" encoding="utf-8"?>
<p:tagLst xmlns:a="http://schemas.openxmlformats.org/drawingml/2006/main" xmlns:r="http://schemas.openxmlformats.org/officeDocument/2006/relationships" xmlns:p="http://schemas.openxmlformats.org/presentationml/2006/main">
  <p:tag name="PA" val="v5.2.4"/>
</p:tagLst>
</file>

<file path=ppt/tags/tag148.xml><?xml version="1.0" encoding="utf-8"?>
<p:tagLst xmlns:a="http://schemas.openxmlformats.org/drawingml/2006/main" xmlns:r="http://schemas.openxmlformats.org/officeDocument/2006/relationships" xmlns:p="http://schemas.openxmlformats.org/presentationml/2006/main">
  <p:tag name="PA" val="v5.2.4"/>
</p:tagLst>
</file>

<file path=ppt/tags/tag149.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50.xml><?xml version="1.0" encoding="utf-8"?>
<p:tagLst xmlns:a="http://schemas.openxmlformats.org/drawingml/2006/main" xmlns:r="http://schemas.openxmlformats.org/officeDocument/2006/relationships" xmlns:p="http://schemas.openxmlformats.org/presentationml/2006/main">
  <p:tag name="PA" val="v5.2.4"/>
</p:tagLst>
</file>

<file path=ppt/tags/tag151.xml><?xml version="1.0" encoding="utf-8"?>
<p:tagLst xmlns:a="http://schemas.openxmlformats.org/drawingml/2006/main" xmlns:r="http://schemas.openxmlformats.org/officeDocument/2006/relationships" xmlns:p="http://schemas.openxmlformats.org/presentationml/2006/main">
  <p:tag name="PA" val="v5.2.4"/>
</p:tagLst>
</file>

<file path=ppt/tags/tag152.xml><?xml version="1.0" encoding="utf-8"?>
<p:tagLst xmlns:a="http://schemas.openxmlformats.org/drawingml/2006/main" xmlns:r="http://schemas.openxmlformats.org/officeDocument/2006/relationships" xmlns:p="http://schemas.openxmlformats.org/presentationml/2006/main">
  <p:tag name="PA" val="v5.2.4"/>
</p:tagLst>
</file>

<file path=ppt/tags/tag153.xml><?xml version="1.0" encoding="utf-8"?>
<p:tagLst xmlns:a="http://schemas.openxmlformats.org/drawingml/2006/main" xmlns:r="http://schemas.openxmlformats.org/officeDocument/2006/relationships" xmlns:p="http://schemas.openxmlformats.org/presentationml/2006/main">
  <p:tag name="PA" val="v5.2.4"/>
</p:tagLst>
</file>

<file path=ppt/tags/tag154.xml><?xml version="1.0" encoding="utf-8"?>
<p:tagLst xmlns:a="http://schemas.openxmlformats.org/drawingml/2006/main" xmlns:r="http://schemas.openxmlformats.org/officeDocument/2006/relationships" xmlns:p="http://schemas.openxmlformats.org/presentationml/2006/main">
  <p:tag name="PA" val="v5.2.4"/>
</p:tagLst>
</file>

<file path=ppt/tags/tag155.xml><?xml version="1.0" encoding="utf-8"?>
<p:tagLst xmlns:a="http://schemas.openxmlformats.org/drawingml/2006/main" xmlns:r="http://schemas.openxmlformats.org/officeDocument/2006/relationships" xmlns:p="http://schemas.openxmlformats.org/presentationml/2006/main">
  <p:tag name="PA" val="v5.2.4"/>
</p:tagLst>
</file>

<file path=ppt/tags/tag156.xml><?xml version="1.0" encoding="utf-8"?>
<p:tagLst xmlns:a="http://schemas.openxmlformats.org/drawingml/2006/main" xmlns:r="http://schemas.openxmlformats.org/officeDocument/2006/relationships" xmlns:p="http://schemas.openxmlformats.org/presentationml/2006/main">
  <p:tag name="PA" val="v5.2.4"/>
</p:tagLst>
</file>

<file path=ppt/tags/tag157.xml><?xml version="1.0" encoding="utf-8"?>
<p:tagLst xmlns:a="http://schemas.openxmlformats.org/drawingml/2006/main" xmlns:r="http://schemas.openxmlformats.org/officeDocument/2006/relationships" xmlns:p="http://schemas.openxmlformats.org/presentationml/2006/main">
  <p:tag name="PA" val="v5.2.4"/>
</p:tagLst>
</file>

<file path=ppt/tags/tag158.xml><?xml version="1.0" encoding="utf-8"?>
<p:tagLst xmlns:a="http://schemas.openxmlformats.org/drawingml/2006/main" xmlns:r="http://schemas.openxmlformats.org/officeDocument/2006/relationships" xmlns:p="http://schemas.openxmlformats.org/presentationml/2006/main">
  <p:tag name="PA" val="v5.2.4"/>
</p:tagLst>
</file>

<file path=ppt/tags/tag159.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60.xml><?xml version="1.0" encoding="utf-8"?>
<p:tagLst xmlns:a="http://schemas.openxmlformats.org/drawingml/2006/main" xmlns:r="http://schemas.openxmlformats.org/officeDocument/2006/relationships" xmlns:p="http://schemas.openxmlformats.org/presentationml/2006/main">
  <p:tag name="PA" val="v5.2.4"/>
</p:tagLst>
</file>

<file path=ppt/tags/tag161.xml><?xml version="1.0" encoding="utf-8"?>
<p:tagLst xmlns:a="http://schemas.openxmlformats.org/drawingml/2006/main" xmlns:r="http://schemas.openxmlformats.org/officeDocument/2006/relationships" xmlns:p="http://schemas.openxmlformats.org/presentationml/2006/main">
  <p:tag name="PA" val="v5.2.4"/>
</p:tagLst>
</file>

<file path=ppt/tags/tag162.xml><?xml version="1.0" encoding="utf-8"?>
<p:tagLst xmlns:a="http://schemas.openxmlformats.org/drawingml/2006/main" xmlns:r="http://schemas.openxmlformats.org/officeDocument/2006/relationships" xmlns:p="http://schemas.openxmlformats.org/presentationml/2006/main">
  <p:tag name="PA" val="v5.2.4"/>
</p:tagLst>
</file>

<file path=ppt/tags/tag163.xml><?xml version="1.0" encoding="utf-8"?>
<p:tagLst xmlns:a="http://schemas.openxmlformats.org/drawingml/2006/main" xmlns:r="http://schemas.openxmlformats.org/officeDocument/2006/relationships" xmlns:p="http://schemas.openxmlformats.org/presentationml/2006/main">
  <p:tag name="PA" val="v5.2.4"/>
</p:tagLst>
</file>

<file path=ppt/tags/tag164.xml><?xml version="1.0" encoding="utf-8"?>
<p:tagLst xmlns:a="http://schemas.openxmlformats.org/drawingml/2006/main" xmlns:r="http://schemas.openxmlformats.org/officeDocument/2006/relationships" xmlns:p="http://schemas.openxmlformats.org/presentationml/2006/main">
  <p:tag name="PA" val="v5.2.4"/>
</p:tagLst>
</file>

<file path=ppt/tags/tag165.xml><?xml version="1.0" encoding="utf-8"?>
<p:tagLst xmlns:a="http://schemas.openxmlformats.org/drawingml/2006/main" xmlns:r="http://schemas.openxmlformats.org/officeDocument/2006/relationships" xmlns:p="http://schemas.openxmlformats.org/presentationml/2006/main">
  <p:tag name="PA" val="v5.2.4"/>
</p:tagLst>
</file>

<file path=ppt/tags/tag166.xml><?xml version="1.0" encoding="utf-8"?>
<p:tagLst xmlns:a="http://schemas.openxmlformats.org/drawingml/2006/main" xmlns:r="http://schemas.openxmlformats.org/officeDocument/2006/relationships" xmlns:p="http://schemas.openxmlformats.org/presentationml/2006/main">
  <p:tag name="PA" val="v5.2.4"/>
</p:tagLst>
</file>

<file path=ppt/tags/tag167.xml><?xml version="1.0" encoding="utf-8"?>
<p:tagLst xmlns:a="http://schemas.openxmlformats.org/drawingml/2006/main" xmlns:r="http://schemas.openxmlformats.org/officeDocument/2006/relationships" xmlns:p="http://schemas.openxmlformats.org/presentationml/2006/main">
  <p:tag name="PA" val="v5.2.4"/>
</p:tagLst>
</file>

<file path=ppt/tags/tag168.xml><?xml version="1.0" encoding="utf-8"?>
<p:tagLst xmlns:a="http://schemas.openxmlformats.org/drawingml/2006/main" xmlns:r="http://schemas.openxmlformats.org/officeDocument/2006/relationships" xmlns:p="http://schemas.openxmlformats.org/presentationml/2006/main">
  <p:tag name="PA" val="v5.2.4"/>
</p:tagLst>
</file>

<file path=ppt/tags/tag169.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70.xml><?xml version="1.0" encoding="utf-8"?>
<p:tagLst xmlns:a="http://schemas.openxmlformats.org/drawingml/2006/main" xmlns:r="http://schemas.openxmlformats.org/officeDocument/2006/relationships" xmlns:p="http://schemas.openxmlformats.org/presentationml/2006/main">
  <p:tag name="PA" val="v5.2.4"/>
</p:tagLst>
</file>

<file path=ppt/tags/tag171.xml><?xml version="1.0" encoding="utf-8"?>
<p:tagLst xmlns:a="http://schemas.openxmlformats.org/drawingml/2006/main" xmlns:r="http://schemas.openxmlformats.org/officeDocument/2006/relationships" xmlns:p="http://schemas.openxmlformats.org/presentationml/2006/main">
  <p:tag name="PA" val="v5.2.4"/>
</p:tagLst>
</file>

<file path=ppt/tags/tag172.xml><?xml version="1.0" encoding="utf-8"?>
<p:tagLst xmlns:a="http://schemas.openxmlformats.org/drawingml/2006/main" xmlns:r="http://schemas.openxmlformats.org/officeDocument/2006/relationships" xmlns:p="http://schemas.openxmlformats.org/presentationml/2006/main">
  <p:tag name="PA" val="v5.2.4"/>
</p:tagLst>
</file>

<file path=ppt/tags/tag173.xml><?xml version="1.0" encoding="utf-8"?>
<p:tagLst xmlns:a="http://schemas.openxmlformats.org/drawingml/2006/main" xmlns:r="http://schemas.openxmlformats.org/officeDocument/2006/relationships" xmlns:p="http://schemas.openxmlformats.org/presentationml/2006/main">
  <p:tag name="PA" val="v5.2.4"/>
</p:tagLst>
</file>

<file path=ppt/tags/tag174.xml><?xml version="1.0" encoding="utf-8"?>
<p:tagLst xmlns:a="http://schemas.openxmlformats.org/drawingml/2006/main" xmlns:r="http://schemas.openxmlformats.org/officeDocument/2006/relationships" xmlns:p="http://schemas.openxmlformats.org/presentationml/2006/main">
  <p:tag name="PA" val="v5.2.4"/>
</p:tagLst>
</file>

<file path=ppt/tags/tag175.xml><?xml version="1.0" encoding="utf-8"?>
<p:tagLst xmlns:a="http://schemas.openxmlformats.org/drawingml/2006/main" xmlns:r="http://schemas.openxmlformats.org/officeDocument/2006/relationships" xmlns:p="http://schemas.openxmlformats.org/presentationml/2006/main">
  <p:tag name="PA" val="v5.2.4"/>
</p:tagLst>
</file>

<file path=ppt/tags/tag176.xml><?xml version="1.0" encoding="utf-8"?>
<p:tagLst xmlns:a="http://schemas.openxmlformats.org/drawingml/2006/main" xmlns:r="http://schemas.openxmlformats.org/officeDocument/2006/relationships" xmlns:p="http://schemas.openxmlformats.org/presentationml/2006/main">
  <p:tag name="PA" val="v5.2.4"/>
</p:tagLst>
</file>

<file path=ppt/tags/tag177.xml><?xml version="1.0" encoding="utf-8"?>
<p:tagLst xmlns:a="http://schemas.openxmlformats.org/drawingml/2006/main" xmlns:r="http://schemas.openxmlformats.org/officeDocument/2006/relationships" xmlns:p="http://schemas.openxmlformats.org/presentationml/2006/main">
  <p:tag name="PA" val="v5.2.4"/>
</p:tagLst>
</file>

<file path=ppt/tags/tag178.xml><?xml version="1.0" encoding="utf-8"?>
<p:tagLst xmlns:a="http://schemas.openxmlformats.org/drawingml/2006/main" xmlns:r="http://schemas.openxmlformats.org/officeDocument/2006/relationships" xmlns:p="http://schemas.openxmlformats.org/presentationml/2006/main">
  <p:tag name="PA" val="v5.2.4"/>
</p:tagLst>
</file>

<file path=ppt/tags/tag179.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80.xml><?xml version="1.0" encoding="utf-8"?>
<p:tagLst xmlns:a="http://schemas.openxmlformats.org/drawingml/2006/main" xmlns:r="http://schemas.openxmlformats.org/officeDocument/2006/relationships" xmlns:p="http://schemas.openxmlformats.org/presentationml/2006/main">
  <p:tag name="PA" val="v5.2.4"/>
</p:tagLst>
</file>

<file path=ppt/tags/tag181.xml><?xml version="1.0" encoding="utf-8"?>
<p:tagLst xmlns:a="http://schemas.openxmlformats.org/drawingml/2006/main" xmlns:r="http://schemas.openxmlformats.org/officeDocument/2006/relationships" xmlns:p="http://schemas.openxmlformats.org/presentationml/2006/main">
  <p:tag name="PA" val="v5.2.4"/>
</p:tagLst>
</file>

<file path=ppt/tags/tag182.xml><?xml version="1.0" encoding="utf-8"?>
<p:tagLst xmlns:a="http://schemas.openxmlformats.org/drawingml/2006/main" xmlns:r="http://schemas.openxmlformats.org/officeDocument/2006/relationships" xmlns:p="http://schemas.openxmlformats.org/presentationml/2006/main">
  <p:tag name="PA" val="v5.2.4"/>
</p:tagLst>
</file>

<file path=ppt/tags/tag183.xml><?xml version="1.0" encoding="utf-8"?>
<p:tagLst xmlns:a="http://schemas.openxmlformats.org/drawingml/2006/main" xmlns:r="http://schemas.openxmlformats.org/officeDocument/2006/relationships" xmlns:p="http://schemas.openxmlformats.org/presentationml/2006/main">
  <p:tag name="PA" val="v5.2.4"/>
</p:tagLst>
</file>

<file path=ppt/tags/tag184.xml><?xml version="1.0" encoding="utf-8"?>
<p:tagLst xmlns:a="http://schemas.openxmlformats.org/drawingml/2006/main" xmlns:r="http://schemas.openxmlformats.org/officeDocument/2006/relationships" xmlns:p="http://schemas.openxmlformats.org/presentationml/2006/main">
  <p:tag name="PA" val="v5.2.4"/>
</p:tagLst>
</file>

<file path=ppt/tags/tag185.xml><?xml version="1.0" encoding="utf-8"?>
<p:tagLst xmlns:a="http://schemas.openxmlformats.org/drawingml/2006/main" xmlns:r="http://schemas.openxmlformats.org/officeDocument/2006/relationships" xmlns:p="http://schemas.openxmlformats.org/presentationml/2006/main">
  <p:tag name="PA" val="v5.2.4"/>
</p:tagLst>
</file>

<file path=ppt/tags/tag186.xml><?xml version="1.0" encoding="utf-8"?>
<p:tagLst xmlns:a="http://schemas.openxmlformats.org/drawingml/2006/main" xmlns:r="http://schemas.openxmlformats.org/officeDocument/2006/relationships" xmlns:p="http://schemas.openxmlformats.org/presentationml/2006/main">
  <p:tag name="PA" val="v5.2.4"/>
</p:tagLst>
</file>

<file path=ppt/tags/tag187.xml><?xml version="1.0" encoding="utf-8"?>
<p:tagLst xmlns:a="http://schemas.openxmlformats.org/drawingml/2006/main" xmlns:r="http://schemas.openxmlformats.org/officeDocument/2006/relationships" xmlns:p="http://schemas.openxmlformats.org/presentationml/2006/main">
  <p:tag name="PA" val="v5.2.4"/>
</p:tagLst>
</file>

<file path=ppt/tags/tag188.xml><?xml version="1.0" encoding="utf-8"?>
<p:tagLst xmlns:a="http://schemas.openxmlformats.org/drawingml/2006/main" xmlns:r="http://schemas.openxmlformats.org/officeDocument/2006/relationships" xmlns:p="http://schemas.openxmlformats.org/presentationml/2006/main">
  <p:tag name="PA" val="v5.2.4"/>
</p:tagLst>
</file>

<file path=ppt/tags/tag189.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190.xml><?xml version="1.0" encoding="utf-8"?>
<p:tagLst xmlns:a="http://schemas.openxmlformats.org/drawingml/2006/main" xmlns:r="http://schemas.openxmlformats.org/officeDocument/2006/relationships" xmlns:p="http://schemas.openxmlformats.org/presentationml/2006/main">
  <p:tag name="PA" val="v5.2.4"/>
</p:tagLst>
</file>

<file path=ppt/tags/tag191.xml><?xml version="1.0" encoding="utf-8"?>
<p:tagLst xmlns:a="http://schemas.openxmlformats.org/drawingml/2006/main" xmlns:r="http://schemas.openxmlformats.org/officeDocument/2006/relationships" xmlns:p="http://schemas.openxmlformats.org/presentationml/2006/main">
  <p:tag name="PA" val="v5.2.4"/>
</p:tagLst>
</file>

<file path=ppt/tags/tag192.xml><?xml version="1.0" encoding="utf-8"?>
<p:tagLst xmlns:a="http://schemas.openxmlformats.org/drawingml/2006/main" xmlns:r="http://schemas.openxmlformats.org/officeDocument/2006/relationships" xmlns:p="http://schemas.openxmlformats.org/presentationml/2006/main">
  <p:tag name="PA" val="v5.2.4"/>
</p:tagLst>
</file>

<file path=ppt/tags/tag193.xml><?xml version="1.0" encoding="utf-8"?>
<p:tagLst xmlns:a="http://schemas.openxmlformats.org/drawingml/2006/main" xmlns:r="http://schemas.openxmlformats.org/officeDocument/2006/relationships" xmlns:p="http://schemas.openxmlformats.org/presentationml/2006/main">
  <p:tag name="PA" val="v5.2.4"/>
</p:tagLst>
</file>

<file path=ppt/tags/tag194.xml><?xml version="1.0" encoding="utf-8"?>
<p:tagLst xmlns:a="http://schemas.openxmlformats.org/drawingml/2006/main" xmlns:r="http://schemas.openxmlformats.org/officeDocument/2006/relationships" xmlns:p="http://schemas.openxmlformats.org/presentationml/2006/main">
  <p:tag name="PA" val="v5.2.4"/>
</p:tagLst>
</file>

<file path=ppt/tags/tag195.xml><?xml version="1.0" encoding="utf-8"?>
<p:tagLst xmlns:a="http://schemas.openxmlformats.org/drawingml/2006/main" xmlns:r="http://schemas.openxmlformats.org/officeDocument/2006/relationships" xmlns:p="http://schemas.openxmlformats.org/presentationml/2006/main">
  <p:tag name="PA" val="v5.2.4"/>
</p:tagLst>
</file>

<file path=ppt/tags/tag196.xml><?xml version="1.0" encoding="utf-8"?>
<p:tagLst xmlns:a="http://schemas.openxmlformats.org/drawingml/2006/main" xmlns:r="http://schemas.openxmlformats.org/officeDocument/2006/relationships" xmlns:p="http://schemas.openxmlformats.org/presentationml/2006/main">
  <p:tag name="PA" val="v5.2.4"/>
</p:tagLst>
</file>

<file path=ppt/tags/tag197.xml><?xml version="1.0" encoding="utf-8"?>
<p:tagLst xmlns:a="http://schemas.openxmlformats.org/drawingml/2006/main" xmlns:r="http://schemas.openxmlformats.org/officeDocument/2006/relationships" xmlns:p="http://schemas.openxmlformats.org/presentationml/2006/main">
  <p:tag name="PA" val="v5.2.4"/>
</p:tagLst>
</file>

<file path=ppt/tags/tag198.xml><?xml version="1.0" encoding="utf-8"?>
<p:tagLst xmlns:a="http://schemas.openxmlformats.org/drawingml/2006/main" xmlns:r="http://schemas.openxmlformats.org/officeDocument/2006/relationships" xmlns:p="http://schemas.openxmlformats.org/presentationml/2006/main">
  <p:tag name="PA" val="v5.2.4"/>
</p:tagLst>
</file>

<file path=ppt/tags/tag19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00.xml><?xml version="1.0" encoding="utf-8"?>
<p:tagLst xmlns:a="http://schemas.openxmlformats.org/drawingml/2006/main" xmlns:r="http://schemas.openxmlformats.org/officeDocument/2006/relationships" xmlns:p="http://schemas.openxmlformats.org/presentationml/2006/main">
  <p:tag name="PA" val="v5.2.4"/>
</p:tagLst>
</file>

<file path=ppt/tags/tag201.xml><?xml version="1.0" encoding="utf-8"?>
<p:tagLst xmlns:a="http://schemas.openxmlformats.org/drawingml/2006/main" xmlns:r="http://schemas.openxmlformats.org/officeDocument/2006/relationships" xmlns:p="http://schemas.openxmlformats.org/presentationml/2006/main">
  <p:tag name="PA" val="v5.2.4"/>
</p:tagLst>
</file>

<file path=ppt/tags/tag202.xml><?xml version="1.0" encoding="utf-8"?>
<p:tagLst xmlns:a="http://schemas.openxmlformats.org/drawingml/2006/main" xmlns:r="http://schemas.openxmlformats.org/officeDocument/2006/relationships" xmlns:p="http://schemas.openxmlformats.org/presentationml/2006/main">
  <p:tag name="PA" val="v5.2.4"/>
</p:tagLst>
</file>

<file path=ppt/tags/tag203.xml><?xml version="1.0" encoding="utf-8"?>
<p:tagLst xmlns:a="http://schemas.openxmlformats.org/drawingml/2006/main" xmlns:r="http://schemas.openxmlformats.org/officeDocument/2006/relationships" xmlns:p="http://schemas.openxmlformats.org/presentationml/2006/main">
  <p:tag name="PA" val="v5.2.4"/>
</p:tagLst>
</file>

<file path=ppt/tags/tag204.xml><?xml version="1.0" encoding="utf-8"?>
<p:tagLst xmlns:a="http://schemas.openxmlformats.org/drawingml/2006/main" xmlns:r="http://schemas.openxmlformats.org/officeDocument/2006/relationships" xmlns:p="http://schemas.openxmlformats.org/presentationml/2006/main">
  <p:tag name="PA" val="v5.2.4"/>
</p:tagLst>
</file>

<file path=ppt/tags/tag205.xml><?xml version="1.0" encoding="utf-8"?>
<p:tagLst xmlns:a="http://schemas.openxmlformats.org/drawingml/2006/main" xmlns:r="http://schemas.openxmlformats.org/officeDocument/2006/relationships" xmlns:p="http://schemas.openxmlformats.org/presentationml/2006/main">
  <p:tag name="PA" val="v5.2.4"/>
</p:tagLst>
</file>

<file path=ppt/tags/tag206.xml><?xml version="1.0" encoding="utf-8"?>
<p:tagLst xmlns:a="http://schemas.openxmlformats.org/drawingml/2006/main" xmlns:r="http://schemas.openxmlformats.org/officeDocument/2006/relationships" xmlns:p="http://schemas.openxmlformats.org/presentationml/2006/main">
  <p:tag name="PA" val="v5.2.4"/>
</p:tagLst>
</file>

<file path=ppt/tags/tag207.xml><?xml version="1.0" encoding="utf-8"?>
<p:tagLst xmlns:a="http://schemas.openxmlformats.org/drawingml/2006/main" xmlns:r="http://schemas.openxmlformats.org/officeDocument/2006/relationships" xmlns:p="http://schemas.openxmlformats.org/presentationml/2006/main">
  <p:tag name="PA" val="v5.2.4"/>
</p:tagLst>
</file>

<file path=ppt/tags/tag208.xml><?xml version="1.0" encoding="utf-8"?>
<p:tagLst xmlns:a="http://schemas.openxmlformats.org/drawingml/2006/main" xmlns:r="http://schemas.openxmlformats.org/officeDocument/2006/relationships" xmlns:p="http://schemas.openxmlformats.org/presentationml/2006/main">
  <p:tag name="PA" val="v5.2.4"/>
</p:tagLst>
</file>

<file path=ppt/tags/tag209.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10.xml><?xml version="1.0" encoding="utf-8"?>
<p:tagLst xmlns:a="http://schemas.openxmlformats.org/drawingml/2006/main" xmlns:r="http://schemas.openxmlformats.org/officeDocument/2006/relationships" xmlns:p="http://schemas.openxmlformats.org/presentationml/2006/main">
  <p:tag name="PA" val="v5.2.4"/>
</p:tagLst>
</file>

<file path=ppt/tags/tag211.xml><?xml version="1.0" encoding="utf-8"?>
<p:tagLst xmlns:a="http://schemas.openxmlformats.org/drawingml/2006/main" xmlns:r="http://schemas.openxmlformats.org/officeDocument/2006/relationships" xmlns:p="http://schemas.openxmlformats.org/presentationml/2006/main">
  <p:tag name="PA" val="v5.2.4"/>
</p:tagLst>
</file>

<file path=ppt/tags/tag212.xml><?xml version="1.0" encoding="utf-8"?>
<p:tagLst xmlns:a="http://schemas.openxmlformats.org/drawingml/2006/main" xmlns:r="http://schemas.openxmlformats.org/officeDocument/2006/relationships" xmlns:p="http://schemas.openxmlformats.org/presentationml/2006/main">
  <p:tag name="PA" val="v5.2.4"/>
</p:tagLst>
</file>

<file path=ppt/tags/tag213.xml><?xml version="1.0" encoding="utf-8"?>
<p:tagLst xmlns:a="http://schemas.openxmlformats.org/drawingml/2006/main" xmlns:r="http://schemas.openxmlformats.org/officeDocument/2006/relationships" xmlns:p="http://schemas.openxmlformats.org/presentationml/2006/main">
  <p:tag name="PA" val="v5.2.4"/>
</p:tagLst>
</file>

<file path=ppt/tags/tag214.xml><?xml version="1.0" encoding="utf-8"?>
<p:tagLst xmlns:a="http://schemas.openxmlformats.org/drawingml/2006/main" xmlns:r="http://schemas.openxmlformats.org/officeDocument/2006/relationships" xmlns:p="http://schemas.openxmlformats.org/presentationml/2006/main">
  <p:tag name="PA" val="v5.2.4"/>
</p:tagLst>
</file>

<file path=ppt/tags/tag215.xml><?xml version="1.0" encoding="utf-8"?>
<p:tagLst xmlns:a="http://schemas.openxmlformats.org/drawingml/2006/main" xmlns:r="http://schemas.openxmlformats.org/officeDocument/2006/relationships" xmlns:p="http://schemas.openxmlformats.org/presentationml/2006/main">
  <p:tag name="PA" val="v5.2.4"/>
</p:tagLst>
</file>

<file path=ppt/tags/tag216.xml><?xml version="1.0" encoding="utf-8"?>
<p:tagLst xmlns:a="http://schemas.openxmlformats.org/drawingml/2006/main" xmlns:r="http://schemas.openxmlformats.org/officeDocument/2006/relationships" xmlns:p="http://schemas.openxmlformats.org/presentationml/2006/main">
  <p:tag name="PA" val="v5.2.4"/>
</p:tagLst>
</file>

<file path=ppt/tags/tag217.xml><?xml version="1.0" encoding="utf-8"?>
<p:tagLst xmlns:a="http://schemas.openxmlformats.org/drawingml/2006/main" xmlns:r="http://schemas.openxmlformats.org/officeDocument/2006/relationships" xmlns:p="http://schemas.openxmlformats.org/presentationml/2006/main">
  <p:tag name="PA" val="v5.2.4"/>
</p:tagLst>
</file>

<file path=ppt/tags/tag218.xml><?xml version="1.0" encoding="utf-8"?>
<p:tagLst xmlns:a="http://schemas.openxmlformats.org/drawingml/2006/main" xmlns:r="http://schemas.openxmlformats.org/officeDocument/2006/relationships" xmlns:p="http://schemas.openxmlformats.org/presentationml/2006/main">
  <p:tag name="PA" val="v5.2.4"/>
</p:tagLst>
</file>

<file path=ppt/tags/tag219.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20.xml><?xml version="1.0" encoding="utf-8"?>
<p:tagLst xmlns:a="http://schemas.openxmlformats.org/drawingml/2006/main" xmlns:r="http://schemas.openxmlformats.org/officeDocument/2006/relationships" xmlns:p="http://schemas.openxmlformats.org/presentationml/2006/main">
  <p:tag name="PA" val="v5.2.4"/>
</p:tagLst>
</file>

<file path=ppt/tags/tag221.xml><?xml version="1.0" encoding="utf-8"?>
<p:tagLst xmlns:a="http://schemas.openxmlformats.org/drawingml/2006/main" xmlns:r="http://schemas.openxmlformats.org/officeDocument/2006/relationships" xmlns:p="http://schemas.openxmlformats.org/presentationml/2006/main">
  <p:tag name="PA" val="v5.2.4"/>
</p:tagLst>
</file>

<file path=ppt/tags/tag222.xml><?xml version="1.0" encoding="utf-8"?>
<p:tagLst xmlns:a="http://schemas.openxmlformats.org/drawingml/2006/main" xmlns:r="http://schemas.openxmlformats.org/officeDocument/2006/relationships" xmlns:p="http://schemas.openxmlformats.org/presentationml/2006/main">
  <p:tag name="PA" val="v5.2.4"/>
</p:tagLst>
</file>

<file path=ppt/tags/tag223.xml><?xml version="1.0" encoding="utf-8"?>
<p:tagLst xmlns:a="http://schemas.openxmlformats.org/drawingml/2006/main" xmlns:r="http://schemas.openxmlformats.org/officeDocument/2006/relationships" xmlns:p="http://schemas.openxmlformats.org/presentationml/2006/main">
  <p:tag name="PA" val="v5.2.4"/>
</p:tagLst>
</file>

<file path=ppt/tags/tag224.xml><?xml version="1.0" encoding="utf-8"?>
<p:tagLst xmlns:a="http://schemas.openxmlformats.org/drawingml/2006/main" xmlns:r="http://schemas.openxmlformats.org/officeDocument/2006/relationships" xmlns:p="http://schemas.openxmlformats.org/presentationml/2006/main">
  <p:tag name="PA" val="v5.2.4"/>
</p:tagLst>
</file>

<file path=ppt/tags/tag225.xml><?xml version="1.0" encoding="utf-8"?>
<p:tagLst xmlns:a="http://schemas.openxmlformats.org/drawingml/2006/main" xmlns:r="http://schemas.openxmlformats.org/officeDocument/2006/relationships" xmlns:p="http://schemas.openxmlformats.org/presentationml/2006/main">
  <p:tag name="PA" val="v5.2.4"/>
</p:tagLst>
</file>

<file path=ppt/tags/tag226.xml><?xml version="1.0" encoding="utf-8"?>
<p:tagLst xmlns:a="http://schemas.openxmlformats.org/drawingml/2006/main" xmlns:r="http://schemas.openxmlformats.org/officeDocument/2006/relationships" xmlns:p="http://schemas.openxmlformats.org/presentationml/2006/main">
  <p:tag name="PA" val="v5.2.4"/>
</p:tagLst>
</file>

<file path=ppt/tags/tag227.xml><?xml version="1.0" encoding="utf-8"?>
<p:tagLst xmlns:a="http://schemas.openxmlformats.org/drawingml/2006/main" xmlns:r="http://schemas.openxmlformats.org/officeDocument/2006/relationships" xmlns:p="http://schemas.openxmlformats.org/presentationml/2006/main">
  <p:tag name="PA" val="v5.2.4"/>
</p:tagLst>
</file>

<file path=ppt/tags/tag228.xml><?xml version="1.0" encoding="utf-8"?>
<p:tagLst xmlns:a="http://schemas.openxmlformats.org/drawingml/2006/main" xmlns:r="http://schemas.openxmlformats.org/officeDocument/2006/relationships" xmlns:p="http://schemas.openxmlformats.org/presentationml/2006/main">
  <p:tag name="PA" val="v5.2.4"/>
</p:tagLst>
</file>

<file path=ppt/tags/tag229.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30.xml><?xml version="1.0" encoding="utf-8"?>
<p:tagLst xmlns:a="http://schemas.openxmlformats.org/drawingml/2006/main" xmlns:r="http://schemas.openxmlformats.org/officeDocument/2006/relationships" xmlns:p="http://schemas.openxmlformats.org/presentationml/2006/main">
  <p:tag name="PA" val="v5.2.4"/>
</p:tagLst>
</file>

<file path=ppt/tags/tag231.xml><?xml version="1.0" encoding="utf-8"?>
<p:tagLst xmlns:a="http://schemas.openxmlformats.org/drawingml/2006/main" xmlns:r="http://schemas.openxmlformats.org/officeDocument/2006/relationships" xmlns:p="http://schemas.openxmlformats.org/presentationml/2006/main">
  <p:tag name="PA" val="v5.2.4"/>
</p:tagLst>
</file>

<file path=ppt/tags/tag232.xml><?xml version="1.0" encoding="utf-8"?>
<p:tagLst xmlns:a="http://schemas.openxmlformats.org/drawingml/2006/main" xmlns:r="http://schemas.openxmlformats.org/officeDocument/2006/relationships" xmlns:p="http://schemas.openxmlformats.org/presentationml/2006/main">
  <p:tag name="PA" val="v5.2.4"/>
</p:tagLst>
</file>

<file path=ppt/tags/tag233.xml><?xml version="1.0" encoding="utf-8"?>
<p:tagLst xmlns:a="http://schemas.openxmlformats.org/drawingml/2006/main" xmlns:r="http://schemas.openxmlformats.org/officeDocument/2006/relationships" xmlns:p="http://schemas.openxmlformats.org/presentationml/2006/main">
  <p:tag name="PA" val="v5.2.4"/>
</p:tagLst>
</file>

<file path=ppt/tags/tag234.xml><?xml version="1.0" encoding="utf-8"?>
<p:tagLst xmlns:a="http://schemas.openxmlformats.org/drawingml/2006/main" xmlns:r="http://schemas.openxmlformats.org/officeDocument/2006/relationships" xmlns:p="http://schemas.openxmlformats.org/presentationml/2006/main">
  <p:tag name="PA" val="v5.2.4"/>
</p:tagLst>
</file>

<file path=ppt/tags/tag235.xml><?xml version="1.0" encoding="utf-8"?>
<p:tagLst xmlns:a="http://schemas.openxmlformats.org/drawingml/2006/main" xmlns:r="http://schemas.openxmlformats.org/officeDocument/2006/relationships" xmlns:p="http://schemas.openxmlformats.org/presentationml/2006/main">
  <p:tag name="PA" val="v5.2.4"/>
</p:tagLst>
</file>

<file path=ppt/tags/tag236.xml><?xml version="1.0" encoding="utf-8"?>
<p:tagLst xmlns:a="http://schemas.openxmlformats.org/drawingml/2006/main" xmlns:r="http://schemas.openxmlformats.org/officeDocument/2006/relationships" xmlns:p="http://schemas.openxmlformats.org/presentationml/2006/main">
  <p:tag name="PA" val="v5.2.4"/>
</p:tagLst>
</file>

<file path=ppt/tags/tag237.xml><?xml version="1.0" encoding="utf-8"?>
<p:tagLst xmlns:a="http://schemas.openxmlformats.org/drawingml/2006/main" xmlns:r="http://schemas.openxmlformats.org/officeDocument/2006/relationships" xmlns:p="http://schemas.openxmlformats.org/presentationml/2006/main">
  <p:tag name="PA" val="v5.2.4"/>
</p:tagLst>
</file>

<file path=ppt/tags/tag238.xml><?xml version="1.0" encoding="utf-8"?>
<p:tagLst xmlns:a="http://schemas.openxmlformats.org/drawingml/2006/main" xmlns:r="http://schemas.openxmlformats.org/officeDocument/2006/relationships" xmlns:p="http://schemas.openxmlformats.org/presentationml/2006/main">
  <p:tag name="PA" val="v5.2.4"/>
</p:tagLst>
</file>

<file path=ppt/tags/tag239.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40.xml><?xml version="1.0" encoding="utf-8"?>
<p:tagLst xmlns:a="http://schemas.openxmlformats.org/drawingml/2006/main" xmlns:r="http://schemas.openxmlformats.org/officeDocument/2006/relationships" xmlns:p="http://schemas.openxmlformats.org/presentationml/2006/main">
  <p:tag name="PA" val="v5.2.4"/>
</p:tagLst>
</file>

<file path=ppt/tags/tag241.xml><?xml version="1.0" encoding="utf-8"?>
<p:tagLst xmlns:a="http://schemas.openxmlformats.org/drawingml/2006/main" xmlns:r="http://schemas.openxmlformats.org/officeDocument/2006/relationships" xmlns:p="http://schemas.openxmlformats.org/presentationml/2006/main">
  <p:tag name="PA" val="v5.2.4"/>
</p:tagLst>
</file>

<file path=ppt/tags/tag242.xml><?xml version="1.0" encoding="utf-8"?>
<p:tagLst xmlns:a="http://schemas.openxmlformats.org/drawingml/2006/main" xmlns:r="http://schemas.openxmlformats.org/officeDocument/2006/relationships" xmlns:p="http://schemas.openxmlformats.org/presentationml/2006/main">
  <p:tag name="PA" val="v5.2.4"/>
</p:tagLst>
</file>

<file path=ppt/tags/tag243.xml><?xml version="1.0" encoding="utf-8"?>
<p:tagLst xmlns:a="http://schemas.openxmlformats.org/drawingml/2006/main" xmlns:r="http://schemas.openxmlformats.org/officeDocument/2006/relationships" xmlns:p="http://schemas.openxmlformats.org/presentationml/2006/main">
  <p:tag name="PA" val="v5.2.4"/>
</p:tagLst>
</file>

<file path=ppt/tags/tag244.xml><?xml version="1.0" encoding="utf-8"?>
<p:tagLst xmlns:a="http://schemas.openxmlformats.org/drawingml/2006/main" xmlns:r="http://schemas.openxmlformats.org/officeDocument/2006/relationships" xmlns:p="http://schemas.openxmlformats.org/presentationml/2006/main">
  <p:tag name="PA" val="v5.2.4"/>
</p:tagLst>
</file>

<file path=ppt/tags/tag245.xml><?xml version="1.0" encoding="utf-8"?>
<p:tagLst xmlns:a="http://schemas.openxmlformats.org/drawingml/2006/main" xmlns:r="http://schemas.openxmlformats.org/officeDocument/2006/relationships" xmlns:p="http://schemas.openxmlformats.org/presentationml/2006/main">
  <p:tag name="PA" val="v5.2.4"/>
</p:tagLst>
</file>

<file path=ppt/tags/tag246.xml><?xml version="1.0" encoding="utf-8"?>
<p:tagLst xmlns:a="http://schemas.openxmlformats.org/drawingml/2006/main" xmlns:r="http://schemas.openxmlformats.org/officeDocument/2006/relationships" xmlns:p="http://schemas.openxmlformats.org/presentationml/2006/main">
  <p:tag name="PA" val="v5.2.4"/>
</p:tagLst>
</file>

<file path=ppt/tags/tag247.xml><?xml version="1.0" encoding="utf-8"?>
<p:tagLst xmlns:a="http://schemas.openxmlformats.org/drawingml/2006/main" xmlns:r="http://schemas.openxmlformats.org/officeDocument/2006/relationships" xmlns:p="http://schemas.openxmlformats.org/presentationml/2006/main">
  <p:tag name="PA" val="v5.2.4"/>
</p:tagLst>
</file>

<file path=ppt/tags/tag248.xml><?xml version="1.0" encoding="utf-8"?>
<p:tagLst xmlns:a="http://schemas.openxmlformats.org/drawingml/2006/main" xmlns:r="http://schemas.openxmlformats.org/officeDocument/2006/relationships" xmlns:p="http://schemas.openxmlformats.org/presentationml/2006/main">
  <p:tag name="PA" val="v5.2.4"/>
</p:tagLst>
</file>

<file path=ppt/tags/tag249.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1"/>
</p:tagLst>
</file>

<file path=ppt/tags/tag250.xml><?xml version="1.0" encoding="utf-8"?>
<p:tagLst xmlns:a="http://schemas.openxmlformats.org/drawingml/2006/main" xmlns:r="http://schemas.openxmlformats.org/officeDocument/2006/relationships" xmlns:p="http://schemas.openxmlformats.org/presentationml/2006/main">
  <p:tag name="PA" val="v5.2.4"/>
</p:tagLst>
</file>

<file path=ppt/tags/tag251.xml><?xml version="1.0" encoding="utf-8"?>
<p:tagLst xmlns:a="http://schemas.openxmlformats.org/drawingml/2006/main" xmlns:r="http://schemas.openxmlformats.org/officeDocument/2006/relationships" xmlns:p="http://schemas.openxmlformats.org/presentationml/2006/main">
  <p:tag name="PA" val="v5.2.4"/>
</p:tagLst>
</file>

<file path=ppt/tags/tag252.xml><?xml version="1.0" encoding="utf-8"?>
<p:tagLst xmlns:a="http://schemas.openxmlformats.org/drawingml/2006/main" xmlns:r="http://schemas.openxmlformats.org/officeDocument/2006/relationships" xmlns:p="http://schemas.openxmlformats.org/presentationml/2006/main">
  <p:tag name="PA" val="v5.2.4"/>
</p:tagLst>
</file>

<file path=ppt/tags/tag253.xml><?xml version="1.0" encoding="utf-8"?>
<p:tagLst xmlns:a="http://schemas.openxmlformats.org/drawingml/2006/main" xmlns:r="http://schemas.openxmlformats.org/officeDocument/2006/relationships" xmlns:p="http://schemas.openxmlformats.org/presentationml/2006/main">
  <p:tag name="PA" val="v5.2.4"/>
</p:tagLst>
</file>

<file path=ppt/tags/tag254.xml><?xml version="1.0" encoding="utf-8"?>
<p:tagLst xmlns:a="http://schemas.openxmlformats.org/drawingml/2006/main" xmlns:r="http://schemas.openxmlformats.org/officeDocument/2006/relationships" xmlns:p="http://schemas.openxmlformats.org/presentationml/2006/main">
  <p:tag name="PA" val="v5.2.4"/>
</p:tagLst>
</file>

<file path=ppt/tags/tag255.xml><?xml version="1.0" encoding="utf-8"?>
<p:tagLst xmlns:a="http://schemas.openxmlformats.org/drawingml/2006/main" xmlns:r="http://schemas.openxmlformats.org/officeDocument/2006/relationships" xmlns:p="http://schemas.openxmlformats.org/presentationml/2006/main">
  <p:tag name="PA" val="v5.2.4"/>
</p:tagLst>
</file>

<file path=ppt/tags/tag256.xml><?xml version="1.0" encoding="utf-8"?>
<p:tagLst xmlns:a="http://schemas.openxmlformats.org/drawingml/2006/main" xmlns:r="http://schemas.openxmlformats.org/officeDocument/2006/relationships" xmlns:p="http://schemas.openxmlformats.org/presentationml/2006/main">
  <p:tag name="PA" val="v5.2.4"/>
</p:tagLst>
</file>

<file path=ppt/tags/tag257.xml><?xml version="1.0" encoding="utf-8"?>
<p:tagLst xmlns:a="http://schemas.openxmlformats.org/drawingml/2006/main" xmlns:r="http://schemas.openxmlformats.org/officeDocument/2006/relationships" xmlns:p="http://schemas.openxmlformats.org/presentationml/2006/main">
  <p:tag name="PA" val="v5.2.4"/>
</p:tagLst>
</file>

<file path=ppt/tags/tag258.xml><?xml version="1.0" encoding="utf-8"?>
<p:tagLst xmlns:a="http://schemas.openxmlformats.org/drawingml/2006/main" xmlns:r="http://schemas.openxmlformats.org/officeDocument/2006/relationships" xmlns:p="http://schemas.openxmlformats.org/presentationml/2006/main">
  <p:tag name="PA" val="v5.2.4"/>
</p:tagLst>
</file>

<file path=ppt/tags/tag259.xml><?xml version="1.0" encoding="utf-8"?>
<p:tagLst xmlns:a="http://schemas.openxmlformats.org/drawingml/2006/main" xmlns:r="http://schemas.openxmlformats.org/officeDocument/2006/relationships" xmlns:p="http://schemas.openxmlformats.org/presentationml/2006/main">
  <p:tag name="PA" val="v5.2.4"/>
</p:tagLst>
</file>

<file path=ppt/tags/tag26.xml><?xml version="1.0" encoding="utf-8"?>
<p:tagLst xmlns:a="http://schemas.openxmlformats.org/drawingml/2006/main" xmlns:r="http://schemas.openxmlformats.org/officeDocument/2006/relationships" xmlns:p="http://schemas.openxmlformats.org/presentationml/2006/main">
  <p:tag name="PA" val="v5.2.4"/>
</p:tagLst>
</file>

<file path=ppt/tags/tag260.xml><?xml version="1.0" encoding="utf-8"?>
<p:tagLst xmlns:a="http://schemas.openxmlformats.org/drawingml/2006/main" xmlns:r="http://schemas.openxmlformats.org/officeDocument/2006/relationships" xmlns:p="http://schemas.openxmlformats.org/presentationml/2006/main">
  <p:tag name="PA" val="v5.2.4"/>
</p:tagLst>
</file>

<file path=ppt/tags/tag261.xml><?xml version="1.0" encoding="utf-8"?>
<p:tagLst xmlns:a="http://schemas.openxmlformats.org/drawingml/2006/main" xmlns:r="http://schemas.openxmlformats.org/officeDocument/2006/relationships" xmlns:p="http://schemas.openxmlformats.org/presentationml/2006/main">
  <p:tag name="PA" val="v5.2.4"/>
</p:tagLst>
</file>

<file path=ppt/tags/tag262.xml><?xml version="1.0" encoding="utf-8"?>
<p:tagLst xmlns:a="http://schemas.openxmlformats.org/drawingml/2006/main" xmlns:r="http://schemas.openxmlformats.org/officeDocument/2006/relationships" xmlns:p="http://schemas.openxmlformats.org/presentationml/2006/main">
  <p:tag name="PA" val="v5.2.4"/>
</p:tagLst>
</file>

<file path=ppt/tags/tag263.xml><?xml version="1.0" encoding="utf-8"?>
<p:tagLst xmlns:a="http://schemas.openxmlformats.org/drawingml/2006/main" xmlns:r="http://schemas.openxmlformats.org/officeDocument/2006/relationships" xmlns:p="http://schemas.openxmlformats.org/presentationml/2006/main">
  <p:tag name="PA" val="v5.2.4"/>
</p:tagLst>
</file>

<file path=ppt/tags/tag264.xml><?xml version="1.0" encoding="utf-8"?>
<p:tagLst xmlns:a="http://schemas.openxmlformats.org/drawingml/2006/main" xmlns:r="http://schemas.openxmlformats.org/officeDocument/2006/relationships" xmlns:p="http://schemas.openxmlformats.org/presentationml/2006/main">
  <p:tag name="PA" val="v5.2.4"/>
</p:tagLst>
</file>

<file path=ppt/tags/tag265.xml><?xml version="1.0" encoding="utf-8"?>
<p:tagLst xmlns:a="http://schemas.openxmlformats.org/drawingml/2006/main" xmlns:r="http://schemas.openxmlformats.org/officeDocument/2006/relationships" xmlns:p="http://schemas.openxmlformats.org/presentationml/2006/main">
  <p:tag name="PA" val="v5.2.4"/>
</p:tagLst>
</file>

<file path=ppt/tags/tag266.xml><?xml version="1.0" encoding="utf-8"?>
<p:tagLst xmlns:a="http://schemas.openxmlformats.org/drawingml/2006/main" xmlns:r="http://schemas.openxmlformats.org/officeDocument/2006/relationships" xmlns:p="http://schemas.openxmlformats.org/presentationml/2006/main">
  <p:tag name="PA" val="v5.2.4"/>
</p:tagLst>
</file>

<file path=ppt/tags/tag267.xml><?xml version="1.0" encoding="utf-8"?>
<p:tagLst xmlns:a="http://schemas.openxmlformats.org/drawingml/2006/main" xmlns:r="http://schemas.openxmlformats.org/officeDocument/2006/relationships" xmlns:p="http://schemas.openxmlformats.org/presentationml/2006/main">
  <p:tag name="PA" val="v5.2.4"/>
</p:tagLst>
</file>

<file path=ppt/tags/tag268.xml><?xml version="1.0" encoding="utf-8"?>
<p:tagLst xmlns:a="http://schemas.openxmlformats.org/drawingml/2006/main" xmlns:r="http://schemas.openxmlformats.org/officeDocument/2006/relationships" xmlns:p="http://schemas.openxmlformats.org/presentationml/2006/main">
  <p:tag name="PA" val="v5.2.4"/>
</p:tagLst>
</file>

<file path=ppt/tags/tag269.xml><?xml version="1.0" encoding="utf-8"?>
<p:tagLst xmlns:a="http://schemas.openxmlformats.org/drawingml/2006/main" xmlns:r="http://schemas.openxmlformats.org/officeDocument/2006/relationships" xmlns:p="http://schemas.openxmlformats.org/presentationml/2006/main">
  <p:tag name="PA" val="v5.2.4"/>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70.xml><?xml version="1.0" encoding="utf-8"?>
<p:tagLst xmlns:a="http://schemas.openxmlformats.org/drawingml/2006/main" xmlns:r="http://schemas.openxmlformats.org/officeDocument/2006/relationships" xmlns:p="http://schemas.openxmlformats.org/presentationml/2006/main">
  <p:tag name="PA" val="v5.2.4"/>
</p:tagLst>
</file>

<file path=ppt/tags/tag271.xml><?xml version="1.0" encoding="utf-8"?>
<p:tagLst xmlns:a="http://schemas.openxmlformats.org/drawingml/2006/main" xmlns:r="http://schemas.openxmlformats.org/officeDocument/2006/relationships" xmlns:p="http://schemas.openxmlformats.org/presentationml/2006/main">
  <p:tag name="PA" val="v5.2.4"/>
</p:tagLst>
</file>

<file path=ppt/tags/tag272.xml><?xml version="1.0" encoding="utf-8"?>
<p:tagLst xmlns:a="http://schemas.openxmlformats.org/drawingml/2006/main" xmlns:r="http://schemas.openxmlformats.org/officeDocument/2006/relationships" xmlns:p="http://schemas.openxmlformats.org/presentationml/2006/main">
  <p:tag name="PA" val="v5.2.4"/>
</p:tagLst>
</file>

<file path=ppt/tags/tag273.xml><?xml version="1.0" encoding="utf-8"?>
<p:tagLst xmlns:a="http://schemas.openxmlformats.org/drawingml/2006/main" xmlns:r="http://schemas.openxmlformats.org/officeDocument/2006/relationships" xmlns:p="http://schemas.openxmlformats.org/presentationml/2006/main">
  <p:tag name="PA" val="v5.2.4"/>
</p:tagLst>
</file>

<file path=ppt/tags/tag274.xml><?xml version="1.0" encoding="utf-8"?>
<p:tagLst xmlns:a="http://schemas.openxmlformats.org/drawingml/2006/main" xmlns:r="http://schemas.openxmlformats.org/officeDocument/2006/relationships" xmlns:p="http://schemas.openxmlformats.org/presentationml/2006/main">
  <p:tag name="PA" val="v5.2.4"/>
</p:tagLst>
</file>

<file path=ppt/tags/tag275.xml><?xml version="1.0" encoding="utf-8"?>
<p:tagLst xmlns:a="http://schemas.openxmlformats.org/drawingml/2006/main" xmlns:r="http://schemas.openxmlformats.org/officeDocument/2006/relationships" xmlns:p="http://schemas.openxmlformats.org/presentationml/2006/main">
  <p:tag name="PA" val="v5.2.4"/>
</p:tagLst>
</file>

<file path=ppt/tags/tag276.xml><?xml version="1.0" encoding="utf-8"?>
<p:tagLst xmlns:a="http://schemas.openxmlformats.org/drawingml/2006/main" xmlns:r="http://schemas.openxmlformats.org/officeDocument/2006/relationships" xmlns:p="http://schemas.openxmlformats.org/presentationml/2006/main">
  <p:tag name="PA" val="v5.2.4"/>
</p:tagLst>
</file>

<file path=ppt/tags/tag277.xml><?xml version="1.0" encoding="utf-8"?>
<p:tagLst xmlns:a="http://schemas.openxmlformats.org/drawingml/2006/main" xmlns:r="http://schemas.openxmlformats.org/officeDocument/2006/relationships" xmlns:p="http://schemas.openxmlformats.org/presentationml/2006/main">
  <p:tag name="PA" val="v5.2.4"/>
</p:tagLst>
</file>

<file path=ppt/tags/tag278.xml><?xml version="1.0" encoding="utf-8"?>
<p:tagLst xmlns:a="http://schemas.openxmlformats.org/drawingml/2006/main" xmlns:r="http://schemas.openxmlformats.org/officeDocument/2006/relationships" xmlns:p="http://schemas.openxmlformats.org/presentationml/2006/main">
  <p:tag name="PA" val="v5.2.4"/>
</p:tagLst>
</file>

<file path=ppt/tags/tag279.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4"/>
</p:tagLst>
</file>

<file path=ppt/tags/tag280.xml><?xml version="1.0" encoding="utf-8"?>
<p:tagLst xmlns:a="http://schemas.openxmlformats.org/drawingml/2006/main" xmlns:r="http://schemas.openxmlformats.org/officeDocument/2006/relationships" xmlns:p="http://schemas.openxmlformats.org/presentationml/2006/main">
  <p:tag name="PA" val="v5.2.4"/>
</p:tagLst>
</file>

<file path=ppt/tags/tag281.xml><?xml version="1.0" encoding="utf-8"?>
<p:tagLst xmlns:a="http://schemas.openxmlformats.org/drawingml/2006/main" xmlns:r="http://schemas.openxmlformats.org/officeDocument/2006/relationships" xmlns:p="http://schemas.openxmlformats.org/presentationml/2006/main">
  <p:tag name="PA" val="v5.2.4"/>
</p:tagLst>
</file>

<file path=ppt/tags/tag282.xml><?xml version="1.0" encoding="utf-8"?>
<p:tagLst xmlns:a="http://schemas.openxmlformats.org/drawingml/2006/main" xmlns:r="http://schemas.openxmlformats.org/officeDocument/2006/relationships" xmlns:p="http://schemas.openxmlformats.org/presentationml/2006/main">
  <p:tag name="PA" val="v5.2.4"/>
</p:tagLst>
</file>

<file path=ppt/tags/tag283.xml><?xml version="1.0" encoding="utf-8"?>
<p:tagLst xmlns:a="http://schemas.openxmlformats.org/drawingml/2006/main" xmlns:r="http://schemas.openxmlformats.org/officeDocument/2006/relationships" xmlns:p="http://schemas.openxmlformats.org/presentationml/2006/main">
  <p:tag name="PA" val="v5.2.4"/>
</p:tagLst>
</file>

<file path=ppt/tags/tag284.xml><?xml version="1.0" encoding="utf-8"?>
<p:tagLst xmlns:a="http://schemas.openxmlformats.org/drawingml/2006/main" xmlns:r="http://schemas.openxmlformats.org/officeDocument/2006/relationships" xmlns:p="http://schemas.openxmlformats.org/presentationml/2006/main">
  <p:tag name="PA" val="v5.2.4"/>
</p:tagLst>
</file>

<file path=ppt/tags/tag285.xml><?xml version="1.0" encoding="utf-8"?>
<p:tagLst xmlns:a="http://schemas.openxmlformats.org/drawingml/2006/main" xmlns:r="http://schemas.openxmlformats.org/officeDocument/2006/relationships" xmlns:p="http://schemas.openxmlformats.org/presentationml/2006/main">
  <p:tag name="PA" val="v5.2.4"/>
</p:tagLst>
</file>

<file path=ppt/tags/tag286.xml><?xml version="1.0" encoding="utf-8"?>
<p:tagLst xmlns:a="http://schemas.openxmlformats.org/drawingml/2006/main" xmlns:r="http://schemas.openxmlformats.org/officeDocument/2006/relationships" xmlns:p="http://schemas.openxmlformats.org/presentationml/2006/main">
  <p:tag name="PA" val="v5.2.4"/>
</p:tagLst>
</file>

<file path=ppt/tags/tag287.xml><?xml version="1.0" encoding="utf-8"?>
<p:tagLst xmlns:a="http://schemas.openxmlformats.org/drawingml/2006/main" xmlns:r="http://schemas.openxmlformats.org/officeDocument/2006/relationships" xmlns:p="http://schemas.openxmlformats.org/presentationml/2006/main">
  <p:tag name="PA" val="v5.2.4"/>
</p:tagLst>
</file>

<file path=ppt/tags/tag288.xml><?xml version="1.0" encoding="utf-8"?>
<p:tagLst xmlns:a="http://schemas.openxmlformats.org/drawingml/2006/main" xmlns:r="http://schemas.openxmlformats.org/officeDocument/2006/relationships" xmlns:p="http://schemas.openxmlformats.org/presentationml/2006/main">
  <p:tag name="PA" val="v5.2.4"/>
</p:tagLst>
</file>

<file path=ppt/tags/tag289.xml><?xml version="1.0" encoding="utf-8"?>
<p:tagLst xmlns:a="http://schemas.openxmlformats.org/drawingml/2006/main" xmlns:r="http://schemas.openxmlformats.org/officeDocument/2006/relationships" xmlns:p="http://schemas.openxmlformats.org/presentationml/2006/main">
  <p:tag name="PA" val="v5.2.4"/>
</p:tagLst>
</file>

<file path=ppt/tags/tag29.xml><?xml version="1.0" encoding="utf-8"?>
<p:tagLst xmlns:a="http://schemas.openxmlformats.org/drawingml/2006/main" xmlns:r="http://schemas.openxmlformats.org/officeDocument/2006/relationships" xmlns:p="http://schemas.openxmlformats.org/presentationml/2006/main">
  <p:tag name="PA" val="v5.2.1"/>
</p:tagLst>
</file>

<file path=ppt/tags/tag290.xml><?xml version="1.0" encoding="utf-8"?>
<p:tagLst xmlns:a="http://schemas.openxmlformats.org/drawingml/2006/main" xmlns:r="http://schemas.openxmlformats.org/officeDocument/2006/relationships" xmlns:p="http://schemas.openxmlformats.org/presentationml/2006/main">
  <p:tag name="PA" val="v5.2.4"/>
</p:tagLst>
</file>

<file path=ppt/tags/tag291.xml><?xml version="1.0" encoding="utf-8"?>
<p:tagLst xmlns:a="http://schemas.openxmlformats.org/drawingml/2006/main" xmlns:r="http://schemas.openxmlformats.org/officeDocument/2006/relationships" xmlns:p="http://schemas.openxmlformats.org/presentationml/2006/main">
  <p:tag name="PA" val="v5.2.4"/>
</p:tagLst>
</file>

<file path=ppt/tags/tag292.xml><?xml version="1.0" encoding="utf-8"?>
<p:tagLst xmlns:a="http://schemas.openxmlformats.org/drawingml/2006/main" xmlns:r="http://schemas.openxmlformats.org/officeDocument/2006/relationships" xmlns:p="http://schemas.openxmlformats.org/presentationml/2006/main">
  <p:tag name="PA" val="v5.2.4"/>
</p:tagLst>
</file>

<file path=ppt/tags/tag293.xml><?xml version="1.0" encoding="utf-8"?>
<p:tagLst xmlns:a="http://schemas.openxmlformats.org/drawingml/2006/main" xmlns:r="http://schemas.openxmlformats.org/officeDocument/2006/relationships" xmlns:p="http://schemas.openxmlformats.org/presentationml/2006/main">
  <p:tag name="PA" val="v5.2.4"/>
</p:tagLst>
</file>

<file path=ppt/tags/tag294.xml><?xml version="1.0" encoding="utf-8"?>
<p:tagLst xmlns:a="http://schemas.openxmlformats.org/drawingml/2006/main" xmlns:r="http://schemas.openxmlformats.org/officeDocument/2006/relationships" xmlns:p="http://schemas.openxmlformats.org/presentationml/2006/main">
  <p:tag name="PA" val="v5.2.4"/>
</p:tagLst>
</file>

<file path=ppt/tags/tag295.xml><?xml version="1.0" encoding="utf-8"?>
<p:tagLst xmlns:a="http://schemas.openxmlformats.org/drawingml/2006/main" xmlns:r="http://schemas.openxmlformats.org/officeDocument/2006/relationships" xmlns:p="http://schemas.openxmlformats.org/presentationml/2006/main">
  <p:tag name="PA" val="v5.2.4"/>
</p:tagLst>
</file>

<file path=ppt/tags/tag296.xml><?xml version="1.0" encoding="utf-8"?>
<p:tagLst xmlns:a="http://schemas.openxmlformats.org/drawingml/2006/main" xmlns:r="http://schemas.openxmlformats.org/officeDocument/2006/relationships" xmlns:p="http://schemas.openxmlformats.org/presentationml/2006/main">
  <p:tag name="PA" val="v5.2.4"/>
</p:tagLst>
</file>

<file path=ppt/tags/tag297.xml><?xml version="1.0" encoding="utf-8"?>
<p:tagLst xmlns:a="http://schemas.openxmlformats.org/drawingml/2006/main" xmlns:r="http://schemas.openxmlformats.org/officeDocument/2006/relationships" xmlns:p="http://schemas.openxmlformats.org/presentationml/2006/main">
  <p:tag name="PA" val="v5.2.4"/>
</p:tagLst>
</file>

<file path=ppt/tags/tag298.xml><?xml version="1.0" encoding="utf-8"?>
<p:tagLst xmlns:a="http://schemas.openxmlformats.org/drawingml/2006/main" xmlns:r="http://schemas.openxmlformats.org/officeDocument/2006/relationships" xmlns:p="http://schemas.openxmlformats.org/presentationml/2006/main">
  <p:tag name="PA" val="v5.2.4"/>
</p:tagLst>
</file>

<file path=ppt/tags/tag299.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9563d8a8-abbb-41ba-ad53-fd7bffcc38f1}"/>
</p:tagLst>
</file>

<file path=ppt/tags/tag30.xml><?xml version="1.0" encoding="utf-8"?>
<p:tagLst xmlns:a="http://schemas.openxmlformats.org/drawingml/2006/main" xmlns:r="http://schemas.openxmlformats.org/officeDocument/2006/relationships" xmlns:p="http://schemas.openxmlformats.org/presentationml/2006/main">
  <p:tag name="PA" val="v5.2.1"/>
</p:tagLst>
</file>

<file path=ppt/tags/tag300.xml><?xml version="1.0" encoding="utf-8"?>
<p:tagLst xmlns:a="http://schemas.openxmlformats.org/drawingml/2006/main" xmlns:r="http://schemas.openxmlformats.org/officeDocument/2006/relationships" xmlns:p="http://schemas.openxmlformats.org/presentationml/2006/main">
  <p:tag name="PA" val="v5.2.4"/>
</p:tagLst>
</file>

<file path=ppt/tags/tag301.xml><?xml version="1.0" encoding="utf-8"?>
<p:tagLst xmlns:a="http://schemas.openxmlformats.org/drawingml/2006/main" xmlns:r="http://schemas.openxmlformats.org/officeDocument/2006/relationships" xmlns:p="http://schemas.openxmlformats.org/presentationml/2006/main">
  <p:tag name="PA" val="v5.2.4"/>
</p:tagLst>
</file>

<file path=ppt/tags/tag302.xml><?xml version="1.0" encoding="utf-8"?>
<p:tagLst xmlns:a="http://schemas.openxmlformats.org/drawingml/2006/main" xmlns:r="http://schemas.openxmlformats.org/officeDocument/2006/relationships" xmlns:p="http://schemas.openxmlformats.org/presentationml/2006/main">
  <p:tag name="PA" val="v5.2.4"/>
</p:tagLst>
</file>

<file path=ppt/tags/tag303.xml><?xml version="1.0" encoding="utf-8"?>
<p:tagLst xmlns:a="http://schemas.openxmlformats.org/drawingml/2006/main" xmlns:r="http://schemas.openxmlformats.org/officeDocument/2006/relationships" xmlns:p="http://schemas.openxmlformats.org/presentationml/2006/main">
  <p:tag name="PA" val="v5.2.4"/>
</p:tagLst>
</file>

<file path=ppt/tags/tag304.xml><?xml version="1.0" encoding="utf-8"?>
<p:tagLst xmlns:a="http://schemas.openxmlformats.org/drawingml/2006/main" xmlns:r="http://schemas.openxmlformats.org/officeDocument/2006/relationships" xmlns:p="http://schemas.openxmlformats.org/presentationml/2006/main">
  <p:tag name="PA" val="v5.2.4"/>
</p:tagLst>
</file>

<file path=ppt/tags/tag305.xml><?xml version="1.0" encoding="utf-8"?>
<p:tagLst xmlns:a="http://schemas.openxmlformats.org/drawingml/2006/main" xmlns:r="http://schemas.openxmlformats.org/officeDocument/2006/relationships" xmlns:p="http://schemas.openxmlformats.org/presentationml/2006/main">
  <p:tag name="PA" val="v5.2.4"/>
</p:tagLst>
</file>

<file path=ppt/tags/tag306.xml><?xml version="1.0" encoding="utf-8"?>
<p:tagLst xmlns:a="http://schemas.openxmlformats.org/drawingml/2006/main" xmlns:r="http://schemas.openxmlformats.org/officeDocument/2006/relationships" xmlns:p="http://schemas.openxmlformats.org/presentationml/2006/main">
  <p:tag name="PA" val="v5.2.4"/>
</p:tagLst>
</file>

<file path=ppt/tags/tag307.xml><?xml version="1.0" encoding="utf-8"?>
<p:tagLst xmlns:a="http://schemas.openxmlformats.org/drawingml/2006/main" xmlns:r="http://schemas.openxmlformats.org/officeDocument/2006/relationships" xmlns:p="http://schemas.openxmlformats.org/presentationml/2006/main">
  <p:tag name="PA" val="v5.2.4"/>
</p:tagLst>
</file>

<file path=ppt/tags/tag308.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2.4"/>
</p:tagLst>
</file>

<file path=ppt/tags/tag36.xml><?xml version="1.0" encoding="utf-8"?>
<p:tagLst xmlns:a="http://schemas.openxmlformats.org/drawingml/2006/main" xmlns:r="http://schemas.openxmlformats.org/officeDocument/2006/relationships" xmlns:p="http://schemas.openxmlformats.org/presentationml/2006/main">
  <p:tag name="PA" val="v5.2.4"/>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4.1.3"/>
</p:tagLst>
</file>

<file path=ppt/tags/tag39.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40.xml><?xml version="1.0" encoding="utf-8"?>
<p:tagLst xmlns:a="http://schemas.openxmlformats.org/drawingml/2006/main" xmlns:r="http://schemas.openxmlformats.org/officeDocument/2006/relationships" xmlns:p="http://schemas.openxmlformats.org/presentationml/2006/main">
  <p:tag name="PA" val="v5.2.4"/>
</p:tagLst>
</file>

<file path=ppt/tags/tag41.xml><?xml version="1.0" encoding="utf-8"?>
<p:tagLst xmlns:a="http://schemas.openxmlformats.org/drawingml/2006/main" xmlns:r="http://schemas.openxmlformats.org/officeDocument/2006/relationships" xmlns:p="http://schemas.openxmlformats.org/presentationml/2006/main">
  <p:tag name="PA" val="v5.2.4"/>
</p:tagLst>
</file>

<file path=ppt/tags/tag42.xml><?xml version="1.0" encoding="utf-8"?>
<p:tagLst xmlns:a="http://schemas.openxmlformats.org/drawingml/2006/main" xmlns:r="http://schemas.openxmlformats.org/officeDocument/2006/relationships" xmlns:p="http://schemas.openxmlformats.org/presentationml/2006/main">
  <p:tag name="PA" val="v5.2.4"/>
</p:tagLst>
</file>

<file path=ppt/tags/tag43.xml><?xml version="1.0" encoding="utf-8"?>
<p:tagLst xmlns:a="http://schemas.openxmlformats.org/drawingml/2006/main" xmlns:r="http://schemas.openxmlformats.org/officeDocument/2006/relationships" xmlns:p="http://schemas.openxmlformats.org/presentationml/2006/main">
  <p:tag name="PA" val="v5.2.4"/>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PA" val="v5.2.4"/>
</p:tagLst>
</file>

<file path=ppt/tags/tag52.xml><?xml version="1.0" encoding="utf-8"?>
<p:tagLst xmlns:a="http://schemas.openxmlformats.org/drawingml/2006/main" xmlns:r="http://schemas.openxmlformats.org/officeDocument/2006/relationships" xmlns:p="http://schemas.openxmlformats.org/presentationml/2006/main">
  <p:tag name="PA" val="v5.2.4"/>
</p:tagLst>
</file>

<file path=ppt/tags/tag53.xml><?xml version="1.0" encoding="utf-8"?>
<p:tagLst xmlns:a="http://schemas.openxmlformats.org/drawingml/2006/main" xmlns:r="http://schemas.openxmlformats.org/officeDocument/2006/relationships" xmlns:p="http://schemas.openxmlformats.org/presentationml/2006/main">
  <p:tag name="PA" val="v5.2.4"/>
</p:tagLst>
</file>

<file path=ppt/tags/tag54.xml><?xml version="1.0" encoding="utf-8"?>
<p:tagLst xmlns:a="http://schemas.openxmlformats.org/drawingml/2006/main" xmlns:r="http://schemas.openxmlformats.org/officeDocument/2006/relationships" xmlns:p="http://schemas.openxmlformats.org/presentationml/2006/main">
  <p:tag name="PA" val="v5.2.4"/>
</p:tagLst>
</file>

<file path=ppt/tags/tag55.xml><?xml version="1.0" encoding="utf-8"?>
<p:tagLst xmlns:a="http://schemas.openxmlformats.org/drawingml/2006/main" xmlns:r="http://schemas.openxmlformats.org/officeDocument/2006/relationships" xmlns:p="http://schemas.openxmlformats.org/presentationml/2006/main">
  <p:tag name="PA" val="v5.2.4"/>
</p:tagLst>
</file>

<file path=ppt/tags/tag56.xml><?xml version="1.0" encoding="utf-8"?>
<p:tagLst xmlns:a="http://schemas.openxmlformats.org/drawingml/2006/main" xmlns:r="http://schemas.openxmlformats.org/officeDocument/2006/relationships" xmlns:p="http://schemas.openxmlformats.org/presentationml/2006/main">
  <p:tag name="PA" val="v5.2.4"/>
</p:tagLst>
</file>

<file path=ppt/tags/tag57.xml><?xml version="1.0" encoding="utf-8"?>
<p:tagLst xmlns:a="http://schemas.openxmlformats.org/drawingml/2006/main" xmlns:r="http://schemas.openxmlformats.org/officeDocument/2006/relationships" xmlns:p="http://schemas.openxmlformats.org/presentationml/2006/main">
  <p:tag name="PA" val="v5.2.4"/>
</p:tagLst>
</file>

<file path=ppt/tags/tag58.xml><?xml version="1.0" encoding="utf-8"?>
<p:tagLst xmlns:a="http://schemas.openxmlformats.org/drawingml/2006/main" xmlns:r="http://schemas.openxmlformats.org/officeDocument/2006/relationships" xmlns:p="http://schemas.openxmlformats.org/presentationml/2006/main">
  <p:tag name="PA" val="v5.2.4"/>
</p:tagLst>
</file>

<file path=ppt/tags/tag59.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60.xml><?xml version="1.0" encoding="utf-8"?>
<p:tagLst xmlns:a="http://schemas.openxmlformats.org/drawingml/2006/main" xmlns:r="http://schemas.openxmlformats.org/officeDocument/2006/relationships" xmlns:p="http://schemas.openxmlformats.org/presentationml/2006/main">
  <p:tag name="PA" val="v5.2.4"/>
</p:tagLst>
</file>

<file path=ppt/tags/tag61.xml><?xml version="1.0" encoding="utf-8"?>
<p:tagLst xmlns:a="http://schemas.openxmlformats.org/drawingml/2006/main" xmlns:r="http://schemas.openxmlformats.org/officeDocument/2006/relationships" xmlns:p="http://schemas.openxmlformats.org/presentationml/2006/main">
  <p:tag name="PA" val="v5.2.4"/>
</p:tagLst>
</file>

<file path=ppt/tags/tag62.xml><?xml version="1.0" encoding="utf-8"?>
<p:tagLst xmlns:a="http://schemas.openxmlformats.org/drawingml/2006/main" xmlns:r="http://schemas.openxmlformats.org/officeDocument/2006/relationships" xmlns:p="http://schemas.openxmlformats.org/presentationml/2006/main">
  <p:tag name="PA" val="v5.2.4"/>
</p:tagLst>
</file>

<file path=ppt/tags/tag63.xml><?xml version="1.0" encoding="utf-8"?>
<p:tagLst xmlns:a="http://schemas.openxmlformats.org/drawingml/2006/main" xmlns:r="http://schemas.openxmlformats.org/officeDocument/2006/relationships" xmlns:p="http://schemas.openxmlformats.org/presentationml/2006/main">
  <p:tag name="PA" val="v5.2.4"/>
</p:tagLst>
</file>

<file path=ppt/tags/tag64.xml><?xml version="1.0" encoding="utf-8"?>
<p:tagLst xmlns:a="http://schemas.openxmlformats.org/drawingml/2006/main" xmlns:r="http://schemas.openxmlformats.org/officeDocument/2006/relationships" xmlns:p="http://schemas.openxmlformats.org/presentationml/2006/main">
  <p:tag name="PA" val="v5.2.4"/>
</p:tagLst>
</file>

<file path=ppt/tags/tag65.xml><?xml version="1.0" encoding="utf-8"?>
<p:tagLst xmlns:a="http://schemas.openxmlformats.org/drawingml/2006/main" xmlns:r="http://schemas.openxmlformats.org/officeDocument/2006/relationships" xmlns:p="http://schemas.openxmlformats.org/presentationml/2006/main">
  <p:tag name="PA" val="v5.2.4"/>
</p:tagLst>
</file>

<file path=ppt/tags/tag66.xml><?xml version="1.0" encoding="utf-8"?>
<p:tagLst xmlns:a="http://schemas.openxmlformats.org/drawingml/2006/main" xmlns:r="http://schemas.openxmlformats.org/officeDocument/2006/relationships" xmlns:p="http://schemas.openxmlformats.org/presentationml/2006/main">
  <p:tag name="PA" val="v5.2.4"/>
</p:tagLst>
</file>

<file path=ppt/tags/tag67.xml><?xml version="1.0" encoding="utf-8"?>
<p:tagLst xmlns:a="http://schemas.openxmlformats.org/drawingml/2006/main" xmlns:r="http://schemas.openxmlformats.org/officeDocument/2006/relationships" xmlns:p="http://schemas.openxmlformats.org/presentationml/2006/main">
  <p:tag name="PA" val="v5.2.4"/>
</p:tagLst>
</file>

<file path=ppt/tags/tag68.xml><?xml version="1.0" encoding="utf-8"?>
<p:tagLst xmlns:a="http://schemas.openxmlformats.org/drawingml/2006/main" xmlns:r="http://schemas.openxmlformats.org/officeDocument/2006/relationships" xmlns:p="http://schemas.openxmlformats.org/presentationml/2006/main">
  <p:tag name="PA" val="v5.2.4"/>
</p:tagLst>
</file>

<file path=ppt/tags/tag69.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70.xml><?xml version="1.0" encoding="utf-8"?>
<p:tagLst xmlns:a="http://schemas.openxmlformats.org/drawingml/2006/main" xmlns:r="http://schemas.openxmlformats.org/officeDocument/2006/relationships" xmlns:p="http://schemas.openxmlformats.org/presentationml/2006/main">
  <p:tag name="PA" val="v5.2.4"/>
</p:tagLst>
</file>

<file path=ppt/tags/tag71.xml><?xml version="1.0" encoding="utf-8"?>
<p:tagLst xmlns:a="http://schemas.openxmlformats.org/drawingml/2006/main" xmlns:r="http://schemas.openxmlformats.org/officeDocument/2006/relationships" xmlns:p="http://schemas.openxmlformats.org/presentationml/2006/main">
  <p:tag name="PA" val="v5.2.4"/>
</p:tagLst>
</file>

<file path=ppt/tags/tag72.xml><?xml version="1.0" encoding="utf-8"?>
<p:tagLst xmlns:a="http://schemas.openxmlformats.org/drawingml/2006/main" xmlns:r="http://schemas.openxmlformats.org/officeDocument/2006/relationships" xmlns:p="http://schemas.openxmlformats.org/presentationml/2006/main">
  <p:tag name="PA" val="v5.2.4"/>
</p:tagLst>
</file>

<file path=ppt/tags/tag73.xml><?xml version="1.0" encoding="utf-8"?>
<p:tagLst xmlns:a="http://schemas.openxmlformats.org/drawingml/2006/main" xmlns:r="http://schemas.openxmlformats.org/officeDocument/2006/relationships" xmlns:p="http://schemas.openxmlformats.org/presentationml/2006/main">
  <p:tag name="PA" val="v5.2.4"/>
</p:tagLst>
</file>

<file path=ppt/tags/tag74.xml><?xml version="1.0" encoding="utf-8"?>
<p:tagLst xmlns:a="http://schemas.openxmlformats.org/drawingml/2006/main" xmlns:r="http://schemas.openxmlformats.org/officeDocument/2006/relationships" xmlns:p="http://schemas.openxmlformats.org/presentationml/2006/main">
  <p:tag name="PA" val="v5.2.4"/>
</p:tagLst>
</file>

<file path=ppt/tags/tag75.xml><?xml version="1.0" encoding="utf-8"?>
<p:tagLst xmlns:a="http://schemas.openxmlformats.org/drawingml/2006/main" xmlns:r="http://schemas.openxmlformats.org/officeDocument/2006/relationships" xmlns:p="http://schemas.openxmlformats.org/presentationml/2006/main">
  <p:tag name="PA" val="v5.2.4"/>
</p:tagLst>
</file>

<file path=ppt/tags/tag76.xml><?xml version="1.0" encoding="utf-8"?>
<p:tagLst xmlns:a="http://schemas.openxmlformats.org/drawingml/2006/main" xmlns:r="http://schemas.openxmlformats.org/officeDocument/2006/relationships" xmlns:p="http://schemas.openxmlformats.org/presentationml/2006/main">
  <p:tag name="PA" val="v5.2.4"/>
</p:tagLst>
</file>

<file path=ppt/tags/tag77.xml><?xml version="1.0" encoding="utf-8"?>
<p:tagLst xmlns:a="http://schemas.openxmlformats.org/drawingml/2006/main" xmlns:r="http://schemas.openxmlformats.org/officeDocument/2006/relationships" xmlns:p="http://schemas.openxmlformats.org/presentationml/2006/main">
  <p:tag name="PA" val="v5.2.4"/>
</p:tagLst>
</file>

<file path=ppt/tags/tag78.xml><?xml version="1.0" encoding="utf-8"?>
<p:tagLst xmlns:a="http://schemas.openxmlformats.org/drawingml/2006/main" xmlns:r="http://schemas.openxmlformats.org/officeDocument/2006/relationships" xmlns:p="http://schemas.openxmlformats.org/presentationml/2006/main">
  <p:tag name="PA" val="v5.2.4"/>
</p:tagLst>
</file>

<file path=ppt/tags/tag79.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80.xml><?xml version="1.0" encoding="utf-8"?>
<p:tagLst xmlns:a="http://schemas.openxmlformats.org/drawingml/2006/main" xmlns:r="http://schemas.openxmlformats.org/officeDocument/2006/relationships" xmlns:p="http://schemas.openxmlformats.org/presentationml/2006/main">
  <p:tag name="PA" val="v5.2.4"/>
</p:tagLst>
</file>

<file path=ppt/tags/tag81.xml><?xml version="1.0" encoding="utf-8"?>
<p:tagLst xmlns:a="http://schemas.openxmlformats.org/drawingml/2006/main" xmlns:r="http://schemas.openxmlformats.org/officeDocument/2006/relationships" xmlns:p="http://schemas.openxmlformats.org/presentationml/2006/main">
  <p:tag name="PA" val="v5.2.4"/>
</p:tagLst>
</file>

<file path=ppt/tags/tag82.xml><?xml version="1.0" encoding="utf-8"?>
<p:tagLst xmlns:a="http://schemas.openxmlformats.org/drawingml/2006/main" xmlns:r="http://schemas.openxmlformats.org/officeDocument/2006/relationships" xmlns:p="http://schemas.openxmlformats.org/presentationml/2006/main">
  <p:tag name="PA" val="v5.2.4"/>
</p:tagLst>
</file>

<file path=ppt/tags/tag83.xml><?xml version="1.0" encoding="utf-8"?>
<p:tagLst xmlns:a="http://schemas.openxmlformats.org/drawingml/2006/main" xmlns:r="http://schemas.openxmlformats.org/officeDocument/2006/relationships" xmlns:p="http://schemas.openxmlformats.org/presentationml/2006/main">
  <p:tag name="PA" val="v5.2.4"/>
</p:tagLst>
</file>

<file path=ppt/tags/tag84.xml><?xml version="1.0" encoding="utf-8"?>
<p:tagLst xmlns:a="http://schemas.openxmlformats.org/drawingml/2006/main" xmlns:r="http://schemas.openxmlformats.org/officeDocument/2006/relationships" xmlns:p="http://schemas.openxmlformats.org/presentationml/2006/main">
  <p:tag name="PA" val="v5.2.4"/>
</p:tagLst>
</file>

<file path=ppt/tags/tag85.xml><?xml version="1.0" encoding="utf-8"?>
<p:tagLst xmlns:a="http://schemas.openxmlformats.org/drawingml/2006/main" xmlns:r="http://schemas.openxmlformats.org/officeDocument/2006/relationships" xmlns:p="http://schemas.openxmlformats.org/presentationml/2006/main">
  <p:tag name="PA" val="v5.2.4"/>
</p:tagLst>
</file>

<file path=ppt/tags/tag86.xml><?xml version="1.0" encoding="utf-8"?>
<p:tagLst xmlns:a="http://schemas.openxmlformats.org/drawingml/2006/main" xmlns:r="http://schemas.openxmlformats.org/officeDocument/2006/relationships" xmlns:p="http://schemas.openxmlformats.org/presentationml/2006/main">
  <p:tag name="PA" val="v5.2.4"/>
</p:tagLst>
</file>

<file path=ppt/tags/tag87.xml><?xml version="1.0" encoding="utf-8"?>
<p:tagLst xmlns:a="http://schemas.openxmlformats.org/drawingml/2006/main" xmlns:r="http://schemas.openxmlformats.org/officeDocument/2006/relationships" xmlns:p="http://schemas.openxmlformats.org/presentationml/2006/main">
  <p:tag name="PA" val="v5.2.4"/>
</p:tagLst>
</file>

<file path=ppt/tags/tag88.xml><?xml version="1.0" encoding="utf-8"?>
<p:tagLst xmlns:a="http://schemas.openxmlformats.org/drawingml/2006/main" xmlns:r="http://schemas.openxmlformats.org/officeDocument/2006/relationships" xmlns:p="http://schemas.openxmlformats.org/presentationml/2006/main">
  <p:tag name="PA" val="v5.2.4"/>
</p:tagLst>
</file>

<file path=ppt/tags/tag89.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ags/tag90.xml><?xml version="1.0" encoding="utf-8"?>
<p:tagLst xmlns:a="http://schemas.openxmlformats.org/drawingml/2006/main" xmlns:r="http://schemas.openxmlformats.org/officeDocument/2006/relationships" xmlns:p="http://schemas.openxmlformats.org/presentationml/2006/main">
  <p:tag name="PA" val="v5.2.4"/>
</p:tagLst>
</file>

<file path=ppt/tags/tag91.xml><?xml version="1.0" encoding="utf-8"?>
<p:tagLst xmlns:a="http://schemas.openxmlformats.org/drawingml/2006/main" xmlns:r="http://schemas.openxmlformats.org/officeDocument/2006/relationships" xmlns:p="http://schemas.openxmlformats.org/presentationml/2006/main">
  <p:tag name="PA" val="v5.2.4"/>
</p:tagLst>
</file>

<file path=ppt/tags/tag92.xml><?xml version="1.0" encoding="utf-8"?>
<p:tagLst xmlns:a="http://schemas.openxmlformats.org/drawingml/2006/main" xmlns:r="http://schemas.openxmlformats.org/officeDocument/2006/relationships" xmlns:p="http://schemas.openxmlformats.org/presentationml/2006/main">
  <p:tag name="PA" val="v5.2.4"/>
</p:tagLst>
</file>

<file path=ppt/tags/tag93.xml><?xml version="1.0" encoding="utf-8"?>
<p:tagLst xmlns:a="http://schemas.openxmlformats.org/drawingml/2006/main" xmlns:r="http://schemas.openxmlformats.org/officeDocument/2006/relationships" xmlns:p="http://schemas.openxmlformats.org/presentationml/2006/main">
  <p:tag name="PA" val="v5.2.4"/>
</p:tagLst>
</file>

<file path=ppt/tags/tag94.xml><?xml version="1.0" encoding="utf-8"?>
<p:tagLst xmlns:a="http://schemas.openxmlformats.org/drawingml/2006/main" xmlns:r="http://schemas.openxmlformats.org/officeDocument/2006/relationships" xmlns:p="http://schemas.openxmlformats.org/presentationml/2006/main">
  <p:tag name="PA" val="v5.2.4"/>
</p:tagLst>
</file>

<file path=ppt/tags/tag95.xml><?xml version="1.0" encoding="utf-8"?>
<p:tagLst xmlns:a="http://schemas.openxmlformats.org/drawingml/2006/main" xmlns:r="http://schemas.openxmlformats.org/officeDocument/2006/relationships" xmlns:p="http://schemas.openxmlformats.org/presentationml/2006/main">
  <p:tag name="PA" val="v5.2.4"/>
</p:tagLst>
</file>

<file path=ppt/tags/tag96.xml><?xml version="1.0" encoding="utf-8"?>
<p:tagLst xmlns:a="http://schemas.openxmlformats.org/drawingml/2006/main" xmlns:r="http://schemas.openxmlformats.org/officeDocument/2006/relationships" xmlns:p="http://schemas.openxmlformats.org/presentationml/2006/main">
  <p:tag name="PA" val="v5.2.4"/>
</p:tagLst>
</file>

<file path=ppt/tags/tag97.xml><?xml version="1.0" encoding="utf-8"?>
<p:tagLst xmlns:a="http://schemas.openxmlformats.org/drawingml/2006/main" xmlns:r="http://schemas.openxmlformats.org/officeDocument/2006/relationships" xmlns:p="http://schemas.openxmlformats.org/presentationml/2006/main">
  <p:tag name="PA" val="v5.2.4"/>
</p:tagLst>
</file>

<file path=ppt/tags/tag98.xml><?xml version="1.0" encoding="utf-8"?>
<p:tagLst xmlns:a="http://schemas.openxmlformats.org/drawingml/2006/main" xmlns:r="http://schemas.openxmlformats.org/officeDocument/2006/relationships" xmlns:p="http://schemas.openxmlformats.org/presentationml/2006/main">
  <p:tag name="PA" val="v5.2.4"/>
</p:tagLst>
</file>

<file path=ppt/tags/tag9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1_Office 主题​​">
  <a:themeElements>
    <a:clrScheme name="自定义 78">
      <a:dk1>
        <a:srgbClr val="FFFFFF"/>
      </a:dk1>
      <a:lt1>
        <a:srgbClr val="000000"/>
      </a:lt1>
      <a:dk2>
        <a:srgbClr val="44546A"/>
      </a:dk2>
      <a:lt2>
        <a:srgbClr val="E7E6E6"/>
      </a:lt2>
      <a:accent1>
        <a:srgbClr val="3C45DF"/>
      </a:accent1>
      <a:accent2>
        <a:srgbClr val="23FFFF"/>
      </a:accent2>
      <a:accent3>
        <a:srgbClr val="B7D9FF"/>
      </a:accent3>
      <a:accent4>
        <a:srgbClr val="FFC000"/>
      </a:accent4>
      <a:accent5>
        <a:srgbClr val="5B9BD5"/>
      </a:accent5>
      <a:accent6>
        <a:srgbClr val="70AD47"/>
      </a:accent6>
      <a:hlink>
        <a:srgbClr val="0563C1"/>
      </a:hlink>
      <a:folHlink>
        <a:srgbClr val="954F72"/>
      </a:folHlink>
    </a:clrScheme>
    <a:fontScheme name="比赛专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erawhrm">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709</TotalTime>
  <Words>1761</Words>
  <Application>Microsoft Office PowerPoint</Application>
  <PresentationFormat>宽屏</PresentationFormat>
  <Paragraphs>380</Paragraphs>
  <Slides>29</Slides>
  <Notes>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29</vt:i4>
      </vt:variant>
    </vt:vector>
  </HeadingPairs>
  <TitlesOfParts>
    <vt:vector size="46" baseType="lpstr">
      <vt:lpstr>DIN</vt:lpstr>
      <vt:lpstr>DIN Light</vt:lpstr>
      <vt:lpstr>Source Han Sans Light</vt:lpstr>
      <vt:lpstr>阿里巴巴普惠体 B</vt:lpstr>
      <vt:lpstr>阿里巴巴普惠体 R</vt:lpstr>
      <vt:lpstr>等线</vt:lpstr>
      <vt:lpstr>等线</vt:lpstr>
      <vt:lpstr>方正俊黑简体_中</vt:lpstr>
      <vt:lpstr>方正兰亭黑简体</vt:lpstr>
      <vt:lpstr>江城斜黑体 400W</vt:lpstr>
      <vt:lpstr>思源黑体 CN Normal</vt:lpstr>
      <vt:lpstr>微软雅黑</vt:lpstr>
      <vt:lpstr>微软雅黑 Light</vt:lpstr>
      <vt:lpstr>Arial</vt:lpstr>
      <vt:lpstr>Calibri</vt:lpstr>
      <vt:lpstr>1_Office 主题​​</vt:lpstr>
      <vt:lpstr>1_Office 主题</vt:lpstr>
      <vt:lpstr>PowerPoint 演示文稿</vt:lpstr>
      <vt:lpstr>PowerPoint 演示文稿</vt:lpstr>
      <vt:lpstr>PowerPoint 演示文稿</vt:lpstr>
      <vt:lpstr>公司简介</vt:lpstr>
      <vt:lpstr>发展历程</vt:lpstr>
      <vt:lpstr>公司创始人</vt:lpstr>
      <vt:lpstr>团队介绍</vt:lpstr>
      <vt:lpstr>组织结构</vt:lpstr>
      <vt:lpstr>成就荣誉</vt:lpstr>
      <vt:lpstr>PowerPoint 演示文稿</vt:lpstr>
      <vt:lpstr>产品概述</vt:lpstr>
      <vt:lpstr>运营方式</vt:lpstr>
      <vt:lpstr>收益分析</vt:lpstr>
      <vt:lpstr>营收趋势</vt:lpstr>
      <vt:lpstr>业务优势</vt:lpstr>
      <vt:lpstr>PowerPoint 演示文稿</vt:lpstr>
      <vt:lpstr>总体趋势</vt:lpstr>
      <vt:lpstr>竞品对比</vt:lpstr>
      <vt:lpstr>竞争态势</vt:lpstr>
      <vt:lpstr>前景需求</vt:lpstr>
      <vt:lpstr>PowerPoint 演示文稿</vt:lpstr>
      <vt:lpstr>战略目标</vt:lpstr>
      <vt:lpstr>业务目标</vt:lpstr>
      <vt:lpstr>融资计划</vt:lpstr>
      <vt:lpstr>阶段规划</vt:lpstr>
      <vt:lpstr>核心方案</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伟崇</dc:creator>
  <cp:lastModifiedBy>Xin Zhang (FA Talent)</cp:lastModifiedBy>
  <cp:revision>383</cp:revision>
  <dcterms:created xsi:type="dcterms:W3CDTF">2021-12-09T08:05:11Z</dcterms:created>
  <dcterms:modified xsi:type="dcterms:W3CDTF">2022-01-12T08:07:58Z</dcterms:modified>
</cp:coreProperties>
</file>