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2614" userDrawn="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91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90" y="-45"/>
      </p:cViewPr>
      <p:guideLst>
        <p:guide orient="horz" pos="2614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5B1C5BB-E265-47BA-BEC7-32C249087B3F}" type="datetimeFigureOut">
              <a:rPr lang="zh-CN" altLang="en-US" smtClean="0"/>
              <a:pPr/>
              <a:t>2022/7/11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55228C7-1E25-4CFD-AD30-DA7F7BA5B00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213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228C7-1E25-4CFD-AD30-DA7F7BA5B00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62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228C7-1E25-4CFD-AD30-DA7F7BA5B00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7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228C7-1E25-4CFD-AD30-DA7F7BA5B00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84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3AFDE8-0896-1231-700E-6613DBD3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" r="23641" b="2865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Picture 103-mask">
            <a:extLst>
              <a:ext uri="{FF2B5EF4-FFF2-40B4-BE49-F238E27FC236}">
                <a16:creationId xmlns:a16="http://schemas.microsoft.com/office/drawing/2014/main" id="{B3B3BF7D-9A19-B400-1B8D-BBB3925C2E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A89D099-3B2C-0F33-ED56-6768AB208FDE}"/>
              </a:ext>
            </a:extLst>
          </p:cNvPr>
          <p:cNvSpPr/>
          <p:nvPr userDrawn="1"/>
        </p:nvSpPr>
        <p:spPr>
          <a:xfrm>
            <a:off x="660400" y="1028701"/>
            <a:ext cx="11531600" cy="5207000"/>
          </a:xfrm>
          <a:prstGeom prst="roundRect">
            <a:avLst>
              <a:gd name="adj" fmla="val 1724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夜晚建筑亮着灯的高楼&#10;&#10;描述已自动生成">
            <a:extLst>
              <a:ext uri="{FF2B5EF4-FFF2-40B4-BE49-F238E27FC236}">
                <a16:creationId xmlns:a16="http://schemas.microsoft.com/office/drawing/2014/main" id="{5C7E72E6-B4CC-8339-379C-6F287CABE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328" r="28607"/>
          <a:stretch/>
        </p:blipFill>
        <p:spPr>
          <a:xfrm flipH="1">
            <a:off x="5569138" y="159657"/>
            <a:ext cx="6622862" cy="6698343"/>
          </a:xfrm>
          <a:custGeom>
            <a:avLst/>
            <a:gdLst>
              <a:gd name="connsiteX0" fmla="*/ 6622862 w 6622862"/>
              <a:gd name="connsiteY0" fmla="*/ 0 h 6698343"/>
              <a:gd name="connsiteX1" fmla="*/ 0 w 6622862"/>
              <a:gd name="connsiteY1" fmla="*/ 0 h 6698343"/>
              <a:gd name="connsiteX2" fmla="*/ 0 w 6622862"/>
              <a:gd name="connsiteY2" fmla="*/ 6698343 h 6698343"/>
              <a:gd name="connsiteX3" fmla="*/ 6622862 w 6622862"/>
              <a:gd name="connsiteY3" fmla="*/ 6698343 h 669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862" h="6698343">
                <a:moveTo>
                  <a:pt x="6622862" y="0"/>
                </a:moveTo>
                <a:lnTo>
                  <a:pt x="0" y="0"/>
                </a:lnTo>
                <a:lnTo>
                  <a:pt x="0" y="6698343"/>
                </a:lnTo>
                <a:lnTo>
                  <a:pt x="6622862" y="6698343"/>
                </a:lnTo>
                <a:close/>
              </a:path>
            </a:pathLst>
          </a:cu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515161-D0CE-2889-BA13-78B17341BC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225145" y="2607730"/>
            <a:ext cx="6966855" cy="42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88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0CCB4F3-4042-52B0-7141-2E61353DB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" r="23641" b="2865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Picture 103-mask">
            <a:extLst>
              <a:ext uri="{FF2B5EF4-FFF2-40B4-BE49-F238E27FC236}">
                <a16:creationId xmlns:a16="http://schemas.microsoft.com/office/drawing/2014/main" id="{345D6E44-1502-5B5D-8D2A-F69F018EE5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8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58B429A-5EC7-101D-B3CA-FD063F993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" r="23641" b="2865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Picture 103-mask">
            <a:extLst>
              <a:ext uri="{FF2B5EF4-FFF2-40B4-BE49-F238E27FC236}">
                <a16:creationId xmlns:a16="http://schemas.microsoft.com/office/drawing/2014/main" id="{6B066195-1F5A-F066-590C-C2B1C5507E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C170C9EC-8E6F-2CB1-1E4E-065A4790C229}"/>
              </a:ext>
            </a:extLst>
          </p:cNvPr>
          <p:cNvSpPr/>
          <p:nvPr userDrawn="1"/>
        </p:nvSpPr>
        <p:spPr>
          <a:xfrm>
            <a:off x="0" y="1019175"/>
            <a:ext cx="11531600" cy="5238463"/>
          </a:xfrm>
          <a:prstGeom prst="roundRect">
            <a:avLst>
              <a:gd name="adj" fmla="val 1724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夜晚建筑亮着灯的高楼&#10;&#10;描述已自动生成">
            <a:extLst>
              <a:ext uri="{FF2B5EF4-FFF2-40B4-BE49-F238E27FC236}">
                <a16:creationId xmlns:a16="http://schemas.microsoft.com/office/drawing/2014/main" id="{4536AC30-7EED-0F50-BA4A-120D006AA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328" r="28607"/>
          <a:stretch/>
        </p:blipFill>
        <p:spPr>
          <a:xfrm>
            <a:off x="0" y="622300"/>
            <a:ext cx="6165432" cy="6235700"/>
          </a:xfrm>
          <a:custGeom>
            <a:avLst/>
            <a:gdLst>
              <a:gd name="connsiteX0" fmla="*/ 6622862 w 6622862"/>
              <a:gd name="connsiteY0" fmla="*/ 0 h 6698343"/>
              <a:gd name="connsiteX1" fmla="*/ 0 w 6622862"/>
              <a:gd name="connsiteY1" fmla="*/ 0 h 6698343"/>
              <a:gd name="connsiteX2" fmla="*/ 0 w 6622862"/>
              <a:gd name="connsiteY2" fmla="*/ 6698343 h 6698343"/>
              <a:gd name="connsiteX3" fmla="*/ 6622862 w 6622862"/>
              <a:gd name="connsiteY3" fmla="*/ 6698343 h 669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862" h="6698343">
                <a:moveTo>
                  <a:pt x="6622862" y="0"/>
                </a:moveTo>
                <a:lnTo>
                  <a:pt x="0" y="0"/>
                </a:lnTo>
                <a:lnTo>
                  <a:pt x="0" y="6698343"/>
                </a:lnTo>
                <a:lnTo>
                  <a:pt x="6622862" y="6698343"/>
                </a:lnTo>
                <a:close/>
              </a:path>
            </a:pathLst>
          </a:custGeom>
          <a:effectLst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BD3315-89E7-04D6-D6F2-14A7FE41F9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607730"/>
            <a:ext cx="6966855" cy="42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8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E4D6398-9291-5384-C978-962BEB536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" r="23641" b="2865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Picture 103-mask">
            <a:extLst>
              <a:ext uri="{FF2B5EF4-FFF2-40B4-BE49-F238E27FC236}">
                <a16:creationId xmlns:a16="http://schemas.microsoft.com/office/drawing/2014/main" id="{2F244609-CFD4-1B00-CA77-DC77667426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9E92A0BF-0B68-AF6B-CFF7-F2F786C2EB06}"/>
              </a:ext>
            </a:extLst>
          </p:cNvPr>
          <p:cNvGrpSpPr/>
          <p:nvPr userDrawn="1"/>
        </p:nvGrpSpPr>
        <p:grpSpPr>
          <a:xfrm>
            <a:off x="660400" y="788571"/>
            <a:ext cx="341106" cy="345042"/>
            <a:chOff x="4825948" y="953287"/>
            <a:chExt cx="1117652" cy="1130550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833E9461-30D7-21D0-BF3D-945CCDA948F8}"/>
                </a:ext>
              </a:extLst>
            </p:cNvPr>
            <p:cNvSpPr/>
            <p:nvPr/>
          </p:nvSpPr>
          <p:spPr>
            <a:xfrm>
              <a:off x="4825948" y="953287"/>
              <a:ext cx="584776" cy="584776"/>
            </a:xfrm>
            <a:prstGeom prst="ellipse">
              <a:avLst/>
            </a:prstGeom>
            <a:solidFill>
              <a:srgbClr val="00A3FE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7A56BDB-ACE7-0410-0BE5-C1D25437C310}"/>
                </a:ext>
              </a:extLst>
            </p:cNvPr>
            <p:cNvSpPr/>
            <p:nvPr/>
          </p:nvSpPr>
          <p:spPr>
            <a:xfrm>
              <a:off x="5029200" y="1169437"/>
              <a:ext cx="914400" cy="914400"/>
            </a:xfrm>
            <a:prstGeom prst="ellipse">
              <a:avLst/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5095B0FE-8345-BFA4-6FE2-DFC1D94077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9983" y="698117"/>
            <a:ext cx="2428557" cy="481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这里是标题</a:t>
            </a:r>
          </a:p>
        </p:txBody>
      </p:sp>
    </p:spTree>
    <p:extLst>
      <p:ext uri="{BB962C8B-B14F-4D97-AF65-F5344CB8AC3E}">
        <p14:creationId xmlns:p14="http://schemas.microsoft.com/office/powerpoint/2010/main" val="719551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33AFDE8-0896-1231-700E-6613DBD3D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12" r="23641" b="2865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Picture 103-mask">
            <a:extLst>
              <a:ext uri="{FF2B5EF4-FFF2-40B4-BE49-F238E27FC236}">
                <a16:creationId xmlns:a16="http://schemas.microsoft.com/office/drawing/2014/main" id="{B3B3BF7D-9A19-B400-1B8D-BBB3925C2E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A89D099-3B2C-0F33-ED56-6768AB208FDE}"/>
              </a:ext>
            </a:extLst>
          </p:cNvPr>
          <p:cNvSpPr/>
          <p:nvPr userDrawn="1"/>
        </p:nvSpPr>
        <p:spPr>
          <a:xfrm>
            <a:off x="660400" y="1028701"/>
            <a:ext cx="11531600" cy="5207000"/>
          </a:xfrm>
          <a:prstGeom prst="roundRect">
            <a:avLst>
              <a:gd name="adj" fmla="val 1724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 descr="夜晚建筑亮着灯的高楼&#10;&#10;描述已自动生成">
            <a:extLst>
              <a:ext uri="{FF2B5EF4-FFF2-40B4-BE49-F238E27FC236}">
                <a16:creationId xmlns:a16="http://schemas.microsoft.com/office/drawing/2014/main" id="{5C7E72E6-B4CC-8339-379C-6F287CABE5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328" r="28607"/>
          <a:stretch/>
        </p:blipFill>
        <p:spPr>
          <a:xfrm flipH="1">
            <a:off x="5569138" y="159657"/>
            <a:ext cx="6622862" cy="6698343"/>
          </a:xfrm>
          <a:custGeom>
            <a:avLst/>
            <a:gdLst>
              <a:gd name="connsiteX0" fmla="*/ 6622862 w 6622862"/>
              <a:gd name="connsiteY0" fmla="*/ 0 h 6698343"/>
              <a:gd name="connsiteX1" fmla="*/ 0 w 6622862"/>
              <a:gd name="connsiteY1" fmla="*/ 0 h 6698343"/>
              <a:gd name="connsiteX2" fmla="*/ 0 w 6622862"/>
              <a:gd name="connsiteY2" fmla="*/ 6698343 h 6698343"/>
              <a:gd name="connsiteX3" fmla="*/ 6622862 w 6622862"/>
              <a:gd name="connsiteY3" fmla="*/ 6698343 h 669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862" h="6698343">
                <a:moveTo>
                  <a:pt x="6622862" y="0"/>
                </a:moveTo>
                <a:lnTo>
                  <a:pt x="0" y="0"/>
                </a:lnTo>
                <a:lnTo>
                  <a:pt x="0" y="6698343"/>
                </a:lnTo>
                <a:lnTo>
                  <a:pt x="6622862" y="6698343"/>
                </a:lnTo>
                <a:close/>
              </a:path>
            </a:pathLst>
          </a:custGeom>
          <a:effectLst/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515161-D0CE-2889-BA13-78B17341BC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5225145" y="2607730"/>
            <a:ext cx="6966855" cy="425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75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+mn-ea"/>
                <a:ea typeface="+mn-ea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4727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7" r:id="rId5"/>
    <p:sldLayoutId id="214748366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31BE5036-0BF7-29E5-384C-EB3ED8662855}"/>
              </a:ext>
            </a:extLst>
          </p:cNvPr>
          <p:cNvSpPr txBox="1"/>
          <p:nvPr/>
        </p:nvSpPr>
        <p:spPr>
          <a:xfrm>
            <a:off x="1047115" y="1771650"/>
            <a:ext cx="6955750" cy="2123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6600" b="1">
                <a:solidFill>
                  <a:schemeClr val="accent1"/>
                </a:solidFill>
                <a:latin typeface="+mj-ea"/>
                <a:ea typeface="+mj-ea"/>
              </a:rPr>
              <a:t>员工入职培训</a:t>
            </a:r>
            <a:endParaRPr lang="en-US" altLang="zh-CN" sz="6600" b="1">
              <a:solidFill>
                <a:schemeClr val="accent1"/>
              </a:solidFill>
              <a:latin typeface="+mj-ea"/>
              <a:ea typeface="+mj-ea"/>
            </a:endParaRPr>
          </a:p>
          <a:p>
            <a:r>
              <a:rPr lang="zh-CN" altLang="en-US" sz="6600" b="1">
                <a:solidFill>
                  <a:schemeClr val="accent1"/>
                </a:solidFill>
                <a:latin typeface="+mj-ea"/>
                <a:ea typeface="+mj-ea"/>
              </a:rPr>
              <a:t>商务风格通用模板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5FEB89E-B961-253B-4E54-8B8BD2E266E3}"/>
              </a:ext>
            </a:extLst>
          </p:cNvPr>
          <p:cNvSpPr/>
          <p:nvPr/>
        </p:nvSpPr>
        <p:spPr>
          <a:xfrm>
            <a:off x="1163638" y="4603749"/>
            <a:ext cx="2433002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奥菲斯股份有限公司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8923D92-D9A0-5C39-518D-64D530CE65A4}"/>
              </a:ext>
            </a:extLst>
          </p:cNvPr>
          <p:cNvSpPr txBox="1"/>
          <p:nvPr/>
        </p:nvSpPr>
        <p:spPr>
          <a:xfrm>
            <a:off x="1067591" y="5548212"/>
            <a:ext cx="180902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/>
              <a:t>20XX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11</a:t>
            </a:r>
            <a:r>
              <a:rPr lang="zh-CN" altLang="en-US"/>
              <a:t>日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B4470C4C-4F69-A85C-6ACA-AB0983EBC38A}"/>
              </a:ext>
            </a:extLst>
          </p:cNvPr>
          <p:cNvCxnSpPr>
            <a:cxnSpLocks/>
          </p:cNvCxnSpPr>
          <p:nvPr/>
        </p:nvCxnSpPr>
        <p:spPr>
          <a:xfrm>
            <a:off x="1171972" y="5984631"/>
            <a:ext cx="343693" cy="0"/>
          </a:xfrm>
          <a:prstGeom prst="line">
            <a:avLst/>
          </a:prstGeom>
          <a:ln w="190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4326B495-86DA-2945-7307-E9FB199F6447}"/>
              </a:ext>
            </a:extLst>
          </p:cNvPr>
          <p:cNvSpPr txBox="1"/>
          <p:nvPr/>
        </p:nvSpPr>
        <p:spPr>
          <a:xfrm>
            <a:off x="1059971" y="3909595"/>
            <a:ext cx="3061479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1800">
                <a:solidFill>
                  <a:schemeClr val="tx1">
                    <a:lumMod val="65000"/>
                    <a:lumOff val="35000"/>
                    <a:alpha val="40000"/>
                  </a:schemeClr>
                </a:solidFill>
              </a:rPr>
              <a:t>EMPLOYEE ORIENTATION</a:t>
            </a:r>
            <a:endParaRPr lang="zh-CN" altLang="en-US" sz="1800">
              <a:solidFill>
                <a:schemeClr val="tx1">
                  <a:lumMod val="65000"/>
                  <a:lumOff val="35000"/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21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337EC52-E0D9-61B7-DE8A-ED254BF3C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企业文化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64D79D7-E78E-9ED6-9B9E-5587FC598D0B}"/>
              </a:ext>
            </a:extLst>
          </p:cNvPr>
          <p:cNvSpPr>
            <a:spLocks noChangeAspect="1"/>
          </p:cNvSpPr>
          <p:nvPr/>
        </p:nvSpPr>
        <p:spPr>
          <a:xfrm>
            <a:off x="3291104" y="2040076"/>
            <a:ext cx="5480807" cy="3558300"/>
          </a:xfrm>
          <a:custGeom>
            <a:avLst/>
            <a:gdLst>
              <a:gd name="connsiteX0" fmla="*/ 2723490 w 5480807"/>
              <a:gd name="connsiteY0" fmla="*/ 749 h 3558300"/>
              <a:gd name="connsiteX1" fmla="*/ 5480807 w 5480807"/>
              <a:gd name="connsiteY1" fmla="*/ 879480 h 3558300"/>
              <a:gd name="connsiteX2" fmla="*/ 3525866 w 5480807"/>
              <a:gd name="connsiteY2" fmla="*/ 3531423 h 3558300"/>
              <a:gd name="connsiteX3" fmla="*/ 2050213 w 5480807"/>
              <a:gd name="connsiteY3" fmla="*/ 3558300 h 3558300"/>
              <a:gd name="connsiteX4" fmla="*/ 0 w 5480807"/>
              <a:gd name="connsiteY4" fmla="*/ 979304 h 3558300"/>
              <a:gd name="connsiteX5" fmla="*/ 2723490 w 5480807"/>
              <a:gd name="connsiteY5" fmla="*/ 749 h 355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0807" h="3558300">
                <a:moveTo>
                  <a:pt x="2723490" y="749"/>
                </a:moveTo>
                <a:cubicBezTo>
                  <a:pt x="3689406" y="-16844"/>
                  <a:pt x="4660960" y="275111"/>
                  <a:pt x="5480807" y="879480"/>
                </a:cubicBezTo>
                <a:lnTo>
                  <a:pt x="3525866" y="3531423"/>
                </a:lnTo>
                <a:cubicBezTo>
                  <a:pt x="3084395" y="3205982"/>
                  <a:pt x="2479541" y="3216999"/>
                  <a:pt x="2050213" y="3558300"/>
                </a:cubicBezTo>
                <a:lnTo>
                  <a:pt x="0" y="979304"/>
                </a:lnTo>
                <a:cubicBezTo>
                  <a:pt x="797295" y="345482"/>
                  <a:pt x="1757574" y="18341"/>
                  <a:pt x="2723490" y="749"/>
                </a:cubicBezTo>
                <a:close/>
              </a:path>
            </a:pathLst>
          </a:custGeom>
          <a:gradFill flip="none" rotWithShape="1">
            <a:gsLst>
              <a:gs pos="63000">
                <a:srgbClr val="00A3FE">
                  <a:alpha val="0"/>
                </a:srgbClr>
              </a:gs>
              <a:gs pos="0">
                <a:srgbClr val="00A3FE">
                  <a:alpha val="15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D888B519-900E-8481-024D-CAF83F028837}"/>
              </a:ext>
            </a:extLst>
          </p:cNvPr>
          <p:cNvSpPr>
            <a:spLocks noChangeAspect="1"/>
          </p:cNvSpPr>
          <p:nvPr/>
        </p:nvSpPr>
        <p:spPr>
          <a:xfrm rot="17578391">
            <a:off x="1347913" y="3413217"/>
            <a:ext cx="4714931" cy="3553008"/>
          </a:xfrm>
          <a:custGeom>
            <a:avLst/>
            <a:gdLst>
              <a:gd name="connsiteX0" fmla="*/ 4714931 w 4714931"/>
              <a:gd name="connsiteY0" fmla="*/ 879501 h 3553008"/>
              <a:gd name="connsiteX1" fmla="*/ 2759990 w 4714931"/>
              <a:gd name="connsiteY1" fmla="*/ 3531443 h 3553008"/>
              <a:gd name="connsiteX2" fmla="*/ 1391750 w 4714931"/>
              <a:gd name="connsiteY2" fmla="*/ 3481934 h 3553008"/>
              <a:gd name="connsiteX3" fmla="*/ 1298573 w 4714931"/>
              <a:gd name="connsiteY3" fmla="*/ 3553008 h 3553008"/>
              <a:gd name="connsiteX4" fmla="*/ 0 w 4714931"/>
              <a:gd name="connsiteY4" fmla="*/ 489775 h 3553008"/>
              <a:gd name="connsiteX5" fmla="*/ 233265 w 4714931"/>
              <a:gd name="connsiteY5" fmla="*/ 377156 h 3553008"/>
              <a:gd name="connsiteX6" fmla="*/ 4714931 w 4714931"/>
              <a:gd name="connsiteY6" fmla="*/ 879501 h 355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4931" h="3553008">
                <a:moveTo>
                  <a:pt x="4714931" y="879501"/>
                </a:moveTo>
                <a:lnTo>
                  <a:pt x="2759990" y="3531443"/>
                </a:lnTo>
                <a:cubicBezTo>
                  <a:pt x="2352111" y="3230766"/>
                  <a:pt x="1808084" y="3218840"/>
                  <a:pt x="1391750" y="3481934"/>
                </a:cubicBezTo>
                <a:lnTo>
                  <a:pt x="1298573" y="3553008"/>
                </a:lnTo>
                <a:lnTo>
                  <a:pt x="0" y="489775"/>
                </a:lnTo>
                <a:lnTo>
                  <a:pt x="233265" y="377156"/>
                </a:lnTo>
                <a:cubicBezTo>
                  <a:pt x="1676652" y="-253726"/>
                  <a:pt x="3389371" y="-97666"/>
                  <a:pt x="4714931" y="879501"/>
                </a:cubicBezTo>
                <a:close/>
              </a:path>
            </a:pathLst>
          </a:custGeom>
          <a:gradFill flip="none" rotWithShape="1">
            <a:gsLst>
              <a:gs pos="63000">
                <a:srgbClr val="00A3FE">
                  <a:alpha val="0"/>
                </a:srgbClr>
              </a:gs>
              <a:gs pos="0">
                <a:srgbClr val="00A3FE">
                  <a:alpha val="15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1521BC90-6100-DB59-636E-6FF0A167C88C}"/>
              </a:ext>
            </a:extLst>
          </p:cNvPr>
          <p:cNvSpPr>
            <a:spLocks noChangeAspect="1"/>
          </p:cNvSpPr>
          <p:nvPr/>
        </p:nvSpPr>
        <p:spPr>
          <a:xfrm rot="4174821">
            <a:off x="6239858" y="3430559"/>
            <a:ext cx="4663862" cy="3382305"/>
          </a:xfrm>
          <a:custGeom>
            <a:avLst/>
            <a:gdLst>
              <a:gd name="connsiteX0" fmla="*/ 0 w 4663862"/>
              <a:gd name="connsiteY0" fmla="*/ 979346 h 3382305"/>
              <a:gd name="connsiteX1" fmla="*/ 3888725 w 4663862"/>
              <a:gd name="connsiteY1" fmla="*/ 132084 h 3382305"/>
              <a:gd name="connsiteX2" fmla="*/ 4506745 w 4663862"/>
              <a:gd name="connsiteY2" fmla="*/ 333255 h 3382305"/>
              <a:gd name="connsiteX3" fmla="*/ 4663862 w 4663862"/>
              <a:gd name="connsiteY3" fmla="*/ 403915 h 3382305"/>
              <a:gd name="connsiteX4" fmla="*/ 3585271 w 4663862"/>
              <a:gd name="connsiteY4" fmla="*/ 3301117 h 3382305"/>
              <a:gd name="connsiteX5" fmla="*/ 3386391 w 4663862"/>
              <a:gd name="connsiteY5" fmla="*/ 3192213 h 3382305"/>
              <a:gd name="connsiteX6" fmla="*/ 3151241 w 4663862"/>
              <a:gd name="connsiteY6" fmla="*/ 3111927 h 3382305"/>
              <a:gd name="connsiteX7" fmla="*/ 1910271 w 4663862"/>
              <a:gd name="connsiteY7" fmla="*/ 3382305 h 338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63862" h="3382305">
                <a:moveTo>
                  <a:pt x="0" y="979346"/>
                </a:moveTo>
                <a:cubicBezTo>
                  <a:pt x="1094688" y="109106"/>
                  <a:pt x="2531233" y="-203883"/>
                  <a:pt x="3888725" y="132084"/>
                </a:cubicBezTo>
                <a:cubicBezTo>
                  <a:pt x="4100833" y="184579"/>
                  <a:pt x="4307259" y="251989"/>
                  <a:pt x="4506745" y="333255"/>
                </a:cubicBezTo>
                <a:lnTo>
                  <a:pt x="4663862" y="403915"/>
                </a:lnTo>
                <a:lnTo>
                  <a:pt x="3585271" y="3301117"/>
                </a:lnTo>
                <a:lnTo>
                  <a:pt x="3386391" y="3192213"/>
                </a:lnTo>
                <a:cubicBezTo>
                  <a:pt x="3311081" y="3158986"/>
                  <a:pt x="3232467" y="3132030"/>
                  <a:pt x="3151241" y="3111927"/>
                </a:cubicBezTo>
                <a:cubicBezTo>
                  <a:pt x="2718038" y="3004713"/>
                  <a:pt x="2259608" y="3104594"/>
                  <a:pt x="1910271" y="3382305"/>
                </a:cubicBezTo>
                <a:close/>
              </a:path>
            </a:pathLst>
          </a:custGeom>
          <a:gradFill flip="none" rotWithShape="1">
            <a:gsLst>
              <a:gs pos="63000">
                <a:srgbClr val="00A3FE">
                  <a:alpha val="0"/>
                </a:srgbClr>
              </a:gs>
              <a:gs pos="0">
                <a:srgbClr val="00A3FE">
                  <a:alpha val="15000"/>
                </a:srgb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EED57DA3-4FA2-D8E7-169E-B447302BCE15}"/>
              </a:ext>
            </a:extLst>
          </p:cNvPr>
          <p:cNvSpPr/>
          <p:nvPr/>
        </p:nvSpPr>
        <p:spPr>
          <a:xfrm>
            <a:off x="3965802" y="4417685"/>
            <a:ext cx="4261784" cy="4261784"/>
          </a:xfrm>
          <a:prstGeom prst="ellipse">
            <a:avLst/>
          </a:prstGeom>
          <a:noFill/>
          <a:ln w="12700" cap="flat" cmpd="sng" algn="ctr">
            <a:gradFill flip="none" rotWithShape="1">
              <a:gsLst>
                <a:gs pos="0">
                  <a:srgbClr val="00A3FE"/>
                </a:gs>
                <a:gs pos="64000">
                  <a:srgbClr val="00A3FE">
                    <a:alpha val="0"/>
                  </a:srgbClr>
                </a:gs>
              </a:gsLst>
              <a:lin ang="5400000" scaled="0"/>
              <a:tileRect/>
            </a:gra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ECB02FDB-2688-A81B-C62A-2F30F595C909}"/>
              </a:ext>
            </a:extLst>
          </p:cNvPr>
          <p:cNvSpPr/>
          <p:nvPr/>
        </p:nvSpPr>
        <p:spPr>
          <a:xfrm>
            <a:off x="4411146" y="4863028"/>
            <a:ext cx="3371099" cy="1994973"/>
          </a:xfrm>
          <a:custGeom>
            <a:avLst/>
            <a:gdLst>
              <a:gd name="connsiteX0" fmla="*/ 1685549 w 3371099"/>
              <a:gd name="connsiteY0" fmla="*/ 0 h 1994973"/>
              <a:gd name="connsiteX1" fmla="*/ 3371099 w 3371099"/>
              <a:gd name="connsiteY1" fmla="*/ 1685550 h 1994973"/>
              <a:gd name="connsiteX2" fmla="*/ 3362397 w 3371099"/>
              <a:gd name="connsiteY2" fmla="*/ 1857888 h 1994973"/>
              <a:gd name="connsiteX3" fmla="*/ 3341475 w 3371099"/>
              <a:gd name="connsiteY3" fmla="*/ 1994973 h 1994973"/>
              <a:gd name="connsiteX4" fmla="*/ 29623 w 3371099"/>
              <a:gd name="connsiteY4" fmla="*/ 1994973 h 1994973"/>
              <a:gd name="connsiteX5" fmla="*/ 8702 w 3371099"/>
              <a:gd name="connsiteY5" fmla="*/ 1857888 h 1994973"/>
              <a:gd name="connsiteX6" fmla="*/ 0 w 3371099"/>
              <a:gd name="connsiteY6" fmla="*/ 1685550 h 1994973"/>
              <a:gd name="connsiteX7" fmla="*/ 1685549 w 3371099"/>
              <a:gd name="connsiteY7" fmla="*/ 0 h 199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1099" h="1994973">
                <a:moveTo>
                  <a:pt x="1685549" y="0"/>
                </a:moveTo>
                <a:cubicBezTo>
                  <a:pt x="2616453" y="0"/>
                  <a:pt x="3371099" y="754646"/>
                  <a:pt x="3371099" y="1685550"/>
                </a:cubicBezTo>
                <a:cubicBezTo>
                  <a:pt x="3371099" y="1743732"/>
                  <a:pt x="3368151" y="1801225"/>
                  <a:pt x="3362397" y="1857888"/>
                </a:cubicBezTo>
                <a:lnTo>
                  <a:pt x="3341475" y="1994973"/>
                </a:lnTo>
                <a:lnTo>
                  <a:pt x="29623" y="1994973"/>
                </a:lnTo>
                <a:lnTo>
                  <a:pt x="8702" y="1857888"/>
                </a:lnTo>
                <a:cubicBezTo>
                  <a:pt x="2947" y="1801225"/>
                  <a:pt x="0" y="1743732"/>
                  <a:pt x="0" y="1685550"/>
                </a:cubicBezTo>
                <a:cubicBezTo>
                  <a:pt x="0" y="754646"/>
                  <a:pt x="754645" y="0"/>
                  <a:pt x="1685549" y="0"/>
                </a:cubicBezTo>
                <a:close/>
              </a:path>
            </a:pathLst>
          </a:custGeom>
          <a:solidFill>
            <a:srgbClr val="00A3FE"/>
          </a:solidFill>
          <a:ln>
            <a:noFill/>
          </a:ln>
          <a:effectLst>
            <a:outerShdw blurRad="215900" dist="152400" dir="2700000" sx="97000" sy="97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D62563C0-7AB3-72FA-7A7B-AD2F3CE61E98}"/>
              </a:ext>
            </a:extLst>
          </p:cNvPr>
          <p:cNvSpPr/>
          <p:nvPr/>
        </p:nvSpPr>
        <p:spPr>
          <a:xfrm>
            <a:off x="2692525" y="4091591"/>
            <a:ext cx="649984" cy="649984"/>
          </a:xfrm>
          <a:prstGeom prst="ellipse">
            <a:avLst/>
          </a:prstGeom>
          <a:solidFill>
            <a:srgbClr val="00A3FE"/>
          </a:solidFill>
          <a:ln>
            <a:noFill/>
          </a:ln>
          <a:effectLst>
            <a:outerShdw blurRad="228600" dist="101600" dir="5400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11CFA65-3A71-282F-324A-85E1ADC04EC6}"/>
              </a:ext>
            </a:extLst>
          </p:cNvPr>
          <p:cNvGrpSpPr/>
          <p:nvPr/>
        </p:nvGrpSpPr>
        <p:grpSpPr>
          <a:xfrm>
            <a:off x="2846120" y="4249157"/>
            <a:ext cx="342794" cy="334852"/>
            <a:chOff x="2506282" y="7057396"/>
            <a:chExt cx="1163679" cy="1136715"/>
          </a:xfrm>
          <a:solidFill>
            <a:schemeClr val="bg1"/>
          </a:solidFill>
        </p:grpSpPr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95F06703-619C-77EC-C81E-BA8C5BCE3221}"/>
                </a:ext>
              </a:extLst>
            </p:cNvPr>
            <p:cNvSpPr/>
            <p:nvPr/>
          </p:nvSpPr>
          <p:spPr>
            <a:xfrm>
              <a:off x="2684482" y="7286905"/>
              <a:ext cx="985479" cy="907206"/>
            </a:xfrm>
            <a:custGeom>
              <a:avLst/>
              <a:gdLst>
                <a:gd name="connsiteX0" fmla="*/ 420910 w 1256823"/>
                <a:gd name="connsiteY0" fmla="*/ 281178 h 1157001"/>
                <a:gd name="connsiteX1" fmla="*/ 43720 w 1256823"/>
                <a:gd name="connsiteY1" fmla="*/ 281178 h 1157001"/>
                <a:gd name="connsiteX2" fmla="*/ 1524 w 1256823"/>
                <a:gd name="connsiteY2" fmla="*/ 323374 h 1157001"/>
                <a:gd name="connsiteX3" fmla="*/ 43720 w 1256823"/>
                <a:gd name="connsiteY3" fmla="*/ 365665 h 1157001"/>
                <a:gd name="connsiteX4" fmla="*/ 420910 w 1256823"/>
                <a:gd name="connsiteY4" fmla="*/ 365665 h 1157001"/>
                <a:gd name="connsiteX5" fmla="*/ 463201 w 1256823"/>
                <a:gd name="connsiteY5" fmla="*/ 323374 h 1157001"/>
                <a:gd name="connsiteX6" fmla="*/ 420910 w 1256823"/>
                <a:gd name="connsiteY6" fmla="*/ 281178 h 1157001"/>
                <a:gd name="connsiteX7" fmla="*/ 1093184 w 1256823"/>
                <a:gd name="connsiteY7" fmla="*/ 828103 h 1157001"/>
                <a:gd name="connsiteX8" fmla="*/ 1079278 w 1256823"/>
                <a:gd name="connsiteY8" fmla="*/ 828103 h 1157001"/>
                <a:gd name="connsiteX9" fmla="*/ 1002506 w 1256823"/>
                <a:gd name="connsiteY9" fmla="*/ 598456 h 1157001"/>
                <a:gd name="connsiteX10" fmla="*/ 1063943 w 1256823"/>
                <a:gd name="connsiteY10" fmla="*/ 472535 h 1157001"/>
                <a:gd name="connsiteX11" fmla="*/ 899541 w 1256823"/>
                <a:gd name="connsiteY11" fmla="*/ 308038 h 1157001"/>
                <a:gd name="connsiteX12" fmla="*/ 735044 w 1256823"/>
                <a:gd name="connsiteY12" fmla="*/ 472535 h 1157001"/>
                <a:gd name="connsiteX13" fmla="*/ 795814 w 1256823"/>
                <a:gd name="connsiteY13" fmla="*/ 598456 h 1157001"/>
                <a:gd name="connsiteX14" fmla="*/ 719042 w 1256823"/>
                <a:gd name="connsiteY14" fmla="*/ 828008 h 1157001"/>
                <a:gd name="connsiteX15" fmla="*/ 684467 w 1256823"/>
                <a:gd name="connsiteY15" fmla="*/ 828008 h 1157001"/>
                <a:gd name="connsiteX16" fmla="*/ 519970 w 1256823"/>
                <a:gd name="connsiteY16" fmla="*/ 992505 h 1157001"/>
                <a:gd name="connsiteX17" fmla="*/ 684467 w 1256823"/>
                <a:gd name="connsiteY17" fmla="*/ 1157002 h 1157001"/>
                <a:gd name="connsiteX18" fmla="*/ 1092422 w 1256823"/>
                <a:gd name="connsiteY18" fmla="*/ 1157002 h 1157001"/>
                <a:gd name="connsiteX19" fmla="*/ 1256824 w 1256823"/>
                <a:gd name="connsiteY19" fmla="*/ 992505 h 1157001"/>
                <a:gd name="connsiteX20" fmla="*/ 1093184 w 1256823"/>
                <a:gd name="connsiteY20" fmla="*/ 828103 h 1157001"/>
                <a:gd name="connsiteX21" fmla="*/ 899541 w 1256823"/>
                <a:gd name="connsiteY21" fmla="*/ 391763 h 1157001"/>
                <a:gd name="connsiteX22" fmla="*/ 980408 w 1256823"/>
                <a:gd name="connsiteY22" fmla="*/ 472440 h 1157001"/>
                <a:gd name="connsiteX23" fmla="*/ 899731 w 1256823"/>
                <a:gd name="connsiteY23" fmla="*/ 553307 h 1157001"/>
                <a:gd name="connsiteX24" fmla="*/ 818864 w 1256823"/>
                <a:gd name="connsiteY24" fmla="*/ 472630 h 1157001"/>
                <a:gd name="connsiteX25" fmla="*/ 818864 w 1256823"/>
                <a:gd name="connsiteY25" fmla="*/ 472345 h 1157001"/>
                <a:gd name="connsiteX26" fmla="*/ 899541 w 1256823"/>
                <a:gd name="connsiteY26" fmla="*/ 391763 h 1157001"/>
                <a:gd name="connsiteX27" fmla="*/ 872585 w 1256823"/>
                <a:gd name="connsiteY27" fmla="*/ 634460 h 1157001"/>
                <a:gd name="connsiteX28" fmla="*/ 926497 w 1256823"/>
                <a:gd name="connsiteY28" fmla="*/ 634460 h 1157001"/>
                <a:gd name="connsiteX29" fmla="*/ 991076 w 1256823"/>
                <a:gd name="connsiteY29" fmla="*/ 828103 h 1157001"/>
                <a:gd name="connsiteX30" fmla="*/ 808196 w 1256823"/>
                <a:gd name="connsiteY30" fmla="*/ 828103 h 1157001"/>
                <a:gd name="connsiteX31" fmla="*/ 872585 w 1256823"/>
                <a:gd name="connsiteY31" fmla="*/ 634460 h 1157001"/>
                <a:gd name="connsiteX32" fmla="*/ 1093184 w 1256823"/>
                <a:gd name="connsiteY32" fmla="*/ 1072325 h 1157001"/>
                <a:gd name="connsiteX33" fmla="*/ 685229 w 1256823"/>
                <a:gd name="connsiteY33" fmla="*/ 1072325 h 1157001"/>
                <a:gd name="connsiteX34" fmla="*/ 608473 w 1256823"/>
                <a:gd name="connsiteY34" fmla="*/ 987726 h 1157001"/>
                <a:gd name="connsiteX35" fmla="*/ 685229 w 1256823"/>
                <a:gd name="connsiteY35" fmla="*/ 910971 h 1157001"/>
                <a:gd name="connsiteX36" fmla="*/ 1093184 w 1256823"/>
                <a:gd name="connsiteY36" fmla="*/ 910971 h 1157001"/>
                <a:gd name="connsiteX37" fmla="*/ 1169940 w 1256823"/>
                <a:gd name="connsiteY37" fmla="*/ 995569 h 1157001"/>
                <a:gd name="connsiteX38" fmla="*/ 1093184 w 1256823"/>
                <a:gd name="connsiteY38" fmla="*/ 1072325 h 1157001"/>
                <a:gd name="connsiteX39" fmla="*/ 767429 w 1256823"/>
                <a:gd name="connsiteY39" fmla="*/ 42291 h 1157001"/>
                <a:gd name="connsiteX40" fmla="*/ 725138 w 1256823"/>
                <a:gd name="connsiteY40" fmla="*/ 0 h 1157001"/>
                <a:gd name="connsiteX41" fmla="*/ 42196 w 1256823"/>
                <a:gd name="connsiteY41" fmla="*/ 0 h 1157001"/>
                <a:gd name="connsiteX42" fmla="*/ 0 w 1256823"/>
                <a:gd name="connsiteY42" fmla="*/ 42291 h 1157001"/>
                <a:gd name="connsiteX43" fmla="*/ 42291 w 1256823"/>
                <a:gd name="connsiteY43" fmla="*/ 84582 h 1157001"/>
                <a:gd name="connsiteX44" fmla="*/ 725138 w 1256823"/>
                <a:gd name="connsiteY44" fmla="*/ 84582 h 1157001"/>
                <a:gd name="connsiteX45" fmla="*/ 767334 w 1256823"/>
                <a:gd name="connsiteY45" fmla="*/ 42291 h 115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56823" h="1157001">
                  <a:moveTo>
                    <a:pt x="420910" y="281178"/>
                  </a:moveTo>
                  <a:lnTo>
                    <a:pt x="43720" y="281178"/>
                  </a:lnTo>
                  <a:cubicBezTo>
                    <a:pt x="16859" y="281178"/>
                    <a:pt x="1524" y="296418"/>
                    <a:pt x="1524" y="323374"/>
                  </a:cubicBezTo>
                  <a:cubicBezTo>
                    <a:pt x="1524" y="350330"/>
                    <a:pt x="16764" y="365665"/>
                    <a:pt x="43720" y="365665"/>
                  </a:cubicBezTo>
                  <a:lnTo>
                    <a:pt x="420910" y="365665"/>
                  </a:lnTo>
                  <a:cubicBezTo>
                    <a:pt x="447866" y="365665"/>
                    <a:pt x="463201" y="350425"/>
                    <a:pt x="463201" y="323374"/>
                  </a:cubicBezTo>
                  <a:cubicBezTo>
                    <a:pt x="463201" y="296513"/>
                    <a:pt x="447866" y="281178"/>
                    <a:pt x="420910" y="281178"/>
                  </a:cubicBezTo>
                  <a:close/>
                  <a:moveTo>
                    <a:pt x="1093184" y="828103"/>
                  </a:moveTo>
                  <a:lnTo>
                    <a:pt x="1079278" y="828103"/>
                  </a:lnTo>
                  <a:lnTo>
                    <a:pt x="1002506" y="598456"/>
                  </a:lnTo>
                  <a:cubicBezTo>
                    <a:pt x="1040892" y="566071"/>
                    <a:pt x="1063943" y="520160"/>
                    <a:pt x="1063943" y="472535"/>
                  </a:cubicBezTo>
                  <a:cubicBezTo>
                    <a:pt x="1063943" y="385001"/>
                    <a:pt x="987171" y="308038"/>
                    <a:pt x="899541" y="308038"/>
                  </a:cubicBezTo>
                  <a:cubicBezTo>
                    <a:pt x="812006" y="308038"/>
                    <a:pt x="735044" y="384905"/>
                    <a:pt x="735044" y="472535"/>
                  </a:cubicBezTo>
                  <a:cubicBezTo>
                    <a:pt x="735044" y="520160"/>
                    <a:pt x="758095" y="566261"/>
                    <a:pt x="795814" y="598456"/>
                  </a:cubicBezTo>
                  <a:lnTo>
                    <a:pt x="719042" y="828008"/>
                  </a:lnTo>
                  <a:lnTo>
                    <a:pt x="684467" y="828008"/>
                  </a:lnTo>
                  <a:cubicBezTo>
                    <a:pt x="596932" y="828008"/>
                    <a:pt x="519970" y="904875"/>
                    <a:pt x="519970" y="992505"/>
                  </a:cubicBezTo>
                  <a:cubicBezTo>
                    <a:pt x="519970" y="1086326"/>
                    <a:pt x="590741" y="1157002"/>
                    <a:pt x="684467" y="1157002"/>
                  </a:cubicBezTo>
                  <a:lnTo>
                    <a:pt x="1092422" y="1157002"/>
                  </a:lnTo>
                  <a:cubicBezTo>
                    <a:pt x="1179957" y="1157002"/>
                    <a:pt x="1256824" y="1080230"/>
                    <a:pt x="1256824" y="992505"/>
                  </a:cubicBezTo>
                  <a:cubicBezTo>
                    <a:pt x="1256729" y="904875"/>
                    <a:pt x="1179957" y="828103"/>
                    <a:pt x="1093184" y="828103"/>
                  </a:cubicBezTo>
                  <a:close/>
                  <a:moveTo>
                    <a:pt x="899541" y="391763"/>
                  </a:moveTo>
                  <a:cubicBezTo>
                    <a:pt x="944150" y="391711"/>
                    <a:pt x="980355" y="427831"/>
                    <a:pt x="980408" y="472440"/>
                  </a:cubicBezTo>
                  <a:cubicBezTo>
                    <a:pt x="980460" y="517049"/>
                    <a:pt x="944340" y="553255"/>
                    <a:pt x="899731" y="553307"/>
                  </a:cubicBezTo>
                  <a:cubicBezTo>
                    <a:pt x="855122" y="553360"/>
                    <a:pt x="818916" y="517239"/>
                    <a:pt x="818864" y="472630"/>
                  </a:cubicBezTo>
                  <a:cubicBezTo>
                    <a:pt x="818864" y="472535"/>
                    <a:pt x="818864" y="472440"/>
                    <a:pt x="818864" y="472345"/>
                  </a:cubicBezTo>
                  <a:cubicBezTo>
                    <a:pt x="818864" y="427863"/>
                    <a:pt x="855726" y="391763"/>
                    <a:pt x="899541" y="391763"/>
                  </a:cubicBezTo>
                  <a:close/>
                  <a:moveTo>
                    <a:pt x="872585" y="634460"/>
                  </a:moveTo>
                  <a:cubicBezTo>
                    <a:pt x="890434" y="637425"/>
                    <a:pt x="908649" y="637425"/>
                    <a:pt x="926497" y="634460"/>
                  </a:cubicBezTo>
                  <a:lnTo>
                    <a:pt x="991076" y="828103"/>
                  </a:lnTo>
                  <a:lnTo>
                    <a:pt x="808196" y="828103"/>
                  </a:lnTo>
                  <a:lnTo>
                    <a:pt x="872585" y="634460"/>
                  </a:lnTo>
                  <a:close/>
                  <a:moveTo>
                    <a:pt x="1093184" y="1072325"/>
                  </a:moveTo>
                  <a:lnTo>
                    <a:pt x="685229" y="1072325"/>
                  </a:lnTo>
                  <a:cubicBezTo>
                    <a:pt x="640672" y="1070159"/>
                    <a:pt x="606307" y="1032283"/>
                    <a:pt x="608473" y="987726"/>
                  </a:cubicBezTo>
                  <a:cubicBezTo>
                    <a:pt x="610492" y="946200"/>
                    <a:pt x="643703" y="912990"/>
                    <a:pt x="685229" y="910971"/>
                  </a:cubicBezTo>
                  <a:lnTo>
                    <a:pt x="1093184" y="910971"/>
                  </a:lnTo>
                  <a:cubicBezTo>
                    <a:pt x="1137741" y="913137"/>
                    <a:pt x="1172105" y="951013"/>
                    <a:pt x="1169940" y="995569"/>
                  </a:cubicBezTo>
                  <a:cubicBezTo>
                    <a:pt x="1167921" y="1037095"/>
                    <a:pt x="1134710" y="1070306"/>
                    <a:pt x="1093184" y="1072325"/>
                  </a:cubicBezTo>
                  <a:close/>
                  <a:moveTo>
                    <a:pt x="767429" y="42291"/>
                  </a:moveTo>
                  <a:cubicBezTo>
                    <a:pt x="767429" y="15335"/>
                    <a:pt x="751999" y="0"/>
                    <a:pt x="725138" y="0"/>
                  </a:cubicBezTo>
                  <a:lnTo>
                    <a:pt x="42196" y="0"/>
                  </a:lnTo>
                  <a:cubicBezTo>
                    <a:pt x="15335" y="0"/>
                    <a:pt x="0" y="15335"/>
                    <a:pt x="0" y="42291"/>
                  </a:cubicBezTo>
                  <a:cubicBezTo>
                    <a:pt x="0" y="69247"/>
                    <a:pt x="15335" y="84582"/>
                    <a:pt x="42291" y="84582"/>
                  </a:cubicBezTo>
                  <a:lnTo>
                    <a:pt x="725138" y="84582"/>
                  </a:lnTo>
                  <a:cubicBezTo>
                    <a:pt x="751999" y="84582"/>
                    <a:pt x="767334" y="69056"/>
                    <a:pt x="767334" y="42291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7772872-4E3E-F47D-73B3-D513E7AFED63}"/>
                </a:ext>
              </a:extLst>
            </p:cNvPr>
            <p:cNvSpPr/>
            <p:nvPr/>
          </p:nvSpPr>
          <p:spPr>
            <a:xfrm>
              <a:off x="2506282" y="7057396"/>
              <a:ext cx="1045601" cy="1136491"/>
            </a:xfrm>
            <a:custGeom>
              <a:avLst/>
              <a:gdLst>
                <a:gd name="connsiteX0" fmla="*/ 661130 w 1333499"/>
                <a:gd name="connsiteY0" fmla="*/ 1365028 h 1449419"/>
                <a:gd name="connsiteX1" fmla="*/ 257270 w 1333499"/>
                <a:gd name="connsiteY1" fmla="*/ 1365028 h 1449419"/>
                <a:gd name="connsiteX2" fmla="*/ 88202 w 1333499"/>
                <a:gd name="connsiteY2" fmla="*/ 1233583 h 1449419"/>
                <a:gd name="connsiteX3" fmla="*/ 88202 w 1333499"/>
                <a:gd name="connsiteY3" fmla="*/ 214979 h 1449419"/>
                <a:gd name="connsiteX4" fmla="*/ 257270 w 1333499"/>
                <a:gd name="connsiteY4" fmla="*/ 83534 h 1449419"/>
                <a:gd name="connsiteX5" fmla="*/ 1076230 w 1333499"/>
                <a:gd name="connsiteY5" fmla="*/ 83534 h 1449419"/>
                <a:gd name="connsiteX6" fmla="*/ 1245299 w 1333499"/>
                <a:gd name="connsiteY6" fmla="*/ 214979 h 1449419"/>
                <a:gd name="connsiteX7" fmla="*/ 1245299 w 1333499"/>
                <a:gd name="connsiteY7" fmla="*/ 541592 h 1449419"/>
                <a:gd name="connsiteX8" fmla="*/ 1289399 w 1333499"/>
                <a:gd name="connsiteY8" fmla="*/ 583787 h 1449419"/>
                <a:gd name="connsiteX9" fmla="*/ 1333500 w 1333499"/>
                <a:gd name="connsiteY9" fmla="*/ 541592 h 1449419"/>
                <a:gd name="connsiteX10" fmla="*/ 1333500 w 1333499"/>
                <a:gd name="connsiteY10" fmla="*/ 214979 h 1449419"/>
                <a:gd name="connsiteX11" fmla="*/ 1076992 w 1333499"/>
                <a:gd name="connsiteY11" fmla="*/ 0 h 1449419"/>
                <a:gd name="connsiteX12" fmla="*/ 256508 w 1333499"/>
                <a:gd name="connsiteY12" fmla="*/ 0 h 1449419"/>
                <a:gd name="connsiteX13" fmla="*/ 0 w 1333499"/>
                <a:gd name="connsiteY13" fmla="*/ 214979 h 1449419"/>
                <a:gd name="connsiteX14" fmla="*/ 0 w 1333499"/>
                <a:gd name="connsiteY14" fmla="*/ 1234345 h 1449419"/>
                <a:gd name="connsiteX15" fmla="*/ 256508 w 1333499"/>
                <a:gd name="connsiteY15" fmla="*/ 1449419 h 1449419"/>
                <a:gd name="connsiteX16" fmla="*/ 660368 w 1333499"/>
                <a:gd name="connsiteY16" fmla="*/ 1449419 h 1449419"/>
                <a:gd name="connsiteX17" fmla="*/ 704374 w 1333499"/>
                <a:gd name="connsiteY17" fmla="*/ 1407128 h 1449419"/>
                <a:gd name="connsiteX18" fmla="*/ 661130 w 1333499"/>
                <a:gd name="connsiteY18" fmla="*/ 1365028 h 1449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33499" h="1449419">
                  <a:moveTo>
                    <a:pt x="661130" y="1365028"/>
                  </a:moveTo>
                  <a:lnTo>
                    <a:pt x="257270" y="1365028"/>
                  </a:lnTo>
                  <a:cubicBezTo>
                    <a:pt x="164306" y="1365028"/>
                    <a:pt x="88202" y="1305973"/>
                    <a:pt x="88202" y="1233583"/>
                  </a:cubicBezTo>
                  <a:lnTo>
                    <a:pt x="88202" y="214979"/>
                  </a:lnTo>
                  <a:cubicBezTo>
                    <a:pt x="88202" y="142875"/>
                    <a:pt x="164306" y="83534"/>
                    <a:pt x="257270" y="83534"/>
                  </a:cubicBezTo>
                  <a:lnTo>
                    <a:pt x="1076230" y="83534"/>
                  </a:lnTo>
                  <a:cubicBezTo>
                    <a:pt x="1169289" y="83534"/>
                    <a:pt x="1245299" y="142685"/>
                    <a:pt x="1245299" y="214979"/>
                  </a:cubicBezTo>
                  <a:lnTo>
                    <a:pt x="1245299" y="541592"/>
                  </a:lnTo>
                  <a:cubicBezTo>
                    <a:pt x="1245299" y="568452"/>
                    <a:pt x="1261301" y="583787"/>
                    <a:pt x="1289399" y="583787"/>
                  </a:cubicBezTo>
                  <a:cubicBezTo>
                    <a:pt x="1317498" y="583787"/>
                    <a:pt x="1333500" y="568547"/>
                    <a:pt x="1333500" y="541592"/>
                  </a:cubicBezTo>
                  <a:lnTo>
                    <a:pt x="1333500" y="214979"/>
                  </a:lnTo>
                  <a:cubicBezTo>
                    <a:pt x="1333310" y="94488"/>
                    <a:pt x="1220438" y="0"/>
                    <a:pt x="1076992" y="0"/>
                  </a:cubicBezTo>
                  <a:lnTo>
                    <a:pt x="256508" y="0"/>
                  </a:lnTo>
                  <a:cubicBezTo>
                    <a:pt x="113062" y="0"/>
                    <a:pt x="0" y="94488"/>
                    <a:pt x="0" y="214979"/>
                  </a:cubicBezTo>
                  <a:lnTo>
                    <a:pt x="0" y="1234345"/>
                  </a:lnTo>
                  <a:cubicBezTo>
                    <a:pt x="0" y="1354931"/>
                    <a:pt x="113062" y="1449419"/>
                    <a:pt x="256508" y="1449419"/>
                  </a:cubicBezTo>
                  <a:lnTo>
                    <a:pt x="660368" y="1449419"/>
                  </a:lnTo>
                  <a:cubicBezTo>
                    <a:pt x="688467" y="1449419"/>
                    <a:pt x="704374" y="1434084"/>
                    <a:pt x="704374" y="1407128"/>
                  </a:cubicBezTo>
                  <a:cubicBezTo>
                    <a:pt x="704374" y="1380173"/>
                    <a:pt x="689134" y="1365028"/>
                    <a:pt x="661130" y="1365028"/>
                  </a:cubicBezTo>
                  <a:close/>
                </a:path>
              </a:pathLst>
            </a:custGeom>
            <a:grpFill/>
            <a:ln w="186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1" name="椭圆 10">
            <a:extLst>
              <a:ext uri="{FF2B5EF4-FFF2-40B4-BE49-F238E27FC236}">
                <a16:creationId xmlns:a16="http://schemas.microsoft.com/office/drawing/2014/main" id="{076BFE15-8869-63D1-8C63-11E37459F3A3}"/>
              </a:ext>
            </a:extLst>
          </p:cNvPr>
          <p:cNvSpPr/>
          <p:nvPr/>
        </p:nvSpPr>
        <p:spPr>
          <a:xfrm>
            <a:off x="8775476" y="4091591"/>
            <a:ext cx="649983" cy="649984"/>
          </a:xfrm>
          <a:prstGeom prst="ellipse">
            <a:avLst/>
          </a:prstGeom>
          <a:solidFill>
            <a:srgbClr val="00A3FE"/>
          </a:solidFill>
          <a:ln>
            <a:noFill/>
          </a:ln>
          <a:effectLst>
            <a:outerShdw blurRad="228600" dist="101600" dir="5400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grpSp>
        <p:nvGrpSpPr>
          <p:cNvPr id="12" name="图形 52">
            <a:extLst>
              <a:ext uri="{FF2B5EF4-FFF2-40B4-BE49-F238E27FC236}">
                <a16:creationId xmlns:a16="http://schemas.microsoft.com/office/drawing/2014/main" id="{AB4D638C-E848-E318-B49E-EA2BA9B1E883}"/>
              </a:ext>
            </a:extLst>
          </p:cNvPr>
          <p:cNvGrpSpPr>
            <a:grpSpLocks/>
          </p:cNvGrpSpPr>
          <p:nvPr/>
        </p:nvGrpSpPr>
        <p:grpSpPr>
          <a:xfrm>
            <a:off x="8937370" y="4249332"/>
            <a:ext cx="326195" cy="316016"/>
            <a:chOff x="7896209" y="4829864"/>
            <a:chExt cx="1225062" cy="1214982"/>
          </a:xfrm>
          <a:solidFill>
            <a:schemeClr val="bg1"/>
          </a:solidFill>
        </p:grpSpPr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BC5471D-4045-6CBC-5B95-4F5C6DBD71C7}"/>
                </a:ext>
              </a:extLst>
            </p:cNvPr>
            <p:cNvSpPr/>
            <p:nvPr/>
          </p:nvSpPr>
          <p:spPr>
            <a:xfrm>
              <a:off x="8025719" y="5416073"/>
              <a:ext cx="966046" cy="60456"/>
            </a:xfrm>
            <a:custGeom>
              <a:avLst/>
              <a:gdLst>
                <a:gd name="connsiteX0" fmla="*/ 880016 w 966046"/>
                <a:gd name="connsiteY0" fmla="*/ 0 h 60456"/>
                <a:gd name="connsiteX1" fmla="*/ 86018 w 966046"/>
                <a:gd name="connsiteY1" fmla="*/ 0 h 60456"/>
                <a:gd name="connsiteX2" fmla="*/ 0 w 966046"/>
                <a:gd name="connsiteY2" fmla="*/ 30209 h 60456"/>
                <a:gd name="connsiteX3" fmla="*/ 86018 w 966046"/>
                <a:gd name="connsiteY3" fmla="*/ 60456 h 60456"/>
                <a:gd name="connsiteX4" fmla="*/ 879990 w 966046"/>
                <a:gd name="connsiteY4" fmla="*/ 60456 h 60456"/>
                <a:gd name="connsiteX5" fmla="*/ 966047 w 966046"/>
                <a:gd name="connsiteY5" fmla="*/ 30209 h 60456"/>
                <a:gd name="connsiteX6" fmla="*/ 880016 w 966046"/>
                <a:gd name="connsiteY6" fmla="*/ 0 h 60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6046" h="60456">
                  <a:moveTo>
                    <a:pt x="880016" y="0"/>
                  </a:moveTo>
                  <a:lnTo>
                    <a:pt x="86018" y="0"/>
                  </a:lnTo>
                  <a:cubicBezTo>
                    <a:pt x="38493" y="0"/>
                    <a:pt x="0" y="13576"/>
                    <a:pt x="0" y="30209"/>
                  </a:cubicBezTo>
                  <a:cubicBezTo>
                    <a:pt x="0" y="46848"/>
                    <a:pt x="38506" y="60456"/>
                    <a:pt x="86018" y="60456"/>
                  </a:cubicBezTo>
                  <a:lnTo>
                    <a:pt x="879990" y="60456"/>
                  </a:lnTo>
                  <a:cubicBezTo>
                    <a:pt x="927579" y="60456"/>
                    <a:pt x="966047" y="46881"/>
                    <a:pt x="966047" y="30209"/>
                  </a:cubicBezTo>
                  <a:cubicBezTo>
                    <a:pt x="966047" y="13557"/>
                    <a:pt x="927617" y="0"/>
                    <a:pt x="880016" y="0"/>
                  </a:cubicBezTo>
                  <a:close/>
                </a:path>
              </a:pathLst>
            </a:custGeom>
            <a:grpFill/>
            <a:ln w="125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449A2EC1-AEC9-710F-51CF-E6FC51C6955E}"/>
                </a:ext>
              </a:extLst>
            </p:cNvPr>
            <p:cNvSpPr/>
            <p:nvPr/>
          </p:nvSpPr>
          <p:spPr>
            <a:xfrm>
              <a:off x="8567869" y="5053220"/>
              <a:ext cx="522414" cy="976551"/>
            </a:xfrm>
            <a:custGeom>
              <a:avLst/>
              <a:gdLst>
                <a:gd name="connsiteX0" fmla="*/ 60534 w 522414"/>
                <a:gd name="connsiteY0" fmla="*/ 889568 h 976551"/>
                <a:gd name="connsiteX1" fmla="*/ 60534 w 522414"/>
                <a:gd name="connsiteY1" fmla="*/ 86900 h 976551"/>
                <a:gd name="connsiteX2" fmla="*/ 30299 w 522414"/>
                <a:gd name="connsiteY2" fmla="*/ 0 h 976551"/>
                <a:gd name="connsiteX3" fmla="*/ 0 w 522414"/>
                <a:gd name="connsiteY3" fmla="*/ 86900 h 976551"/>
                <a:gd name="connsiteX4" fmla="*/ 0 w 522414"/>
                <a:gd name="connsiteY4" fmla="*/ 889568 h 976551"/>
                <a:gd name="connsiteX5" fmla="*/ 30241 w 522414"/>
                <a:gd name="connsiteY5" fmla="*/ 976552 h 976551"/>
                <a:gd name="connsiteX6" fmla="*/ 60483 w 522414"/>
                <a:gd name="connsiteY6" fmla="*/ 889568 h 976551"/>
                <a:gd name="connsiteX7" fmla="*/ 60534 w 522414"/>
                <a:gd name="connsiteY7" fmla="*/ 889568 h 976551"/>
                <a:gd name="connsiteX8" fmla="*/ 492187 w 522414"/>
                <a:gd name="connsiteY8" fmla="*/ 362853 h 976551"/>
                <a:gd name="connsiteX9" fmla="*/ 473281 w 522414"/>
                <a:gd name="connsiteY9" fmla="*/ 362853 h 976551"/>
                <a:gd name="connsiteX10" fmla="*/ 443053 w 522414"/>
                <a:gd name="connsiteY10" fmla="*/ 393081 h 976551"/>
                <a:gd name="connsiteX11" fmla="*/ 473281 w 522414"/>
                <a:gd name="connsiteY11" fmla="*/ 423310 h 976551"/>
                <a:gd name="connsiteX12" fmla="*/ 492187 w 522414"/>
                <a:gd name="connsiteY12" fmla="*/ 423310 h 976551"/>
                <a:gd name="connsiteX13" fmla="*/ 522415 w 522414"/>
                <a:gd name="connsiteY13" fmla="*/ 393081 h 976551"/>
                <a:gd name="connsiteX14" fmla="*/ 492187 w 522414"/>
                <a:gd name="connsiteY14" fmla="*/ 362853 h 97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414" h="976551">
                  <a:moveTo>
                    <a:pt x="60534" y="889568"/>
                  </a:moveTo>
                  <a:lnTo>
                    <a:pt x="60534" y="86900"/>
                  </a:lnTo>
                  <a:cubicBezTo>
                    <a:pt x="60534" y="38860"/>
                    <a:pt x="46959" y="0"/>
                    <a:pt x="30299" y="0"/>
                  </a:cubicBezTo>
                  <a:cubicBezTo>
                    <a:pt x="13641" y="0"/>
                    <a:pt x="0" y="38860"/>
                    <a:pt x="0" y="86900"/>
                  </a:cubicBezTo>
                  <a:lnTo>
                    <a:pt x="0" y="889568"/>
                  </a:lnTo>
                  <a:cubicBezTo>
                    <a:pt x="0" y="937666"/>
                    <a:pt x="13576" y="976552"/>
                    <a:pt x="30241" y="976552"/>
                  </a:cubicBezTo>
                  <a:cubicBezTo>
                    <a:pt x="46901" y="976552"/>
                    <a:pt x="60483" y="937639"/>
                    <a:pt x="60483" y="889568"/>
                  </a:cubicBezTo>
                  <a:lnTo>
                    <a:pt x="60534" y="889568"/>
                  </a:lnTo>
                  <a:close/>
                  <a:moveTo>
                    <a:pt x="492187" y="362853"/>
                  </a:moveTo>
                  <a:lnTo>
                    <a:pt x="473281" y="362853"/>
                  </a:lnTo>
                  <a:cubicBezTo>
                    <a:pt x="456586" y="362853"/>
                    <a:pt x="443053" y="376388"/>
                    <a:pt x="443053" y="393081"/>
                  </a:cubicBezTo>
                  <a:cubicBezTo>
                    <a:pt x="443053" y="409776"/>
                    <a:pt x="456586" y="423310"/>
                    <a:pt x="473281" y="423310"/>
                  </a:cubicBezTo>
                  <a:lnTo>
                    <a:pt x="492187" y="423310"/>
                  </a:lnTo>
                  <a:cubicBezTo>
                    <a:pt x="508882" y="423310"/>
                    <a:pt x="522415" y="409776"/>
                    <a:pt x="522415" y="393081"/>
                  </a:cubicBezTo>
                  <a:cubicBezTo>
                    <a:pt x="522415" y="376388"/>
                    <a:pt x="508882" y="362853"/>
                    <a:pt x="492187" y="362853"/>
                  </a:cubicBezTo>
                  <a:close/>
                </a:path>
              </a:pathLst>
            </a:custGeom>
            <a:grpFill/>
            <a:ln w="125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96571B43-B4F5-4C75-1EF1-D315510C8773}"/>
                </a:ext>
              </a:extLst>
            </p:cNvPr>
            <p:cNvSpPr/>
            <p:nvPr/>
          </p:nvSpPr>
          <p:spPr>
            <a:xfrm>
              <a:off x="8567965" y="4954655"/>
              <a:ext cx="60443" cy="79348"/>
            </a:xfrm>
            <a:custGeom>
              <a:avLst/>
              <a:gdLst>
                <a:gd name="connsiteX0" fmla="*/ 0 w 60443"/>
                <a:gd name="connsiteY0" fmla="*/ 30221 h 79348"/>
                <a:gd name="connsiteX1" fmla="*/ 0 w 60443"/>
                <a:gd name="connsiteY1" fmla="*/ 49127 h 79348"/>
                <a:gd name="connsiteX2" fmla="*/ 30221 w 60443"/>
                <a:gd name="connsiteY2" fmla="*/ 79349 h 79348"/>
                <a:gd name="connsiteX3" fmla="*/ 60444 w 60443"/>
                <a:gd name="connsiteY3" fmla="*/ 49127 h 79348"/>
                <a:gd name="connsiteX4" fmla="*/ 60444 w 60443"/>
                <a:gd name="connsiteY4" fmla="*/ 30221 h 79348"/>
                <a:gd name="connsiteX5" fmla="*/ 30221 w 60443"/>
                <a:gd name="connsiteY5" fmla="*/ 0 h 79348"/>
                <a:gd name="connsiteX6" fmla="*/ 0 w 60443"/>
                <a:gd name="connsiteY6" fmla="*/ 30221 h 79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443" h="79348">
                  <a:moveTo>
                    <a:pt x="0" y="30221"/>
                  </a:moveTo>
                  <a:lnTo>
                    <a:pt x="0" y="49127"/>
                  </a:lnTo>
                  <a:cubicBezTo>
                    <a:pt x="0" y="65818"/>
                    <a:pt x="13530" y="79349"/>
                    <a:pt x="30221" y="79349"/>
                  </a:cubicBezTo>
                  <a:cubicBezTo>
                    <a:pt x="46913" y="79349"/>
                    <a:pt x="60444" y="65818"/>
                    <a:pt x="60444" y="49127"/>
                  </a:cubicBezTo>
                  <a:lnTo>
                    <a:pt x="60444" y="30221"/>
                  </a:lnTo>
                  <a:cubicBezTo>
                    <a:pt x="60444" y="13530"/>
                    <a:pt x="46913" y="0"/>
                    <a:pt x="30221" y="0"/>
                  </a:cubicBezTo>
                  <a:cubicBezTo>
                    <a:pt x="13530" y="0"/>
                    <a:pt x="0" y="13530"/>
                    <a:pt x="0" y="30221"/>
                  </a:cubicBezTo>
                  <a:close/>
                </a:path>
              </a:pathLst>
            </a:custGeom>
            <a:grpFill/>
            <a:ln w="125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16ACF1D0-37D8-9B97-C3C2-70028419FEB1}"/>
                </a:ext>
              </a:extLst>
            </p:cNvPr>
            <p:cNvSpPr/>
            <p:nvPr/>
          </p:nvSpPr>
          <p:spPr>
            <a:xfrm>
              <a:off x="7896209" y="4829864"/>
              <a:ext cx="1225062" cy="1214982"/>
            </a:xfrm>
            <a:custGeom>
              <a:avLst/>
              <a:gdLst>
                <a:gd name="connsiteX0" fmla="*/ 664634 w 1225063"/>
                <a:gd name="connsiteY0" fmla="*/ 2284 h 1214981"/>
                <a:gd name="connsiteX1" fmla="*/ 2260 w 1225063"/>
                <a:gd name="connsiteY1" fmla="*/ 555061 h 1214981"/>
                <a:gd name="connsiteX2" fmla="*/ 560818 w 1225063"/>
                <a:gd name="connsiteY2" fmla="*/ 1212711 h 1214981"/>
                <a:gd name="connsiteX3" fmla="*/ 695371 w 1225063"/>
                <a:gd name="connsiteY3" fmla="*/ 1209538 h 1214981"/>
                <a:gd name="connsiteX4" fmla="*/ 774855 w 1225063"/>
                <a:gd name="connsiteY4" fmla="*/ 1193362 h 1214981"/>
                <a:gd name="connsiteX5" fmla="*/ 802109 w 1225063"/>
                <a:gd name="connsiteY5" fmla="*/ 1159844 h 1214981"/>
                <a:gd name="connsiteX6" fmla="*/ 777989 w 1225063"/>
                <a:gd name="connsiteY6" fmla="*/ 1124016 h 1214981"/>
                <a:gd name="connsiteX7" fmla="*/ 854107 w 1225063"/>
                <a:gd name="connsiteY7" fmla="*/ 983064 h 1214981"/>
                <a:gd name="connsiteX8" fmla="*/ 940678 w 1225063"/>
                <a:gd name="connsiteY8" fmla="*/ 1034521 h 1214981"/>
                <a:gd name="connsiteX9" fmla="*/ 940678 w 1225063"/>
                <a:gd name="connsiteY9" fmla="*/ 1078120 h 1214981"/>
                <a:gd name="connsiteX10" fmla="*/ 992599 w 1225063"/>
                <a:gd name="connsiteY10" fmla="*/ 1084441 h 1214981"/>
                <a:gd name="connsiteX11" fmla="*/ 1222793 w 1225063"/>
                <a:gd name="connsiteY11" fmla="*/ 659856 h 1214981"/>
                <a:gd name="connsiteX12" fmla="*/ 664634 w 1225063"/>
                <a:gd name="connsiteY12" fmla="*/ 2284 h 1214981"/>
                <a:gd name="connsiteX13" fmla="*/ 658313 w 1225063"/>
                <a:gd name="connsiteY13" fmla="*/ 75440 h 1214981"/>
                <a:gd name="connsiteX14" fmla="*/ 721441 w 1225063"/>
                <a:gd name="connsiteY14" fmla="*/ 81292 h 1214981"/>
                <a:gd name="connsiteX15" fmla="*/ 812061 w 1225063"/>
                <a:gd name="connsiteY15" fmla="*/ 259011 h 1214981"/>
                <a:gd name="connsiteX16" fmla="*/ 401554 w 1225063"/>
                <a:gd name="connsiteY16" fmla="*/ 257492 h 1214981"/>
                <a:gd name="connsiteX17" fmla="*/ 484507 w 1225063"/>
                <a:gd name="connsiteY17" fmla="*/ 86506 h 1214981"/>
                <a:gd name="connsiteX18" fmla="*/ 658313 w 1225063"/>
                <a:gd name="connsiteY18" fmla="*/ 75427 h 1214981"/>
                <a:gd name="connsiteX19" fmla="*/ 658313 w 1225063"/>
                <a:gd name="connsiteY19" fmla="*/ 75440 h 1214981"/>
                <a:gd name="connsiteX20" fmla="*/ 418651 w 1225063"/>
                <a:gd name="connsiteY20" fmla="*/ 108983 h 1214981"/>
                <a:gd name="connsiteX21" fmla="*/ 354828 w 1225063"/>
                <a:gd name="connsiteY21" fmla="*/ 230663 h 1214981"/>
                <a:gd name="connsiteX22" fmla="*/ 281677 w 1225063"/>
                <a:gd name="connsiteY22" fmla="*/ 183801 h 1214981"/>
                <a:gd name="connsiteX23" fmla="*/ 418683 w 1225063"/>
                <a:gd name="connsiteY23" fmla="*/ 108983 h 1214981"/>
                <a:gd name="connsiteX24" fmla="*/ 418651 w 1225063"/>
                <a:gd name="connsiteY24" fmla="*/ 108983 h 1214981"/>
                <a:gd name="connsiteX25" fmla="*/ 76060 w 1225063"/>
                <a:gd name="connsiteY25" fmla="*/ 561428 h 1214981"/>
                <a:gd name="connsiteX26" fmla="*/ 239766 w 1225063"/>
                <a:gd name="connsiteY26" fmla="*/ 221966 h 1214981"/>
                <a:gd name="connsiteX27" fmla="*/ 338548 w 1225063"/>
                <a:gd name="connsiteY27" fmla="*/ 284618 h 1214981"/>
                <a:gd name="connsiteX28" fmla="*/ 342037 w 1225063"/>
                <a:gd name="connsiteY28" fmla="*/ 935920 h 1214981"/>
                <a:gd name="connsiteX29" fmla="*/ 244826 w 1225063"/>
                <a:gd name="connsiteY29" fmla="*/ 996704 h 1214981"/>
                <a:gd name="connsiteX30" fmla="*/ 76060 w 1225063"/>
                <a:gd name="connsiteY30" fmla="*/ 561376 h 1214981"/>
                <a:gd name="connsiteX31" fmla="*/ 76060 w 1225063"/>
                <a:gd name="connsiteY31" fmla="*/ 561428 h 1214981"/>
                <a:gd name="connsiteX32" fmla="*/ 287194 w 1225063"/>
                <a:gd name="connsiteY32" fmla="*/ 1032346 h 1214981"/>
                <a:gd name="connsiteX33" fmla="*/ 359372 w 1225063"/>
                <a:gd name="connsiteY33" fmla="*/ 987081 h 1214981"/>
                <a:gd name="connsiteX34" fmla="*/ 427797 w 1225063"/>
                <a:gd name="connsiteY34" fmla="*/ 1108889 h 1214981"/>
                <a:gd name="connsiteX35" fmla="*/ 287194 w 1225063"/>
                <a:gd name="connsiteY35" fmla="*/ 1032346 h 1214981"/>
                <a:gd name="connsiteX36" fmla="*/ 706552 w 1225063"/>
                <a:gd name="connsiteY36" fmla="*/ 1133729 h 1214981"/>
                <a:gd name="connsiteX37" fmla="*/ 685568 w 1225063"/>
                <a:gd name="connsiteY37" fmla="*/ 1136742 h 1214981"/>
                <a:gd name="connsiteX38" fmla="*/ 566837 w 1225063"/>
                <a:gd name="connsiteY38" fmla="*/ 1139580 h 1214981"/>
                <a:gd name="connsiteX39" fmla="*/ 507333 w 1225063"/>
                <a:gd name="connsiteY39" fmla="*/ 1132943 h 1214981"/>
                <a:gd name="connsiteX40" fmla="*/ 412278 w 1225063"/>
                <a:gd name="connsiteY40" fmla="*/ 962852 h 1214981"/>
                <a:gd name="connsiteX41" fmla="*/ 809113 w 1225063"/>
                <a:gd name="connsiteY41" fmla="*/ 964327 h 1214981"/>
                <a:gd name="connsiteX42" fmla="*/ 706552 w 1225063"/>
                <a:gd name="connsiteY42" fmla="*/ 1133729 h 1214981"/>
                <a:gd name="connsiteX43" fmla="*/ 828385 w 1225063"/>
                <a:gd name="connsiteY43" fmla="*/ 916815 h 1214981"/>
                <a:gd name="connsiteX44" fmla="*/ 386613 w 1225063"/>
                <a:gd name="connsiteY44" fmla="*/ 915818 h 1214981"/>
                <a:gd name="connsiteX45" fmla="*/ 381316 w 1225063"/>
                <a:gd name="connsiteY45" fmla="*/ 304482 h 1214981"/>
                <a:gd name="connsiteX46" fmla="*/ 829415 w 1225063"/>
                <a:gd name="connsiteY46" fmla="*/ 306072 h 1214981"/>
                <a:gd name="connsiteX47" fmla="*/ 828437 w 1225063"/>
                <a:gd name="connsiteY47" fmla="*/ 916821 h 1214981"/>
                <a:gd name="connsiteX48" fmla="*/ 828385 w 1225063"/>
                <a:gd name="connsiteY48" fmla="*/ 916821 h 1214981"/>
                <a:gd name="connsiteX49" fmla="*/ 1149418 w 1225063"/>
                <a:gd name="connsiteY49" fmla="*/ 653560 h 1214981"/>
                <a:gd name="connsiteX50" fmla="*/ 979391 w 1225063"/>
                <a:gd name="connsiteY50" fmla="*/ 998687 h 1214981"/>
                <a:gd name="connsiteX51" fmla="*/ 871732 w 1225063"/>
                <a:gd name="connsiteY51" fmla="*/ 936004 h 1214981"/>
                <a:gd name="connsiteX52" fmla="*/ 871416 w 1225063"/>
                <a:gd name="connsiteY52" fmla="*/ 285029 h 1214981"/>
                <a:gd name="connsiteX53" fmla="*/ 849885 w 1225063"/>
                <a:gd name="connsiteY53" fmla="*/ 229941 h 1214981"/>
                <a:gd name="connsiteX54" fmla="*/ 785901 w 1225063"/>
                <a:gd name="connsiteY54" fmla="*/ 102019 h 1214981"/>
                <a:gd name="connsiteX55" fmla="*/ 1149418 w 1225063"/>
                <a:gd name="connsiteY55" fmla="*/ 653560 h 1214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225063" h="1214981">
                  <a:moveTo>
                    <a:pt x="664634" y="2284"/>
                  </a:moveTo>
                  <a:cubicBezTo>
                    <a:pt x="327464" y="-26535"/>
                    <a:pt x="31059" y="220731"/>
                    <a:pt x="2260" y="555061"/>
                  </a:cubicBezTo>
                  <a:cubicBezTo>
                    <a:pt x="-26558" y="889097"/>
                    <a:pt x="223590" y="1183590"/>
                    <a:pt x="560818" y="1212711"/>
                  </a:cubicBezTo>
                  <a:cubicBezTo>
                    <a:pt x="605650" y="1216572"/>
                    <a:pt x="650771" y="1215507"/>
                    <a:pt x="695371" y="1209538"/>
                  </a:cubicBezTo>
                  <a:cubicBezTo>
                    <a:pt x="722223" y="1206081"/>
                    <a:pt x="748788" y="1200675"/>
                    <a:pt x="774855" y="1193362"/>
                  </a:cubicBezTo>
                  <a:cubicBezTo>
                    <a:pt x="790322" y="1189398"/>
                    <a:pt x="801384" y="1175794"/>
                    <a:pt x="802109" y="1159844"/>
                  </a:cubicBezTo>
                  <a:cubicBezTo>
                    <a:pt x="802833" y="1143894"/>
                    <a:pt x="793040" y="1129347"/>
                    <a:pt x="777989" y="1124016"/>
                  </a:cubicBezTo>
                  <a:cubicBezTo>
                    <a:pt x="806197" y="1078712"/>
                    <a:pt x="834507" y="1027389"/>
                    <a:pt x="854107" y="983064"/>
                  </a:cubicBezTo>
                  <a:cubicBezTo>
                    <a:pt x="884382" y="997712"/>
                    <a:pt x="913345" y="1014927"/>
                    <a:pt x="940678" y="1034521"/>
                  </a:cubicBezTo>
                  <a:cubicBezTo>
                    <a:pt x="935240" y="1046553"/>
                    <a:pt x="931879" y="1067028"/>
                    <a:pt x="940678" y="1078120"/>
                  </a:cubicBezTo>
                  <a:cubicBezTo>
                    <a:pt x="953316" y="1094122"/>
                    <a:pt x="976492" y="1096943"/>
                    <a:pt x="992599" y="1084441"/>
                  </a:cubicBezTo>
                  <a:cubicBezTo>
                    <a:pt x="1124308" y="981249"/>
                    <a:pt x="1208214" y="829168"/>
                    <a:pt x="1222793" y="659856"/>
                  </a:cubicBezTo>
                  <a:cubicBezTo>
                    <a:pt x="1251659" y="325859"/>
                    <a:pt x="1001933" y="31405"/>
                    <a:pt x="664634" y="2284"/>
                  </a:cubicBezTo>
                  <a:close/>
                  <a:moveTo>
                    <a:pt x="658313" y="75440"/>
                  </a:moveTo>
                  <a:cubicBezTo>
                    <a:pt x="676073" y="77017"/>
                    <a:pt x="703990" y="77822"/>
                    <a:pt x="721441" y="81292"/>
                  </a:cubicBezTo>
                  <a:cubicBezTo>
                    <a:pt x="756061" y="138176"/>
                    <a:pt x="786352" y="197582"/>
                    <a:pt x="812061" y="259011"/>
                  </a:cubicBezTo>
                  <a:cubicBezTo>
                    <a:pt x="713871" y="297028"/>
                    <a:pt x="552277" y="319892"/>
                    <a:pt x="401554" y="257492"/>
                  </a:cubicBezTo>
                  <a:cubicBezTo>
                    <a:pt x="423382" y="203665"/>
                    <a:pt x="450321" y="143499"/>
                    <a:pt x="484507" y="86506"/>
                  </a:cubicBezTo>
                  <a:cubicBezTo>
                    <a:pt x="537098" y="74475"/>
                    <a:pt x="601983" y="70677"/>
                    <a:pt x="658313" y="75427"/>
                  </a:cubicBezTo>
                  <a:lnTo>
                    <a:pt x="658313" y="75440"/>
                  </a:lnTo>
                  <a:close/>
                  <a:moveTo>
                    <a:pt x="418651" y="108983"/>
                  </a:moveTo>
                  <a:cubicBezTo>
                    <a:pt x="402500" y="136521"/>
                    <a:pt x="375998" y="179051"/>
                    <a:pt x="354828" y="230663"/>
                  </a:cubicBezTo>
                  <a:cubicBezTo>
                    <a:pt x="329257" y="216978"/>
                    <a:pt x="304798" y="201310"/>
                    <a:pt x="281677" y="183801"/>
                  </a:cubicBezTo>
                  <a:cubicBezTo>
                    <a:pt x="321902" y="153419"/>
                    <a:pt x="371184" y="127342"/>
                    <a:pt x="418683" y="108983"/>
                  </a:cubicBezTo>
                  <a:lnTo>
                    <a:pt x="418651" y="108983"/>
                  </a:lnTo>
                  <a:close/>
                  <a:moveTo>
                    <a:pt x="76060" y="561428"/>
                  </a:moveTo>
                  <a:cubicBezTo>
                    <a:pt x="87100" y="432013"/>
                    <a:pt x="145370" y="311183"/>
                    <a:pt x="239766" y="221966"/>
                  </a:cubicBezTo>
                  <a:cubicBezTo>
                    <a:pt x="270455" y="246186"/>
                    <a:pt x="303557" y="267180"/>
                    <a:pt x="338548" y="284618"/>
                  </a:cubicBezTo>
                  <a:cubicBezTo>
                    <a:pt x="282508" y="444848"/>
                    <a:pt x="243879" y="678819"/>
                    <a:pt x="342037" y="935920"/>
                  </a:cubicBezTo>
                  <a:cubicBezTo>
                    <a:pt x="307827" y="953139"/>
                    <a:pt x="275284" y="973487"/>
                    <a:pt x="244826" y="996704"/>
                  </a:cubicBezTo>
                  <a:cubicBezTo>
                    <a:pt x="128309" y="888750"/>
                    <a:pt x="61513" y="731095"/>
                    <a:pt x="76060" y="561376"/>
                  </a:cubicBezTo>
                  <a:lnTo>
                    <a:pt x="76060" y="561428"/>
                  </a:lnTo>
                  <a:close/>
                  <a:moveTo>
                    <a:pt x="287194" y="1032346"/>
                  </a:moveTo>
                  <a:cubicBezTo>
                    <a:pt x="310185" y="1015618"/>
                    <a:pt x="334302" y="1000495"/>
                    <a:pt x="359372" y="987081"/>
                  </a:cubicBezTo>
                  <a:cubicBezTo>
                    <a:pt x="376784" y="1026000"/>
                    <a:pt x="403093" y="1069295"/>
                    <a:pt x="427797" y="1108889"/>
                  </a:cubicBezTo>
                  <a:cubicBezTo>
                    <a:pt x="378754" y="1091148"/>
                    <a:pt x="328063" y="1062716"/>
                    <a:pt x="287194" y="1032346"/>
                  </a:cubicBezTo>
                  <a:close/>
                  <a:moveTo>
                    <a:pt x="706552" y="1133729"/>
                  </a:moveTo>
                  <a:cubicBezTo>
                    <a:pt x="703108" y="1134398"/>
                    <a:pt x="689037" y="1136104"/>
                    <a:pt x="685568" y="1136742"/>
                  </a:cubicBezTo>
                  <a:cubicBezTo>
                    <a:pt x="646218" y="1142136"/>
                    <a:pt x="606392" y="1143082"/>
                    <a:pt x="566837" y="1139580"/>
                  </a:cubicBezTo>
                  <a:cubicBezTo>
                    <a:pt x="550049" y="1137990"/>
                    <a:pt x="523824" y="1135815"/>
                    <a:pt x="507333" y="1132943"/>
                  </a:cubicBezTo>
                  <a:cubicBezTo>
                    <a:pt x="484534" y="1104150"/>
                    <a:pt x="448750" y="1043321"/>
                    <a:pt x="412278" y="962852"/>
                  </a:cubicBezTo>
                  <a:cubicBezTo>
                    <a:pt x="558314" y="904275"/>
                    <a:pt x="712262" y="927880"/>
                    <a:pt x="809113" y="964327"/>
                  </a:cubicBezTo>
                  <a:cubicBezTo>
                    <a:pt x="773027" y="1044447"/>
                    <a:pt x="729668" y="1103655"/>
                    <a:pt x="706552" y="1133729"/>
                  </a:cubicBezTo>
                  <a:close/>
                  <a:moveTo>
                    <a:pt x="828385" y="916815"/>
                  </a:moveTo>
                  <a:cubicBezTo>
                    <a:pt x="657450" y="851543"/>
                    <a:pt x="491099" y="874974"/>
                    <a:pt x="386613" y="915818"/>
                  </a:cubicBezTo>
                  <a:cubicBezTo>
                    <a:pt x="329936" y="767361"/>
                    <a:pt x="296154" y="551457"/>
                    <a:pt x="381316" y="304482"/>
                  </a:cubicBezTo>
                  <a:cubicBezTo>
                    <a:pt x="486748" y="346277"/>
                    <a:pt x="654933" y="373519"/>
                    <a:pt x="829415" y="306072"/>
                  </a:cubicBezTo>
                  <a:cubicBezTo>
                    <a:pt x="916199" y="553047"/>
                    <a:pt x="884187" y="767367"/>
                    <a:pt x="828437" y="916821"/>
                  </a:cubicBezTo>
                  <a:lnTo>
                    <a:pt x="828385" y="916821"/>
                  </a:lnTo>
                  <a:close/>
                  <a:moveTo>
                    <a:pt x="1149418" y="653560"/>
                  </a:moveTo>
                  <a:cubicBezTo>
                    <a:pt x="1138118" y="785879"/>
                    <a:pt x="1077417" y="909094"/>
                    <a:pt x="979391" y="998687"/>
                  </a:cubicBezTo>
                  <a:cubicBezTo>
                    <a:pt x="945186" y="975029"/>
                    <a:pt x="909191" y="954071"/>
                    <a:pt x="871732" y="936004"/>
                  </a:cubicBezTo>
                  <a:cubicBezTo>
                    <a:pt x="967978" y="678336"/>
                    <a:pt x="927818" y="443965"/>
                    <a:pt x="871416" y="285029"/>
                  </a:cubicBezTo>
                  <a:cubicBezTo>
                    <a:pt x="864820" y="266445"/>
                    <a:pt x="857639" y="248074"/>
                    <a:pt x="849885" y="229941"/>
                  </a:cubicBezTo>
                  <a:cubicBezTo>
                    <a:pt x="831849" y="185732"/>
                    <a:pt x="810459" y="142966"/>
                    <a:pt x="785901" y="102019"/>
                  </a:cubicBezTo>
                  <a:cubicBezTo>
                    <a:pt x="1015180" y="179276"/>
                    <a:pt x="1170628" y="403754"/>
                    <a:pt x="1149418" y="653560"/>
                  </a:cubicBezTo>
                  <a:close/>
                </a:path>
              </a:pathLst>
            </a:custGeom>
            <a:grpFill/>
            <a:ln w="125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A1719D5E-FDAE-6C66-3A2F-B216C3A32BF0}"/>
                </a:ext>
              </a:extLst>
            </p:cNvPr>
            <p:cNvSpPr/>
            <p:nvPr/>
          </p:nvSpPr>
          <p:spPr>
            <a:xfrm>
              <a:off x="8787969" y="5017596"/>
              <a:ext cx="195414" cy="968536"/>
            </a:xfrm>
            <a:custGeom>
              <a:avLst/>
              <a:gdLst>
                <a:gd name="connsiteX0" fmla="*/ 45297 w 195414"/>
                <a:gd name="connsiteY0" fmla="*/ 887322 h 968536"/>
                <a:gd name="connsiteX1" fmla="*/ 21866 w 195414"/>
                <a:gd name="connsiteY1" fmla="*/ 898432 h 968536"/>
                <a:gd name="connsiteX2" fmla="*/ 3083 w 195414"/>
                <a:gd name="connsiteY2" fmla="*/ 946549 h 968536"/>
                <a:gd name="connsiteX3" fmla="*/ 3212 w 195414"/>
                <a:gd name="connsiteY3" fmla="*/ 946839 h 968536"/>
                <a:gd name="connsiteX4" fmla="*/ 52089 w 195414"/>
                <a:gd name="connsiteY4" fmla="*/ 965358 h 968536"/>
                <a:gd name="connsiteX5" fmla="*/ 78525 w 195414"/>
                <a:gd name="connsiteY5" fmla="*/ 952889 h 968536"/>
                <a:gd name="connsiteX6" fmla="*/ 95258 w 195414"/>
                <a:gd name="connsiteY6" fmla="*/ 904120 h 968536"/>
                <a:gd name="connsiteX7" fmla="*/ 95029 w 195414"/>
                <a:gd name="connsiteY7" fmla="*/ 903660 h 968536"/>
                <a:gd name="connsiteX8" fmla="*/ 45279 w 195414"/>
                <a:gd name="connsiteY8" fmla="*/ 887277 h 968536"/>
                <a:gd name="connsiteX9" fmla="*/ 195414 w 195414"/>
                <a:gd name="connsiteY9" fmla="*/ 32494 h 968536"/>
                <a:gd name="connsiteX10" fmla="*/ 69880 w 195414"/>
                <a:gd name="connsiteY10" fmla="*/ 104048 h 968536"/>
                <a:gd name="connsiteX11" fmla="*/ 53259 w 195414"/>
                <a:gd name="connsiteY11" fmla="*/ 56080 h 968536"/>
                <a:gd name="connsiteX12" fmla="*/ 150806 w 195414"/>
                <a:gd name="connsiteY12" fmla="*/ 0 h 968536"/>
                <a:gd name="connsiteX13" fmla="*/ 195414 w 195414"/>
                <a:gd name="connsiteY13" fmla="*/ 32494 h 968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414" h="968536">
                  <a:moveTo>
                    <a:pt x="45297" y="887322"/>
                  </a:moveTo>
                  <a:cubicBezTo>
                    <a:pt x="37573" y="891205"/>
                    <a:pt x="29761" y="894910"/>
                    <a:pt x="21866" y="898432"/>
                  </a:cubicBezTo>
                  <a:cubicBezTo>
                    <a:pt x="3393" y="906533"/>
                    <a:pt x="-5017" y="928075"/>
                    <a:pt x="3083" y="946549"/>
                  </a:cubicBezTo>
                  <a:cubicBezTo>
                    <a:pt x="3126" y="946646"/>
                    <a:pt x="3169" y="946743"/>
                    <a:pt x="3212" y="946839"/>
                  </a:cubicBezTo>
                  <a:cubicBezTo>
                    <a:pt x="11711" y="965327"/>
                    <a:pt x="33473" y="973572"/>
                    <a:pt x="52089" y="965358"/>
                  </a:cubicBezTo>
                  <a:cubicBezTo>
                    <a:pt x="61001" y="961420"/>
                    <a:pt x="69816" y="957262"/>
                    <a:pt x="78525" y="952889"/>
                  </a:cubicBezTo>
                  <a:cubicBezTo>
                    <a:pt x="96614" y="944043"/>
                    <a:pt x="104105" y="922208"/>
                    <a:pt x="95258" y="904120"/>
                  </a:cubicBezTo>
                  <a:cubicBezTo>
                    <a:pt x="95183" y="903966"/>
                    <a:pt x="95107" y="903812"/>
                    <a:pt x="95029" y="903660"/>
                  </a:cubicBezTo>
                  <a:cubicBezTo>
                    <a:pt x="85679" y="885556"/>
                    <a:pt x="63555" y="878270"/>
                    <a:pt x="45279" y="887277"/>
                  </a:cubicBezTo>
                  <a:moveTo>
                    <a:pt x="195414" y="32494"/>
                  </a:moveTo>
                  <a:cubicBezTo>
                    <a:pt x="152988" y="63206"/>
                    <a:pt x="110388" y="84454"/>
                    <a:pt x="69880" y="104048"/>
                  </a:cubicBezTo>
                  <a:cubicBezTo>
                    <a:pt x="62902" y="84454"/>
                    <a:pt x="60488" y="73215"/>
                    <a:pt x="53259" y="56080"/>
                  </a:cubicBezTo>
                  <a:cubicBezTo>
                    <a:pt x="111836" y="27892"/>
                    <a:pt x="150806" y="0"/>
                    <a:pt x="150806" y="0"/>
                  </a:cubicBezTo>
                  <a:lnTo>
                    <a:pt x="195414" y="32494"/>
                  </a:lnTo>
                  <a:close/>
                </a:path>
              </a:pathLst>
            </a:custGeom>
            <a:grpFill/>
            <a:ln w="125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13" name="椭圆 12">
            <a:extLst>
              <a:ext uri="{FF2B5EF4-FFF2-40B4-BE49-F238E27FC236}">
                <a16:creationId xmlns:a16="http://schemas.microsoft.com/office/drawing/2014/main" id="{0EA9D9E6-FDDF-C3D1-576E-7B6A9E8C129D}"/>
              </a:ext>
            </a:extLst>
          </p:cNvPr>
          <p:cNvSpPr/>
          <p:nvPr/>
        </p:nvSpPr>
        <p:spPr>
          <a:xfrm>
            <a:off x="5848315" y="2348350"/>
            <a:ext cx="649984" cy="649984"/>
          </a:xfrm>
          <a:prstGeom prst="ellipse">
            <a:avLst/>
          </a:prstGeom>
          <a:solidFill>
            <a:srgbClr val="00A3FE"/>
          </a:solidFill>
          <a:ln>
            <a:noFill/>
          </a:ln>
          <a:effectLst>
            <a:outerShdw blurRad="228600" dist="101600" dir="5400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2000" dirty="0"/>
          </a:p>
        </p:txBody>
      </p:sp>
      <p:sp>
        <p:nvSpPr>
          <p:cNvPr id="14" name="图形 95">
            <a:extLst>
              <a:ext uri="{FF2B5EF4-FFF2-40B4-BE49-F238E27FC236}">
                <a16:creationId xmlns:a16="http://schemas.microsoft.com/office/drawing/2014/main" id="{8966B5F2-C82D-B80E-BA2A-FFCE69F40D69}"/>
              </a:ext>
            </a:extLst>
          </p:cNvPr>
          <p:cNvSpPr>
            <a:spLocks/>
          </p:cNvSpPr>
          <p:nvPr/>
        </p:nvSpPr>
        <p:spPr>
          <a:xfrm>
            <a:off x="6001910" y="2497532"/>
            <a:ext cx="342794" cy="334852"/>
          </a:xfrm>
          <a:custGeom>
            <a:avLst/>
            <a:gdLst>
              <a:gd name="connsiteX0" fmla="*/ 1804458 w 1852083"/>
              <a:gd name="connsiteY0" fmla="*/ 402167 h 1905000"/>
              <a:gd name="connsiteX1" fmla="*/ 1677458 w 1852083"/>
              <a:gd name="connsiteY1" fmla="*/ 111125 h 1905000"/>
              <a:gd name="connsiteX2" fmla="*/ 1492250 w 1852083"/>
              <a:gd name="connsiteY2" fmla="*/ 0 h 1905000"/>
              <a:gd name="connsiteX3" fmla="*/ 359833 w 1852083"/>
              <a:gd name="connsiteY3" fmla="*/ 0 h 1905000"/>
              <a:gd name="connsiteX4" fmla="*/ 174625 w 1852083"/>
              <a:gd name="connsiteY4" fmla="*/ 111125 h 1905000"/>
              <a:gd name="connsiteX5" fmla="*/ 47625 w 1852083"/>
              <a:gd name="connsiteY5" fmla="*/ 396875 h 1905000"/>
              <a:gd name="connsiteX6" fmla="*/ 0 w 1852083"/>
              <a:gd name="connsiteY6" fmla="*/ 597958 h 1905000"/>
              <a:gd name="connsiteX7" fmla="*/ 0 w 1852083"/>
              <a:gd name="connsiteY7" fmla="*/ 1756833 h 1905000"/>
              <a:gd name="connsiteX8" fmla="*/ 148167 w 1852083"/>
              <a:gd name="connsiteY8" fmla="*/ 1905000 h 1905000"/>
              <a:gd name="connsiteX9" fmla="*/ 1703917 w 1852083"/>
              <a:gd name="connsiteY9" fmla="*/ 1905000 h 1905000"/>
              <a:gd name="connsiteX10" fmla="*/ 1852083 w 1852083"/>
              <a:gd name="connsiteY10" fmla="*/ 1756833 h 1905000"/>
              <a:gd name="connsiteX11" fmla="*/ 1852083 w 1852083"/>
              <a:gd name="connsiteY11" fmla="*/ 603250 h 1905000"/>
              <a:gd name="connsiteX12" fmla="*/ 1804458 w 1852083"/>
              <a:gd name="connsiteY12" fmla="*/ 402167 h 1905000"/>
              <a:gd name="connsiteX13" fmla="*/ 148167 w 1852083"/>
              <a:gd name="connsiteY13" fmla="*/ 449792 h 1905000"/>
              <a:gd name="connsiteX14" fmla="*/ 275167 w 1852083"/>
              <a:gd name="connsiteY14" fmla="*/ 164042 h 1905000"/>
              <a:gd name="connsiteX15" fmla="*/ 359833 w 1852083"/>
              <a:gd name="connsiteY15" fmla="*/ 116417 h 1905000"/>
              <a:gd name="connsiteX16" fmla="*/ 1497542 w 1852083"/>
              <a:gd name="connsiteY16" fmla="*/ 116417 h 1905000"/>
              <a:gd name="connsiteX17" fmla="*/ 1582208 w 1852083"/>
              <a:gd name="connsiteY17" fmla="*/ 164042 h 1905000"/>
              <a:gd name="connsiteX18" fmla="*/ 1709208 w 1852083"/>
              <a:gd name="connsiteY18" fmla="*/ 455083 h 1905000"/>
              <a:gd name="connsiteX19" fmla="*/ 1719792 w 1852083"/>
              <a:gd name="connsiteY19" fmla="*/ 481542 h 1905000"/>
              <a:gd name="connsiteX20" fmla="*/ 137583 w 1852083"/>
              <a:gd name="connsiteY20" fmla="*/ 481542 h 1905000"/>
              <a:gd name="connsiteX21" fmla="*/ 148167 w 1852083"/>
              <a:gd name="connsiteY21" fmla="*/ 449792 h 1905000"/>
              <a:gd name="connsiteX22" fmla="*/ 1735667 w 1852083"/>
              <a:gd name="connsiteY22" fmla="*/ 1756833 h 1905000"/>
              <a:gd name="connsiteX23" fmla="*/ 1703917 w 1852083"/>
              <a:gd name="connsiteY23" fmla="*/ 1788583 h 1905000"/>
              <a:gd name="connsiteX24" fmla="*/ 148167 w 1852083"/>
              <a:gd name="connsiteY24" fmla="*/ 1788583 h 1905000"/>
              <a:gd name="connsiteX25" fmla="*/ 116417 w 1852083"/>
              <a:gd name="connsiteY25" fmla="*/ 1756833 h 1905000"/>
              <a:gd name="connsiteX26" fmla="*/ 116417 w 1852083"/>
              <a:gd name="connsiteY26" fmla="*/ 597958 h 1905000"/>
              <a:gd name="connsiteX27" fmla="*/ 1740958 w 1852083"/>
              <a:gd name="connsiteY27" fmla="*/ 597958 h 1905000"/>
              <a:gd name="connsiteX28" fmla="*/ 1740958 w 1852083"/>
              <a:gd name="connsiteY28" fmla="*/ 1756833 h 1905000"/>
              <a:gd name="connsiteX29" fmla="*/ 635000 w 1852083"/>
              <a:gd name="connsiteY29" fmla="*/ 1402292 h 1905000"/>
              <a:gd name="connsiteX30" fmla="*/ 338667 w 1852083"/>
              <a:gd name="connsiteY30" fmla="*/ 1402292 h 1905000"/>
              <a:gd name="connsiteX31" fmla="*/ 296333 w 1852083"/>
              <a:gd name="connsiteY31" fmla="*/ 1418167 h 1905000"/>
              <a:gd name="connsiteX32" fmla="*/ 280458 w 1852083"/>
              <a:gd name="connsiteY32" fmla="*/ 1460500 h 1905000"/>
              <a:gd name="connsiteX33" fmla="*/ 333375 w 1852083"/>
              <a:gd name="connsiteY33" fmla="*/ 1513417 h 1905000"/>
              <a:gd name="connsiteX34" fmla="*/ 635000 w 1852083"/>
              <a:gd name="connsiteY34" fmla="*/ 1513417 h 1905000"/>
              <a:gd name="connsiteX35" fmla="*/ 677333 w 1852083"/>
              <a:gd name="connsiteY35" fmla="*/ 1497542 h 1905000"/>
              <a:gd name="connsiteX36" fmla="*/ 693208 w 1852083"/>
              <a:gd name="connsiteY36" fmla="*/ 1455208 h 1905000"/>
              <a:gd name="connsiteX37" fmla="*/ 635000 w 1852083"/>
              <a:gd name="connsiteY37" fmla="*/ 1402292 h 1905000"/>
              <a:gd name="connsiteX38" fmla="*/ 825500 w 1852083"/>
              <a:gd name="connsiteY38" fmla="*/ 1111250 h 1905000"/>
              <a:gd name="connsiteX39" fmla="*/ 338667 w 1852083"/>
              <a:gd name="connsiteY39" fmla="*/ 1111250 h 1905000"/>
              <a:gd name="connsiteX40" fmla="*/ 296333 w 1852083"/>
              <a:gd name="connsiteY40" fmla="*/ 1127125 h 1905000"/>
              <a:gd name="connsiteX41" fmla="*/ 280458 w 1852083"/>
              <a:gd name="connsiteY41" fmla="*/ 1169458 h 1905000"/>
              <a:gd name="connsiteX42" fmla="*/ 338667 w 1852083"/>
              <a:gd name="connsiteY42" fmla="*/ 1227667 h 1905000"/>
              <a:gd name="connsiteX43" fmla="*/ 825500 w 1852083"/>
              <a:gd name="connsiteY43" fmla="*/ 1227667 h 1905000"/>
              <a:gd name="connsiteX44" fmla="*/ 883708 w 1852083"/>
              <a:gd name="connsiteY44" fmla="*/ 1169458 h 1905000"/>
              <a:gd name="connsiteX45" fmla="*/ 825500 w 1852083"/>
              <a:gd name="connsiteY45" fmla="*/ 1111250 h 1905000"/>
              <a:gd name="connsiteX46" fmla="*/ 1460500 w 1852083"/>
              <a:gd name="connsiteY46" fmla="*/ 1148292 h 1905000"/>
              <a:gd name="connsiteX47" fmla="*/ 1238250 w 1852083"/>
              <a:gd name="connsiteY47" fmla="*/ 1386417 h 1905000"/>
              <a:gd name="connsiteX48" fmla="*/ 1153583 w 1852083"/>
              <a:gd name="connsiteY48" fmla="*/ 1301750 h 1905000"/>
              <a:gd name="connsiteX49" fmla="*/ 1074208 w 1852083"/>
              <a:gd name="connsiteY49" fmla="*/ 1301750 h 1905000"/>
              <a:gd name="connsiteX50" fmla="*/ 1058333 w 1852083"/>
              <a:gd name="connsiteY50" fmla="*/ 1338792 h 1905000"/>
              <a:gd name="connsiteX51" fmla="*/ 1074208 w 1852083"/>
              <a:gd name="connsiteY51" fmla="*/ 1381125 h 1905000"/>
              <a:gd name="connsiteX52" fmla="*/ 1201208 w 1852083"/>
              <a:gd name="connsiteY52" fmla="*/ 1508125 h 1905000"/>
              <a:gd name="connsiteX53" fmla="*/ 1243542 w 1852083"/>
              <a:gd name="connsiteY53" fmla="*/ 1524000 h 1905000"/>
              <a:gd name="connsiteX54" fmla="*/ 1264708 w 1852083"/>
              <a:gd name="connsiteY54" fmla="*/ 1518708 h 1905000"/>
              <a:gd name="connsiteX55" fmla="*/ 1285875 w 1852083"/>
              <a:gd name="connsiteY55" fmla="*/ 1502833 h 1905000"/>
              <a:gd name="connsiteX56" fmla="*/ 1545167 w 1852083"/>
              <a:gd name="connsiteY56" fmla="*/ 1227667 h 1905000"/>
              <a:gd name="connsiteX57" fmla="*/ 1561042 w 1852083"/>
              <a:gd name="connsiteY57" fmla="*/ 1185333 h 1905000"/>
              <a:gd name="connsiteX58" fmla="*/ 1539875 w 1852083"/>
              <a:gd name="connsiteY58" fmla="*/ 1148292 h 1905000"/>
              <a:gd name="connsiteX59" fmla="*/ 1460500 w 1852083"/>
              <a:gd name="connsiteY59" fmla="*/ 1148292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852083" h="1905000">
                <a:moveTo>
                  <a:pt x="1804458" y="402167"/>
                </a:moveTo>
                <a:lnTo>
                  <a:pt x="1677458" y="111125"/>
                </a:lnTo>
                <a:cubicBezTo>
                  <a:pt x="1645708" y="47625"/>
                  <a:pt x="1566333" y="0"/>
                  <a:pt x="1492250" y="0"/>
                </a:cubicBezTo>
                <a:lnTo>
                  <a:pt x="359833" y="0"/>
                </a:lnTo>
                <a:cubicBezTo>
                  <a:pt x="285750" y="0"/>
                  <a:pt x="206375" y="47625"/>
                  <a:pt x="174625" y="111125"/>
                </a:cubicBezTo>
                <a:lnTo>
                  <a:pt x="47625" y="396875"/>
                </a:lnTo>
                <a:cubicBezTo>
                  <a:pt x="21167" y="449792"/>
                  <a:pt x="0" y="539750"/>
                  <a:pt x="0" y="597958"/>
                </a:cubicBezTo>
                <a:lnTo>
                  <a:pt x="0" y="1756833"/>
                </a:lnTo>
                <a:cubicBezTo>
                  <a:pt x="0" y="1836208"/>
                  <a:pt x="68792" y="1905000"/>
                  <a:pt x="148167" y="1905000"/>
                </a:cubicBezTo>
                <a:lnTo>
                  <a:pt x="1703917" y="1905000"/>
                </a:lnTo>
                <a:cubicBezTo>
                  <a:pt x="1783292" y="1905000"/>
                  <a:pt x="1852083" y="1836208"/>
                  <a:pt x="1852083" y="1756833"/>
                </a:cubicBezTo>
                <a:lnTo>
                  <a:pt x="1852083" y="603250"/>
                </a:lnTo>
                <a:cubicBezTo>
                  <a:pt x="1852083" y="545042"/>
                  <a:pt x="1830917" y="455083"/>
                  <a:pt x="1804458" y="402167"/>
                </a:cubicBezTo>
                <a:close/>
                <a:moveTo>
                  <a:pt x="148167" y="449792"/>
                </a:moveTo>
                <a:lnTo>
                  <a:pt x="275167" y="164042"/>
                </a:lnTo>
                <a:cubicBezTo>
                  <a:pt x="291042" y="137583"/>
                  <a:pt x="328083" y="116417"/>
                  <a:pt x="359833" y="116417"/>
                </a:cubicBezTo>
                <a:lnTo>
                  <a:pt x="1497542" y="116417"/>
                </a:lnTo>
                <a:cubicBezTo>
                  <a:pt x="1524000" y="116417"/>
                  <a:pt x="1566333" y="142875"/>
                  <a:pt x="1582208" y="164042"/>
                </a:cubicBezTo>
                <a:lnTo>
                  <a:pt x="1709208" y="455083"/>
                </a:lnTo>
                <a:cubicBezTo>
                  <a:pt x="1714500" y="460375"/>
                  <a:pt x="1714500" y="470958"/>
                  <a:pt x="1719792" y="481542"/>
                </a:cubicBezTo>
                <a:lnTo>
                  <a:pt x="137583" y="481542"/>
                </a:lnTo>
                <a:cubicBezTo>
                  <a:pt x="142875" y="470958"/>
                  <a:pt x="148167" y="460375"/>
                  <a:pt x="148167" y="449792"/>
                </a:cubicBezTo>
                <a:close/>
                <a:moveTo>
                  <a:pt x="1735667" y="1756833"/>
                </a:moveTo>
                <a:cubicBezTo>
                  <a:pt x="1735667" y="1778000"/>
                  <a:pt x="1719792" y="1788583"/>
                  <a:pt x="1703917" y="1788583"/>
                </a:cubicBezTo>
                <a:lnTo>
                  <a:pt x="148167" y="1788583"/>
                </a:lnTo>
                <a:cubicBezTo>
                  <a:pt x="127000" y="1788583"/>
                  <a:pt x="116417" y="1772708"/>
                  <a:pt x="116417" y="1756833"/>
                </a:cubicBezTo>
                <a:lnTo>
                  <a:pt x="116417" y="597958"/>
                </a:lnTo>
                <a:lnTo>
                  <a:pt x="1740958" y="597958"/>
                </a:lnTo>
                <a:lnTo>
                  <a:pt x="1740958" y="1756833"/>
                </a:lnTo>
                <a:close/>
                <a:moveTo>
                  <a:pt x="635000" y="1402292"/>
                </a:moveTo>
                <a:lnTo>
                  <a:pt x="338667" y="1402292"/>
                </a:lnTo>
                <a:cubicBezTo>
                  <a:pt x="322792" y="1402292"/>
                  <a:pt x="306917" y="1407583"/>
                  <a:pt x="296333" y="1418167"/>
                </a:cubicBezTo>
                <a:cubicBezTo>
                  <a:pt x="285750" y="1428750"/>
                  <a:pt x="280458" y="1444625"/>
                  <a:pt x="280458" y="1460500"/>
                </a:cubicBezTo>
                <a:cubicBezTo>
                  <a:pt x="280458" y="1492250"/>
                  <a:pt x="306917" y="1513417"/>
                  <a:pt x="333375" y="1513417"/>
                </a:cubicBezTo>
                <a:lnTo>
                  <a:pt x="635000" y="1513417"/>
                </a:lnTo>
                <a:cubicBezTo>
                  <a:pt x="650875" y="1513417"/>
                  <a:pt x="666750" y="1508125"/>
                  <a:pt x="677333" y="1497542"/>
                </a:cubicBezTo>
                <a:cubicBezTo>
                  <a:pt x="687917" y="1486958"/>
                  <a:pt x="693208" y="1471083"/>
                  <a:pt x="693208" y="1455208"/>
                </a:cubicBezTo>
                <a:cubicBezTo>
                  <a:pt x="693208" y="1428750"/>
                  <a:pt x="666750" y="1402292"/>
                  <a:pt x="635000" y="1402292"/>
                </a:cubicBezTo>
                <a:close/>
                <a:moveTo>
                  <a:pt x="825500" y="1111250"/>
                </a:moveTo>
                <a:lnTo>
                  <a:pt x="338667" y="1111250"/>
                </a:lnTo>
                <a:cubicBezTo>
                  <a:pt x="322792" y="1111250"/>
                  <a:pt x="306917" y="1116542"/>
                  <a:pt x="296333" y="1127125"/>
                </a:cubicBezTo>
                <a:cubicBezTo>
                  <a:pt x="285750" y="1137708"/>
                  <a:pt x="280458" y="1153583"/>
                  <a:pt x="280458" y="1169458"/>
                </a:cubicBezTo>
                <a:cubicBezTo>
                  <a:pt x="280458" y="1201208"/>
                  <a:pt x="306917" y="1222375"/>
                  <a:pt x="338667" y="1227667"/>
                </a:cubicBezTo>
                <a:lnTo>
                  <a:pt x="825500" y="1227667"/>
                </a:lnTo>
                <a:cubicBezTo>
                  <a:pt x="857250" y="1227667"/>
                  <a:pt x="883708" y="1201208"/>
                  <a:pt x="883708" y="1169458"/>
                </a:cubicBezTo>
                <a:cubicBezTo>
                  <a:pt x="883708" y="1137708"/>
                  <a:pt x="857250" y="1111250"/>
                  <a:pt x="825500" y="1111250"/>
                </a:cubicBezTo>
                <a:close/>
                <a:moveTo>
                  <a:pt x="1460500" y="1148292"/>
                </a:moveTo>
                <a:lnTo>
                  <a:pt x="1238250" y="1386417"/>
                </a:lnTo>
                <a:lnTo>
                  <a:pt x="1153583" y="1301750"/>
                </a:lnTo>
                <a:cubicBezTo>
                  <a:pt x="1132417" y="1280583"/>
                  <a:pt x="1095375" y="1280583"/>
                  <a:pt x="1074208" y="1301750"/>
                </a:cubicBezTo>
                <a:cubicBezTo>
                  <a:pt x="1063625" y="1312333"/>
                  <a:pt x="1058333" y="1322917"/>
                  <a:pt x="1058333" y="1338792"/>
                </a:cubicBezTo>
                <a:cubicBezTo>
                  <a:pt x="1058333" y="1354667"/>
                  <a:pt x="1063625" y="1370542"/>
                  <a:pt x="1074208" y="1381125"/>
                </a:cubicBezTo>
                <a:lnTo>
                  <a:pt x="1201208" y="1508125"/>
                </a:lnTo>
                <a:cubicBezTo>
                  <a:pt x="1211792" y="1518708"/>
                  <a:pt x="1227667" y="1524000"/>
                  <a:pt x="1243542" y="1524000"/>
                </a:cubicBezTo>
                <a:cubicBezTo>
                  <a:pt x="1248833" y="1524000"/>
                  <a:pt x="1259417" y="1524000"/>
                  <a:pt x="1264708" y="1518708"/>
                </a:cubicBezTo>
                <a:cubicBezTo>
                  <a:pt x="1275292" y="1513417"/>
                  <a:pt x="1280583" y="1513417"/>
                  <a:pt x="1285875" y="1502833"/>
                </a:cubicBezTo>
                <a:lnTo>
                  <a:pt x="1545167" y="1227667"/>
                </a:lnTo>
                <a:cubicBezTo>
                  <a:pt x="1555750" y="1217083"/>
                  <a:pt x="1561042" y="1201208"/>
                  <a:pt x="1561042" y="1185333"/>
                </a:cubicBezTo>
                <a:cubicBezTo>
                  <a:pt x="1561042" y="1169458"/>
                  <a:pt x="1555750" y="1153583"/>
                  <a:pt x="1539875" y="1148292"/>
                </a:cubicBezTo>
                <a:cubicBezTo>
                  <a:pt x="1513417" y="1121833"/>
                  <a:pt x="1481667" y="1127125"/>
                  <a:pt x="1460500" y="1148292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sz="20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1F756F-B842-C32D-42DC-096EF81E4DED}"/>
              </a:ext>
            </a:extLst>
          </p:cNvPr>
          <p:cNvSpPr txBox="1"/>
          <p:nvPr/>
        </p:nvSpPr>
        <p:spPr>
          <a:xfrm>
            <a:off x="5388809" y="5766523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+mj-ea"/>
                <a:ea typeface="+mj-ea"/>
              </a:rPr>
              <a:t>企业文化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A09A473-B873-8D7C-B8BF-1621B61D47A9}"/>
              </a:ext>
            </a:extLst>
          </p:cNvPr>
          <p:cNvSpPr txBox="1"/>
          <p:nvPr/>
        </p:nvSpPr>
        <p:spPr>
          <a:xfrm>
            <a:off x="2412223" y="4899141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精神文化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0422DDF-85EF-A949-2920-E3AE2F0F23D8}"/>
              </a:ext>
            </a:extLst>
          </p:cNvPr>
          <p:cNvSpPr txBox="1"/>
          <p:nvPr/>
        </p:nvSpPr>
        <p:spPr>
          <a:xfrm>
            <a:off x="2001855" y="5252573"/>
            <a:ext cx="2031325" cy="657809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</a:rPr>
              <a:t>树立企业的外部形象</a:t>
            </a:r>
            <a:endParaRPr lang="en-US" altLang="zh-CN" sz="1600" b="0" i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</a:rPr>
              <a:t>树立以人为本的思想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5C81EC1A-4ABE-D5F8-1672-F28E8F966B67}"/>
              </a:ext>
            </a:extLst>
          </p:cNvPr>
          <p:cNvSpPr txBox="1"/>
          <p:nvPr/>
        </p:nvSpPr>
        <p:spPr>
          <a:xfrm>
            <a:off x="8495173" y="4899141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行为文化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6383655D-173D-7D2D-451D-850D6102F5D3}"/>
              </a:ext>
            </a:extLst>
          </p:cNvPr>
          <p:cNvSpPr txBox="1"/>
          <p:nvPr/>
        </p:nvSpPr>
        <p:spPr>
          <a:xfrm>
            <a:off x="8084805" y="5252573"/>
            <a:ext cx="2031325" cy="657809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树立企业的外部形象</a:t>
            </a:r>
            <a:endParaRPr lang="en-US" altLang="zh-CN"/>
          </a:p>
          <a:p>
            <a:r>
              <a:rPr lang="zh-CN" altLang="en-US"/>
              <a:t>树立以人为本的思想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7E1A348-1F67-DD32-BBA2-6BFFD904E03A}"/>
              </a:ext>
            </a:extLst>
          </p:cNvPr>
          <p:cNvSpPr txBox="1"/>
          <p:nvPr/>
        </p:nvSpPr>
        <p:spPr>
          <a:xfrm>
            <a:off x="5568013" y="3166481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>
                <a:latin typeface="+mj-ea"/>
                <a:ea typeface="+mj-ea"/>
              </a:rPr>
              <a:t>制度文化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A36996F-BE46-72A3-8DAF-EF6CDE89FC23}"/>
              </a:ext>
            </a:extLst>
          </p:cNvPr>
          <p:cNvSpPr txBox="1"/>
          <p:nvPr/>
        </p:nvSpPr>
        <p:spPr>
          <a:xfrm>
            <a:off x="5157645" y="3519913"/>
            <a:ext cx="2031325" cy="657809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</a:defRPr>
            </a:lvl1pPr>
          </a:lstStyle>
          <a:p>
            <a:r>
              <a:rPr lang="zh-CN" altLang="en-US"/>
              <a:t>树立企业的外部形象</a:t>
            </a:r>
            <a:endParaRPr lang="en-US" altLang="zh-CN"/>
          </a:p>
          <a:p>
            <a:r>
              <a:rPr lang="zh-CN" altLang="en-US"/>
              <a:t>树立以人为本的思想</a:t>
            </a:r>
          </a:p>
        </p:txBody>
      </p:sp>
    </p:spTree>
    <p:extLst>
      <p:ext uri="{BB962C8B-B14F-4D97-AF65-F5344CB8AC3E}">
        <p14:creationId xmlns:p14="http://schemas.microsoft.com/office/powerpoint/2010/main" val="225016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A94B246-F903-FA01-1CD2-F3EDC73E5698}"/>
              </a:ext>
            </a:extLst>
          </p:cNvPr>
          <p:cNvGrpSpPr/>
          <p:nvPr/>
        </p:nvGrpSpPr>
        <p:grpSpPr>
          <a:xfrm>
            <a:off x="10790325" y="1130300"/>
            <a:ext cx="522226" cy="79375"/>
            <a:chOff x="8115161" y="-312504"/>
            <a:chExt cx="236852" cy="360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605A2B9-D701-5D77-A51C-3957FA57C3E7}"/>
                </a:ext>
              </a:extLst>
            </p:cNvPr>
            <p:cNvSpPr/>
            <p:nvPr/>
          </p:nvSpPr>
          <p:spPr>
            <a:xfrm>
              <a:off x="8316013" y="-312504"/>
              <a:ext cx="36000" cy="36000"/>
            </a:xfrm>
            <a:prstGeom prst="ellipse">
              <a:avLst/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C5F807B-ED86-E7E3-E350-A199485C6634}"/>
                </a:ext>
              </a:extLst>
            </p:cNvPr>
            <p:cNvSpPr/>
            <p:nvPr/>
          </p:nvSpPr>
          <p:spPr>
            <a:xfrm>
              <a:off x="8249063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17F7086-ABE1-344A-1DC3-42C1535842D3}"/>
                </a:ext>
              </a:extLst>
            </p:cNvPr>
            <p:cNvSpPr/>
            <p:nvPr/>
          </p:nvSpPr>
          <p:spPr>
            <a:xfrm>
              <a:off x="8182112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8B92D52-D2E3-9334-08DE-900799D8D13B}"/>
                </a:ext>
              </a:extLst>
            </p:cNvPr>
            <p:cNvSpPr/>
            <p:nvPr/>
          </p:nvSpPr>
          <p:spPr>
            <a:xfrm>
              <a:off x="8115161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AB4ED73-40E5-38C9-83B5-0CD26D2EC7F2}"/>
              </a:ext>
            </a:extLst>
          </p:cNvPr>
          <p:cNvSpPr txBox="1"/>
          <p:nvPr/>
        </p:nvSpPr>
        <p:spPr>
          <a:xfrm>
            <a:off x="5975498" y="3030281"/>
            <a:ext cx="4698722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b="1">
                <a:solidFill>
                  <a:schemeClr val="accent1"/>
                </a:solidFill>
                <a:latin typeface="+mj-ea"/>
                <a:ea typeface="+mj-ea"/>
              </a:rPr>
              <a:t>员工守则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A16155-F326-CBC6-BF47-A2C088A455D4}"/>
              </a:ext>
            </a:extLst>
          </p:cNvPr>
          <p:cNvGrpSpPr/>
          <p:nvPr/>
        </p:nvGrpSpPr>
        <p:grpSpPr>
          <a:xfrm>
            <a:off x="6096000" y="4854478"/>
            <a:ext cx="4210468" cy="45719"/>
            <a:chOff x="2776146" y="-924309"/>
            <a:chExt cx="4210468" cy="4571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4B1C550-986F-5E02-0CED-3F773CCD3853}"/>
                </a:ext>
              </a:extLst>
            </p:cNvPr>
            <p:cNvSpPr/>
            <p:nvPr/>
          </p:nvSpPr>
          <p:spPr>
            <a:xfrm>
              <a:off x="2776146" y="-924309"/>
              <a:ext cx="335381" cy="45719"/>
            </a:xfrm>
            <a:prstGeom prst="roundRect">
              <a:avLst>
                <a:gd name="adj" fmla="val 50000"/>
              </a:avLst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994371A-B782-317D-287A-122665A62E11}"/>
                </a:ext>
              </a:extLst>
            </p:cNvPr>
            <p:cNvCxnSpPr>
              <a:cxnSpLocks/>
            </p:cNvCxnSpPr>
            <p:nvPr/>
          </p:nvCxnSpPr>
          <p:spPr>
            <a:xfrm>
              <a:off x="3063902" y="-901450"/>
              <a:ext cx="3922712" cy="0"/>
            </a:xfrm>
            <a:prstGeom prst="line">
              <a:avLst/>
            </a:prstGeom>
            <a:ln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1A5176B-555D-411D-B9F2-BE932FA55E7A}"/>
              </a:ext>
            </a:extLst>
          </p:cNvPr>
          <p:cNvSpPr txBox="1"/>
          <p:nvPr/>
        </p:nvSpPr>
        <p:spPr>
          <a:xfrm>
            <a:off x="5946923" y="1706842"/>
            <a:ext cx="2553904" cy="2646878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16600">
                <a:ln w="15875">
                  <a:gradFill>
                    <a:gsLst>
                      <a:gs pos="0">
                        <a:srgbClr val="00A3FE"/>
                      </a:gs>
                      <a:gs pos="64000">
                        <a:srgbClr val="00A3FE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03</a:t>
            </a:r>
            <a:endParaRPr lang="zh-CN" altLang="en-US" sz="16600">
              <a:ln w="15875">
                <a:gradFill>
                  <a:gsLst>
                    <a:gs pos="0">
                      <a:srgbClr val="00A3FE"/>
                    </a:gs>
                    <a:gs pos="64000">
                      <a:srgbClr val="00A3FE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C769FB8-D106-42FA-E2FE-4524B174AEE2}"/>
              </a:ext>
            </a:extLst>
          </p:cNvPr>
          <p:cNvSpPr txBox="1"/>
          <p:nvPr/>
        </p:nvSpPr>
        <p:spPr>
          <a:xfrm>
            <a:off x="5982641" y="4311811"/>
            <a:ext cx="230864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defRPr>
            </a:lvl1pPr>
          </a:lstStyle>
          <a:p>
            <a:r>
              <a:rPr lang="en-US" altLang="zh-CN"/>
              <a:t>Employee rules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70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D8B3AF7-3C03-A917-752E-9D1D0AD191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员工守则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6031F-731E-AFA8-8007-16FE54E9ADEC}"/>
              </a:ext>
            </a:extLst>
          </p:cNvPr>
          <p:cNvSpPr/>
          <p:nvPr/>
        </p:nvSpPr>
        <p:spPr>
          <a:xfrm>
            <a:off x="755782" y="2303578"/>
            <a:ext cx="3928239" cy="3928239"/>
          </a:xfrm>
          <a:prstGeom prst="rect">
            <a:avLst/>
          </a:prstGeom>
          <a:solidFill>
            <a:srgbClr val="00A3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" name="图片 3" descr="图片包含 游戏机, 床&#10;&#10;描述已自动生成">
            <a:extLst>
              <a:ext uri="{FF2B5EF4-FFF2-40B4-BE49-F238E27FC236}">
                <a16:creationId xmlns:a16="http://schemas.microsoft.com/office/drawing/2014/main" id="{D8526249-3ACF-7674-042A-C5E77408D1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81" t="-736" r="33969" b="736"/>
          <a:stretch/>
        </p:blipFill>
        <p:spPr>
          <a:xfrm>
            <a:off x="660400" y="2205861"/>
            <a:ext cx="3928239" cy="3928239"/>
          </a:xfrm>
          <a:prstGeom prst="rect">
            <a:avLst/>
          </a:prstGeom>
          <a:effectLst>
            <a:outerShdw blurRad="317500" dist="228600" dir="5400000" algn="ctr" rotWithShape="0">
              <a:srgbClr val="00A3FE">
                <a:alpha val="14000"/>
              </a:srgbClr>
            </a:outerShdw>
          </a:effectLst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EE6AE84B-1AC8-632B-063F-D907E293AF10}"/>
              </a:ext>
            </a:extLst>
          </p:cNvPr>
          <p:cNvSpPr/>
          <p:nvPr/>
        </p:nvSpPr>
        <p:spPr>
          <a:xfrm>
            <a:off x="6024563" y="2252918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形象规范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1787313-4AEB-D4EB-2AE3-5A457D3CF212}"/>
              </a:ext>
            </a:extLst>
          </p:cNvPr>
          <p:cNvSpPr txBox="1"/>
          <p:nvPr/>
        </p:nvSpPr>
        <p:spPr>
          <a:xfrm>
            <a:off x="5926741" y="2905034"/>
            <a:ext cx="5674709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服装正规、整洁、无污渍，扣子齐全，不漏扣、错扣；鞋、袜保持干净，鞋面洁净，在工作场所不赤脚，不穿拖鞋，不穿短裤；保持口腔清洁，工作前忌食葱、蒜等有刺激性气味的食品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0FC38A3-6E77-0B35-136F-C985F19C2EA0}"/>
              </a:ext>
            </a:extLst>
          </p:cNvPr>
          <p:cNvSpPr/>
          <p:nvPr/>
        </p:nvSpPr>
        <p:spPr>
          <a:xfrm>
            <a:off x="6024563" y="4710113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岗位规范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FBBC4AB-3DF8-CCF1-F62A-8400E4403773}"/>
              </a:ext>
            </a:extLst>
          </p:cNvPr>
          <p:cNvSpPr txBox="1"/>
          <p:nvPr/>
        </p:nvSpPr>
        <p:spPr>
          <a:xfrm>
            <a:off x="5926741" y="5362229"/>
            <a:ext cx="5674709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 sz="1600"/>
              <a:t>遵守上班时间，因故迟到和请假的，必须事先电话联络在办公室内保持安静，不得大声喧哗；重要的记录、证据等文件必须根据公司文件管理制度归档</a:t>
            </a:r>
          </a:p>
        </p:txBody>
      </p:sp>
    </p:spTree>
    <p:extLst>
      <p:ext uri="{BB962C8B-B14F-4D97-AF65-F5344CB8AC3E}">
        <p14:creationId xmlns:p14="http://schemas.microsoft.com/office/powerpoint/2010/main" val="1361297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260EB33-8286-BF1B-2E46-46DC4B907B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员工守则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5216C95-0F9C-25C1-9194-AE9568D7C15F}"/>
              </a:ext>
            </a:extLst>
          </p:cNvPr>
          <p:cNvSpPr/>
          <p:nvPr/>
        </p:nvSpPr>
        <p:spPr>
          <a:xfrm>
            <a:off x="660400" y="2228850"/>
            <a:ext cx="3454400" cy="1461434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B1C8F7C-2E0D-AF37-7E45-342A9F3B5972}"/>
              </a:ext>
            </a:extLst>
          </p:cNvPr>
          <p:cNvCxnSpPr>
            <a:cxnSpLocks/>
          </p:cNvCxnSpPr>
          <p:nvPr/>
        </p:nvCxnSpPr>
        <p:spPr>
          <a:xfrm>
            <a:off x="2168555" y="2441045"/>
            <a:ext cx="438091" cy="0"/>
          </a:xfrm>
          <a:prstGeom prst="line">
            <a:avLst/>
          </a:prstGeom>
          <a:ln w="15875" cap="rnd">
            <a:solidFill>
              <a:srgbClr val="00A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428AD451-F3D5-E37D-18C1-8F5E807DBECF}"/>
              </a:ext>
            </a:extLst>
          </p:cNvPr>
          <p:cNvSpPr/>
          <p:nvPr/>
        </p:nvSpPr>
        <p:spPr>
          <a:xfrm>
            <a:off x="1612900" y="1586962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语言规范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E7D9167C-2C3F-CCEF-76D8-96E6117DDB54}"/>
              </a:ext>
            </a:extLst>
          </p:cNvPr>
          <p:cNvSpPr/>
          <p:nvPr/>
        </p:nvSpPr>
        <p:spPr>
          <a:xfrm>
            <a:off x="4362450" y="2228850"/>
            <a:ext cx="3454400" cy="1461434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8DE31531-9447-E452-7FBC-B1F5032C92EA}"/>
              </a:ext>
            </a:extLst>
          </p:cNvPr>
          <p:cNvCxnSpPr>
            <a:cxnSpLocks/>
          </p:cNvCxnSpPr>
          <p:nvPr/>
        </p:nvCxnSpPr>
        <p:spPr>
          <a:xfrm>
            <a:off x="5870605" y="2441045"/>
            <a:ext cx="438091" cy="0"/>
          </a:xfrm>
          <a:prstGeom prst="line">
            <a:avLst/>
          </a:prstGeom>
          <a:ln w="15875" cap="rnd">
            <a:solidFill>
              <a:srgbClr val="00A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BCEED11-5D4A-6B70-B432-F3927456DFCB}"/>
              </a:ext>
            </a:extLst>
          </p:cNvPr>
          <p:cNvSpPr/>
          <p:nvPr/>
        </p:nvSpPr>
        <p:spPr>
          <a:xfrm>
            <a:off x="5314950" y="1586962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社交规范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7A703EE-B557-A751-06BC-8FEB86E78BA1}"/>
              </a:ext>
            </a:extLst>
          </p:cNvPr>
          <p:cNvSpPr/>
          <p:nvPr/>
        </p:nvSpPr>
        <p:spPr>
          <a:xfrm>
            <a:off x="8064500" y="2228850"/>
            <a:ext cx="3454400" cy="1461434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6297048E-515A-28C8-B98E-4806C1B04695}"/>
              </a:ext>
            </a:extLst>
          </p:cNvPr>
          <p:cNvCxnSpPr>
            <a:cxnSpLocks/>
          </p:cNvCxnSpPr>
          <p:nvPr/>
        </p:nvCxnSpPr>
        <p:spPr>
          <a:xfrm>
            <a:off x="9572655" y="2441045"/>
            <a:ext cx="438091" cy="0"/>
          </a:xfrm>
          <a:prstGeom prst="line">
            <a:avLst/>
          </a:prstGeom>
          <a:ln w="15875" cap="rnd">
            <a:solidFill>
              <a:srgbClr val="00A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AAAD005-D49F-8712-AEE7-EEB68BC85652}"/>
              </a:ext>
            </a:extLst>
          </p:cNvPr>
          <p:cNvSpPr/>
          <p:nvPr/>
        </p:nvSpPr>
        <p:spPr>
          <a:xfrm>
            <a:off x="9017000" y="1586962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会议规范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0EE790F7-1E72-1D6D-8460-3E5497CB0582}"/>
              </a:ext>
            </a:extLst>
          </p:cNvPr>
          <p:cNvSpPr/>
          <p:nvPr/>
        </p:nvSpPr>
        <p:spPr>
          <a:xfrm>
            <a:off x="660400" y="4774266"/>
            <a:ext cx="3454400" cy="1461434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28BE4E5-80AC-7CCD-85D5-442575097095}"/>
              </a:ext>
            </a:extLst>
          </p:cNvPr>
          <p:cNvCxnSpPr>
            <a:cxnSpLocks/>
          </p:cNvCxnSpPr>
          <p:nvPr/>
        </p:nvCxnSpPr>
        <p:spPr>
          <a:xfrm>
            <a:off x="2168555" y="4986461"/>
            <a:ext cx="438091" cy="0"/>
          </a:xfrm>
          <a:prstGeom prst="line">
            <a:avLst/>
          </a:prstGeom>
          <a:ln w="15875" cap="rnd">
            <a:solidFill>
              <a:srgbClr val="00A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E6BF96C-C5C1-83A6-3B73-1418DDD607BA}"/>
              </a:ext>
            </a:extLst>
          </p:cNvPr>
          <p:cNvSpPr/>
          <p:nvPr/>
        </p:nvSpPr>
        <p:spPr>
          <a:xfrm>
            <a:off x="1612900" y="4132378"/>
            <a:ext cx="1549400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卫生环境</a:t>
            </a: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AB9F0B78-3036-5714-131A-161EBCC5F779}"/>
              </a:ext>
            </a:extLst>
          </p:cNvPr>
          <p:cNvGrpSpPr/>
          <p:nvPr/>
        </p:nvGrpSpPr>
        <p:grpSpPr>
          <a:xfrm>
            <a:off x="4362450" y="4132378"/>
            <a:ext cx="3454400" cy="2103322"/>
            <a:chOff x="4297363" y="1586962"/>
            <a:chExt cx="3454400" cy="2103322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55C114D2-CAF5-344C-051C-61F646C72779}"/>
                </a:ext>
              </a:extLst>
            </p:cNvPr>
            <p:cNvSpPr/>
            <p:nvPr/>
          </p:nvSpPr>
          <p:spPr>
            <a:xfrm>
              <a:off x="4297363" y="2228850"/>
              <a:ext cx="3454400" cy="1461434"/>
            </a:xfrm>
            <a:prstGeom prst="roundRect">
              <a:avLst>
                <a:gd name="adj" fmla="val 4326"/>
              </a:avLst>
            </a:prstGeom>
            <a:gradFill flip="none" rotWithShape="1">
              <a:gsLst>
                <a:gs pos="50000">
                  <a:srgbClr val="FFFFFF">
                    <a:alpha val="0"/>
                  </a:srgb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rgbClr val="00A3FE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CFC6C513-0CF7-3DEC-6949-0D20D8330EAC}"/>
                </a:ext>
              </a:extLst>
            </p:cNvPr>
            <p:cNvCxnSpPr>
              <a:cxnSpLocks/>
            </p:cNvCxnSpPr>
            <p:nvPr/>
          </p:nvCxnSpPr>
          <p:spPr>
            <a:xfrm>
              <a:off x="5805518" y="2441045"/>
              <a:ext cx="438091" cy="0"/>
            </a:xfrm>
            <a:prstGeom prst="line">
              <a:avLst/>
            </a:prstGeom>
            <a:ln w="15875" cap="rnd"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7D8904EE-6AAA-7AFE-4C9E-1FA78D2026FA}"/>
                </a:ext>
              </a:extLst>
            </p:cNvPr>
            <p:cNvSpPr/>
            <p:nvPr/>
          </p:nvSpPr>
          <p:spPr>
            <a:xfrm>
              <a:off x="5249863" y="1586962"/>
              <a:ext cx="1549400" cy="434975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57200" dist="177800" dir="5400000" sx="95000" sy="95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/>
                <a:t>上网规定</a:t>
              </a: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8E1471C-8AD2-C56F-A108-E2BF8450FF6A}"/>
              </a:ext>
            </a:extLst>
          </p:cNvPr>
          <p:cNvGrpSpPr/>
          <p:nvPr/>
        </p:nvGrpSpPr>
        <p:grpSpPr>
          <a:xfrm>
            <a:off x="8064500" y="4132378"/>
            <a:ext cx="3454400" cy="2103322"/>
            <a:chOff x="8064500" y="1586962"/>
            <a:chExt cx="3454400" cy="2103322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E0CC5E6-13D8-894A-E422-30189B0AFC7C}"/>
                </a:ext>
              </a:extLst>
            </p:cNvPr>
            <p:cNvSpPr/>
            <p:nvPr/>
          </p:nvSpPr>
          <p:spPr>
            <a:xfrm>
              <a:off x="8064500" y="2228850"/>
              <a:ext cx="3454400" cy="1461434"/>
            </a:xfrm>
            <a:prstGeom prst="roundRect">
              <a:avLst>
                <a:gd name="adj" fmla="val 4326"/>
              </a:avLst>
            </a:prstGeom>
            <a:gradFill flip="none" rotWithShape="1">
              <a:gsLst>
                <a:gs pos="50000">
                  <a:srgbClr val="FFFFFF">
                    <a:alpha val="0"/>
                  </a:srgbClr>
                </a:gs>
                <a:gs pos="0">
                  <a:schemeClr val="bg1"/>
                </a:gs>
                <a:gs pos="100000">
                  <a:schemeClr val="bg1">
                    <a:alpha val="80000"/>
                  </a:schemeClr>
                </a:gs>
              </a:gsLst>
              <a:lin ang="2700000" scaled="1"/>
              <a:tileRect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rgbClr val="00A3FE">
                  <a:alpha val="1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D0A57D12-9CA6-D00B-F171-112EAFF13F8E}"/>
                </a:ext>
              </a:extLst>
            </p:cNvPr>
            <p:cNvCxnSpPr>
              <a:cxnSpLocks/>
            </p:cNvCxnSpPr>
            <p:nvPr/>
          </p:nvCxnSpPr>
          <p:spPr>
            <a:xfrm>
              <a:off x="9572655" y="2441045"/>
              <a:ext cx="438091" cy="0"/>
            </a:xfrm>
            <a:prstGeom prst="line">
              <a:avLst/>
            </a:prstGeom>
            <a:ln w="15875" cap="rnd"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AA96A69-F53A-EBBC-067A-2765AA903178}"/>
                </a:ext>
              </a:extLst>
            </p:cNvPr>
            <p:cNvSpPr/>
            <p:nvPr/>
          </p:nvSpPr>
          <p:spPr>
            <a:xfrm>
              <a:off x="9017000" y="1586962"/>
              <a:ext cx="1549400" cy="434975"/>
            </a:xfrm>
            <a:prstGeom prst="roundRect">
              <a:avLst>
                <a:gd name="adj" fmla="val 50000"/>
              </a:avLst>
            </a:prstGeom>
            <a:ln>
              <a:noFill/>
            </a:ln>
            <a:effectLst>
              <a:outerShdw blurRad="457200" dist="177800" dir="5400000" sx="95000" sy="95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zh-CN" altLang="en-US"/>
                <a:t>人际关系</a:t>
              </a:r>
            </a:p>
          </p:txBody>
        </p:sp>
      </p:grpSp>
      <p:sp>
        <p:nvSpPr>
          <p:cNvPr id="30" name="文本框 29">
            <a:extLst>
              <a:ext uri="{FF2B5EF4-FFF2-40B4-BE49-F238E27FC236}">
                <a16:creationId xmlns:a16="http://schemas.microsoft.com/office/drawing/2014/main" id="{28B38C38-FF12-657E-9BAE-D1C89F661C0D}"/>
              </a:ext>
            </a:extLst>
          </p:cNvPr>
          <p:cNvSpPr txBox="1"/>
          <p:nvPr/>
        </p:nvSpPr>
        <p:spPr>
          <a:xfrm>
            <a:off x="827315" y="2596370"/>
            <a:ext cx="3120571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提倡讲普通话，严禁说脏话、忌语，用谦虚态度倾听、不要随意打断别人的话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3C01CDC-0E57-298C-8A88-F539094F4B4F}"/>
              </a:ext>
            </a:extLst>
          </p:cNvPr>
          <p:cNvSpPr txBox="1"/>
          <p:nvPr/>
        </p:nvSpPr>
        <p:spPr>
          <a:xfrm>
            <a:off x="4518026" y="2595504"/>
            <a:ext cx="3143248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热心引导，为来访者提供准确的联系人、联系电话和地址或引导到要去的部门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1F4C954-0A74-A51E-3EB4-D8DA7003A709}"/>
              </a:ext>
            </a:extLst>
          </p:cNvPr>
          <p:cNvSpPr txBox="1"/>
          <p:nvPr/>
        </p:nvSpPr>
        <p:spPr>
          <a:xfrm>
            <a:off x="8153311" y="2595504"/>
            <a:ext cx="327677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事先阅读会议通知或做好准备，针对会议汇报工作或发表自己的意见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DDE406A-3AE0-F806-B92B-83DB333181F3}"/>
              </a:ext>
            </a:extLst>
          </p:cNvPr>
          <p:cNvSpPr txBox="1"/>
          <p:nvPr/>
        </p:nvSpPr>
        <p:spPr>
          <a:xfrm>
            <a:off x="819884" y="5110152"/>
            <a:ext cx="3294916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定期清理办公场所和个人卫生将本人工作场所物品区分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36D6E0A-BB66-2FDE-286E-E6AD24A73527}"/>
              </a:ext>
            </a:extLst>
          </p:cNvPr>
          <p:cNvSpPr txBox="1"/>
          <p:nvPr/>
        </p:nvSpPr>
        <p:spPr>
          <a:xfrm>
            <a:off x="4518026" y="5107311"/>
            <a:ext cx="3143248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热心引导，为来访者提供准确的联系人、联系电话和地址或引导到要去的部门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3BFBDF4-7DE8-EB57-3FC9-BD943AEB175C}"/>
              </a:ext>
            </a:extLst>
          </p:cNvPr>
          <p:cNvSpPr txBox="1"/>
          <p:nvPr/>
        </p:nvSpPr>
        <p:spPr>
          <a:xfrm>
            <a:off x="8153311" y="5110152"/>
            <a:ext cx="327677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事先阅读会议通知或做好准备，针对会议汇报工作或发表自己的意见</a:t>
            </a:r>
          </a:p>
        </p:txBody>
      </p:sp>
    </p:spTree>
    <p:extLst>
      <p:ext uri="{BB962C8B-B14F-4D97-AF65-F5344CB8AC3E}">
        <p14:creationId xmlns:p14="http://schemas.microsoft.com/office/powerpoint/2010/main" val="1611230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778F1F-8995-033E-7542-230B87F5B8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员工守则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B1037720-E9B4-DCA5-8FFE-17D5E87B1474}"/>
              </a:ext>
            </a:extLst>
          </p:cNvPr>
          <p:cNvSpPr/>
          <p:nvPr/>
        </p:nvSpPr>
        <p:spPr>
          <a:xfrm>
            <a:off x="660400" y="1815214"/>
            <a:ext cx="6471116" cy="2103643"/>
          </a:xfrm>
          <a:prstGeom prst="roundRect">
            <a:avLst>
              <a:gd name="adj" fmla="val 1724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图片 3" descr="图片包含 游戏机, 床&#10;&#10;描述已自动生成">
            <a:extLst>
              <a:ext uri="{FF2B5EF4-FFF2-40B4-BE49-F238E27FC236}">
                <a16:creationId xmlns:a16="http://schemas.microsoft.com/office/drawing/2014/main" id="{B031419A-C4FD-A590-E12B-58CBB8F996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5832" y="1817054"/>
            <a:ext cx="3903068" cy="2101803"/>
          </a:xfrm>
          <a:prstGeom prst="rect">
            <a:avLst/>
          </a:prstGeom>
          <a:effectLst>
            <a:outerShdw blurRad="317500" dist="228600" dir="5400000" algn="ctr" rotWithShape="0">
              <a:srgbClr val="00A3FE">
                <a:alpha val="14000"/>
              </a:srgbClr>
            </a:outerShdw>
          </a:effectLst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3E6518B5-F26F-60A2-7E2C-499490908764}"/>
              </a:ext>
            </a:extLst>
          </p:cNvPr>
          <p:cNvSpPr/>
          <p:nvPr/>
        </p:nvSpPr>
        <p:spPr>
          <a:xfrm>
            <a:off x="5047784" y="4132057"/>
            <a:ext cx="6471116" cy="2103643"/>
          </a:xfrm>
          <a:prstGeom prst="roundRect">
            <a:avLst>
              <a:gd name="adj" fmla="val 1724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6" name="图片 5" descr="图片包含 游戏机, 床&#10;&#10;描述已自动生成">
            <a:extLst>
              <a:ext uri="{FF2B5EF4-FFF2-40B4-BE49-F238E27FC236}">
                <a16:creationId xmlns:a16="http://schemas.microsoft.com/office/drawing/2014/main" id="{18FAEE1D-97E8-EC4B-F157-BB33EAE192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400" y="4133897"/>
            <a:ext cx="3903068" cy="2101803"/>
          </a:xfrm>
          <a:prstGeom prst="rect">
            <a:avLst/>
          </a:prstGeom>
          <a:effectLst>
            <a:outerShdw blurRad="317500" dist="228600" dir="5400000" algn="ctr" rotWithShape="0">
              <a:srgbClr val="00A3FE">
                <a:alpha val="14000"/>
              </a:srgb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C2CDB83-4C46-F8AC-5307-B112AC793602}"/>
              </a:ext>
            </a:extLst>
          </p:cNvPr>
          <p:cNvSpPr txBox="1"/>
          <p:nvPr/>
        </p:nvSpPr>
        <p:spPr>
          <a:xfrm>
            <a:off x="819785" y="2069886"/>
            <a:ext cx="156966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职业道德规范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FCDCEB9-6FCF-0559-2FDD-185A508CDD0B}"/>
              </a:ext>
            </a:extLst>
          </p:cNvPr>
          <p:cNvSpPr txBox="1"/>
          <p:nvPr/>
        </p:nvSpPr>
        <p:spPr>
          <a:xfrm>
            <a:off x="819785" y="2450231"/>
            <a:ext cx="5994539" cy="124874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职业道德是员工职业行为的伦理准则。职业道德规范有利于约束职务行为，促进员工自律，提升职业素养；职业道德是员工职业行为的伦理准则。职业道德规范有利于约束职务行为，促进员工自律，提升职业素养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6B0B891-AA3E-BBAB-FD4B-FDA9423D7A31}"/>
              </a:ext>
            </a:extLst>
          </p:cNvPr>
          <p:cNvSpPr txBox="1"/>
          <p:nvPr/>
        </p:nvSpPr>
        <p:spPr>
          <a:xfrm>
            <a:off x="10344785" y="4363506"/>
            <a:ext cx="1107996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工作规范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26F6A66-3EC9-5537-8FD0-8041B66D69D3}"/>
              </a:ext>
            </a:extLst>
          </p:cNvPr>
          <p:cNvSpPr txBox="1"/>
          <p:nvPr/>
        </p:nvSpPr>
        <p:spPr>
          <a:xfrm>
            <a:off x="5401231" y="4732838"/>
            <a:ext cx="6051550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algn="r"/>
            <a:r>
              <a:rPr lang="zh-CN" altLang="en-US"/>
              <a:t>工作规范是完成工作任务、提高工作效率、保证工作质量、确保公工作规范是完成工作任务、提高工作效率、保证工作质量、确保公司有序运营的基础条件。司有序运营的基础条件</a:t>
            </a:r>
          </a:p>
        </p:txBody>
      </p:sp>
    </p:spTree>
    <p:extLst>
      <p:ext uri="{BB962C8B-B14F-4D97-AF65-F5344CB8AC3E}">
        <p14:creationId xmlns:p14="http://schemas.microsoft.com/office/powerpoint/2010/main" val="267315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A94B246-F903-FA01-1CD2-F3EDC73E5698}"/>
              </a:ext>
            </a:extLst>
          </p:cNvPr>
          <p:cNvGrpSpPr/>
          <p:nvPr/>
        </p:nvGrpSpPr>
        <p:grpSpPr>
          <a:xfrm>
            <a:off x="10790325" y="1130300"/>
            <a:ext cx="522226" cy="79375"/>
            <a:chOff x="8115161" y="-312504"/>
            <a:chExt cx="236852" cy="360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605A2B9-D701-5D77-A51C-3957FA57C3E7}"/>
                </a:ext>
              </a:extLst>
            </p:cNvPr>
            <p:cNvSpPr/>
            <p:nvPr/>
          </p:nvSpPr>
          <p:spPr>
            <a:xfrm>
              <a:off x="8316013" y="-312504"/>
              <a:ext cx="36000" cy="36000"/>
            </a:xfrm>
            <a:prstGeom prst="ellipse">
              <a:avLst/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C5F807B-ED86-E7E3-E350-A199485C6634}"/>
                </a:ext>
              </a:extLst>
            </p:cNvPr>
            <p:cNvSpPr/>
            <p:nvPr/>
          </p:nvSpPr>
          <p:spPr>
            <a:xfrm>
              <a:off x="8249063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17F7086-ABE1-344A-1DC3-42C1535842D3}"/>
                </a:ext>
              </a:extLst>
            </p:cNvPr>
            <p:cNvSpPr/>
            <p:nvPr/>
          </p:nvSpPr>
          <p:spPr>
            <a:xfrm>
              <a:off x="8182112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8B92D52-D2E3-9334-08DE-900799D8D13B}"/>
                </a:ext>
              </a:extLst>
            </p:cNvPr>
            <p:cNvSpPr/>
            <p:nvPr/>
          </p:nvSpPr>
          <p:spPr>
            <a:xfrm>
              <a:off x="8115161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AB4ED73-40E5-38C9-83B5-0CD26D2EC7F2}"/>
              </a:ext>
            </a:extLst>
          </p:cNvPr>
          <p:cNvSpPr txBox="1"/>
          <p:nvPr/>
        </p:nvSpPr>
        <p:spPr>
          <a:xfrm>
            <a:off x="5975498" y="3030281"/>
            <a:ext cx="4698722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b="1">
                <a:solidFill>
                  <a:schemeClr val="accent1"/>
                </a:solidFill>
                <a:latin typeface="+mj-ea"/>
                <a:ea typeface="+mj-ea"/>
              </a:rPr>
              <a:t>职场礼仪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A16155-F326-CBC6-BF47-A2C088A455D4}"/>
              </a:ext>
            </a:extLst>
          </p:cNvPr>
          <p:cNvGrpSpPr/>
          <p:nvPr/>
        </p:nvGrpSpPr>
        <p:grpSpPr>
          <a:xfrm>
            <a:off x="6096000" y="4854478"/>
            <a:ext cx="4210468" cy="45719"/>
            <a:chOff x="2776146" y="-924309"/>
            <a:chExt cx="4210468" cy="4571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4B1C550-986F-5E02-0CED-3F773CCD3853}"/>
                </a:ext>
              </a:extLst>
            </p:cNvPr>
            <p:cNvSpPr/>
            <p:nvPr/>
          </p:nvSpPr>
          <p:spPr>
            <a:xfrm>
              <a:off x="2776146" y="-924309"/>
              <a:ext cx="335381" cy="45719"/>
            </a:xfrm>
            <a:prstGeom prst="roundRect">
              <a:avLst>
                <a:gd name="adj" fmla="val 50000"/>
              </a:avLst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994371A-B782-317D-287A-122665A62E11}"/>
                </a:ext>
              </a:extLst>
            </p:cNvPr>
            <p:cNvCxnSpPr>
              <a:cxnSpLocks/>
            </p:cNvCxnSpPr>
            <p:nvPr/>
          </p:nvCxnSpPr>
          <p:spPr>
            <a:xfrm>
              <a:off x="3063902" y="-901450"/>
              <a:ext cx="3922712" cy="0"/>
            </a:xfrm>
            <a:prstGeom prst="line">
              <a:avLst/>
            </a:prstGeom>
            <a:ln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1A5176B-555D-411D-B9F2-BE932FA55E7A}"/>
              </a:ext>
            </a:extLst>
          </p:cNvPr>
          <p:cNvSpPr txBox="1"/>
          <p:nvPr/>
        </p:nvSpPr>
        <p:spPr>
          <a:xfrm>
            <a:off x="5946923" y="1706842"/>
            <a:ext cx="2553904" cy="2646878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16600">
                <a:ln w="15875">
                  <a:gradFill>
                    <a:gsLst>
                      <a:gs pos="0">
                        <a:srgbClr val="00A3FE"/>
                      </a:gs>
                      <a:gs pos="64000">
                        <a:srgbClr val="00A3FE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04</a:t>
            </a:r>
            <a:endParaRPr lang="zh-CN" altLang="en-US" sz="16600">
              <a:ln w="15875">
                <a:gradFill>
                  <a:gsLst>
                    <a:gs pos="0">
                      <a:srgbClr val="00A3FE"/>
                    </a:gs>
                    <a:gs pos="64000">
                      <a:srgbClr val="00A3FE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E5BB587-8CFC-345D-8C5B-B1928651F72A}"/>
              </a:ext>
            </a:extLst>
          </p:cNvPr>
          <p:cNvSpPr txBox="1"/>
          <p:nvPr/>
        </p:nvSpPr>
        <p:spPr>
          <a:xfrm>
            <a:off x="6007248" y="4311711"/>
            <a:ext cx="290098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defRPr>
            </a:lvl1pPr>
          </a:lstStyle>
          <a:p>
            <a:r>
              <a:rPr lang="en-US" altLang="zh-CN"/>
              <a:t>Workplace etiquette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11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396796-B878-57E3-FDC1-BC699A394C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介绍礼节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252B94B2-BD80-BADD-4F2B-447D25F53D4B}"/>
              </a:ext>
            </a:extLst>
          </p:cNvPr>
          <p:cNvSpPr/>
          <p:nvPr/>
        </p:nvSpPr>
        <p:spPr>
          <a:xfrm>
            <a:off x="660400" y="2103608"/>
            <a:ext cx="10869204" cy="4132091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4" name="图片 3" descr="穿白色衣服的小孩&#10;&#10;描述已自动生成">
            <a:extLst>
              <a:ext uri="{FF2B5EF4-FFF2-40B4-BE49-F238E27FC236}">
                <a16:creationId xmlns:a16="http://schemas.microsoft.com/office/drawing/2014/main" id="{23D61401-1728-1166-61F7-10F095830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1" r="17420"/>
          <a:stretch/>
        </p:blipFill>
        <p:spPr>
          <a:xfrm>
            <a:off x="3629291" y="933187"/>
            <a:ext cx="4933418" cy="592481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F96B173-4E12-D047-A78B-8564C7144E57}"/>
              </a:ext>
            </a:extLst>
          </p:cNvPr>
          <p:cNvSpPr txBox="1"/>
          <p:nvPr/>
        </p:nvSpPr>
        <p:spPr>
          <a:xfrm>
            <a:off x="1044715" y="2760827"/>
            <a:ext cx="145424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342900" indent="-342900">
              <a:buClr>
                <a:srgbClr val="00A3FE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正式介绍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77848E4-F635-E8D3-3965-4DCC41349A4E}"/>
              </a:ext>
            </a:extLst>
          </p:cNvPr>
          <p:cNvSpPr txBox="1"/>
          <p:nvPr/>
        </p:nvSpPr>
        <p:spPr>
          <a:xfrm>
            <a:off x="1374793" y="3089745"/>
            <a:ext cx="259713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在介绍时，最好是姓名并提，还可附加简短的说明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ACEDF6C-00DE-1514-1067-049F2B555E4D}"/>
              </a:ext>
            </a:extLst>
          </p:cNvPr>
          <p:cNvSpPr txBox="1"/>
          <p:nvPr/>
        </p:nvSpPr>
        <p:spPr>
          <a:xfrm>
            <a:off x="1044715" y="4298115"/>
            <a:ext cx="1685077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342900" indent="-342900">
              <a:buClr>
                <a:srgbClr val="00A3FE"/>
              </a:buClr>
              <a:buFont typeface="Arial" panose="020B0604020202020204" pitchFamily="34" charset="0"/>
              <a:buChar char="•"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非正式介绍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500D30-BC7D-D3BB-5A43-920E0EDE0D0C}"/>
              </a:ext>
            </a:extLst>
          </p:cNvPr>
          <p:cNvSpPr txBox="1"/>
          <p:nvPr/>
        </p:nvSpPr>
        <p:spPr>
          <a:xfrm>
            <a:off x="1374794" y="4627033"/>
            <a:ext cx="2597132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在介绍时，最好是姓名并提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，</a:t>
            </a: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还可附加简短的说明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00D644-F26A-E6F5-A1FB-3E7D7AE8D5E7}"/>
              </a:ext>
            </a:extLst>
          </p:cNvPr>
          <p:cNvSpPr txBox="1"/>
          <p:nvPr/>
        </p:nvSpPr>
        <p:spPr>
          <a:xfrm>
            <a:off x="8487634" y="2760827"/>
            <a:ext cx="1454244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342900" indent="-342900">
              <a:buClr>
                <a:srgbClr val="00A3FE"/>
              </a:buClr>
              <a:buFont typeface="Arial" panose="020B0604020202020204" pitchFamily="34" charset="0"/>
              <a:buChar char="•"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自我介绍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5A86C8-B77A-313B-CFDA-43090FC72527}"/>
              </a:ext>
            </a:extLst>
          </p:cNvPr>
          <p:cNvSpPr txBox="1"/>
          <p:nvPr/>
        </p:nvSpPr>
        <p:spPr>
          <a:xfrm>
            <a:off x="8817712" y="3089745"/>
            <a:ext cx="244926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在介绍时，最好是姓名并提，还可附加简短的说明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7F29210-427E-E430-B494-6923020B7259}"/>
              </a:ext>
            </a:extLst>
          </p:cNvPr>
          <p:cNvSpPr txBox="1"/>
          <p:nvPr/>
        </p:nvSpPr>
        <p:spPr>
          <a:xfrm>
            <a:off x="8487634" y="4298115"/>
            <a:ext cx="2146742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 marL="342900" indent="-342900">
              <a:buClr>
                <a:srgbClr val="00A3FE"/>
              </a:buClr>
              <a:buFont typeface="Arial" panose="020B0604020202020204" pitchFamily="34" charset="0"/>
              <a:buChar char="•"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介绍时如何应对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4EEEA42-AD2F-4FC5-55C9-F558DD194903}"/>
              </a:ext>
            </a:extLst>
          </p:cNvPr>
          <p:cNvSpPr txBox="1"/>
          <p:nvPr/>
        </p:nvSpPr>
        <p:spPr>
          <a:xfrm>
            <a:off x="8817712" y="4627033"/>
            <a:ext cx="2449268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在介绍时，最好是姓名并提，还可附加简短的说明</a:t>
            </a:r>
            <a:endParaRPr lang="zh-CN" altLang="en-US" sz="16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012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433E4F5-9988-F2F0-BCEB-F4ECE85747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商务餐礼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FF67872D-DFAE-C4FC-1AE9-E3947D25BAC9}"/>
              </a:ext>
            </a:extLst>
          </p:cNvPr>
          <p:cNvSpPr/>
          <p:nvPr/>
        </p:nvSpPr>
        <p:spPr>
          <a:xfrm>
            <a:off x="660400" y="1950945"/>
            <a:ext cx="821401" cy="820365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28" name="图形 28">
            <a:extLst>
              <a:ext uri="{FF2B5EF4-FFF2-40B4-BE49-F238E27FC236}">
                <a16:creationId xmlns:a16="http://schemas.microsoft.com/office/drawing/2014/main" id="{70780107-FFF6-E55B-ABFE-0775ECD5F6BB}"/>
              </a:ext>
            </a:extLst>
          </p:cNvPr>
          <p:cNvGrpSpPr/>
          <p:nvPr/>
        </p:nvGrpSpPr>
        <p:grpSpPr>
          <a:xfrm>
            <a:off x="800700" y="2090727"/>
            <a:ext cx="540801" cy="540800"/>
            <a:chOff x="7644561" y="2218484"/>
            <a:chExt cx="1020698" cy="1020698"/>
          </a:xfrm>
          <a:solidFill>
            <a:schemeClr val="accent1"/>
          </a:solidFill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7757D858-7160-55E9-9BD4-6897CD472262}"/>
                </a:ext>
              </a:extLst>
            </p:cNvPr>
            <p:cNvSpPr/>
            <p:nvPr/>
          </p:nvSpPr>
          <p:spPr>
            <a:xfrm>
              <a:off x="8138447" y="2432501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7A326043-257F-EE99-AC4E-1F10905A07D2}"/>
                </a:ext>
              </a:extLst>
            </p:cNvPr>
            <p:cNvSpPr/>
            <p:nvPr/>
          </p:nvSpPr>
          <p:spPr>
            <a:xfrm>
              <a:off x="8138447" y="2218484"/>
              <a:ext cx="32925" cy="65851"/>
            </a:xfrm>
            <a:custGeom>
              <a:avLst/>
              <a:gdLst>
                <a:gd name="connsiteX0" fmla="*/ 0 w 32925"/>
                <a:gd name="connsiteY0" fmla="*/ 0 h 65851"/>
                <a:gd name="connsiteX1" fmla="*/ 32926 w 32925"/>
                <a:gd name="connsiteY1" fmla="*/ 0 h 65851"/>
                <a:gd name="connsiteX2" fmla="*/ 32926 w 32925"/>
                <a:gd name="connsiteY2" fmla="*/ 65851 h 65851"/>
                <a:gd name="connsiteX3" fmla="*/ 0 w 32925"/>
                <a:gd name="connsiteY3" fmla="*/ 65851 h 6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65851">
                  <a:moveTo>
                    <a:pt x="0" y="0"/>
                  </a:moveTo>
                  <a:lnTo>
                    <a:pt x="32926" y="0"/>
                  </a:lnTo>
                  <a:lnTo>
                    <a:pt x="32926" y="65851"/>
                  </a:lnTo>
                  <a:lnTo>
                    <a:pt x="0" y="65851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B8E43F8-B39B-0C62-19F5-8DD995150937}"/>
                </a:ext>
              </a:extLst>
            </p:cNvPr>
            <p:cNvSpPr/>
            <p:nvPr/>
          </p:nvSpPr>
          <p:spPr>
            <a:xfrm>
              <a:off x="7968657" y="2279174"/>
              <a:ext cx="69847" cy="69846"/>
            </a:xfrm>
            <a:custGeom>
              <a:avLst/>
              <a:gdLst>
                <a:gd name="connsiteX0" fmla="*/ 0 w 69847"/>
                <a:gd name="connsiteY0" fmla="*/ 23280 h 69846"/>
                <a:gd name="connsiteX1" fmla="*/ 23289 w 69847"/>
                <a:gd name="connsiteY1" fmla="*/ 0 h 69846"/>
                <a:gd name="connsiteX2" fmla="*/ 69848 w 69847"/>
                <a:gd name="connsiteY2" fmla="*/ 46559 h 69846"/>
                <a:gd name="connsiteX3" fmla="*/ 46567 w 69847"/>
                <a:gd name="connsiteY3" fmla="*/ 69847 h 6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7" h="69846">
                  <a:moveTo>
                    <a:pt x="0" y="23280"/>
                  </a:moveTo>
                  <a:lnTo>
                    <a:pt x="23289" y="0"/>
                  </a:lnTo>
                  <a:lnTo>
                    <a:pt x="69848" y="46559"/>
                  </a:lnTo>
                  <a:lnTo>
                    <a:pt x="46567" y="69847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6E5D3C11-87D4-2B7B-5D3D-D7328BF7A56D}"/>
                </a:ext>
              </a:extLst>
            </p:cNvPr>
            <p:cNvSpPr/>
            <p:nvPr/>
          </p:nvSpPr>
          <p:spPr>
            <a:xfrm>
              <a:off x="7907966" y="2448964"/>
              <a:ext cx="65851" cy="32925"/>
            </a:xfrm>
            <a:custGeom>
              <a:avLst/>
              <a:gdLst>
                <a:gd name="connsiteX0" fmla="*/ 0 w 65851"/>
                <a:gd name="connsiteY0" fmla="*/ 0 h 32925"/>
                <a:gd name="connsiteX1" fmla="*/ 65851 w 65851"/>
                <a:gd name="connsiteY1" fmla="*/ 0 h 32925"/>
                <a:gd name="connsiteX2" fmla="*/ 65851 w 65851"/>
                <a:gd name="connsiteY2" fmla="*/ 32926 h 32925"/>
                <a:gd name="connsiteX3" fmla="*/ 0 w 65851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51" h="32925">
                  <a:moveTo>
                    <a:pt x="0" y="0"/>
                  </a:moveTo>
                  <a:lnTo>
                    <a:pt x="65851" y="0"/>
                  </a:lnTo>
                  <a:lnTo>
                    <a:pt x="65851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F85D663E-7ACD-7261-EB6E-3ACAE9C6E357}"/>
                </a:ext>
              </a:extLst>
            </p:cNvPr>
            <p:cNvSpPr/>
            <p:nvPr/>
          </p:nvSpPr>
          <p:spPr>
            <a:xfrm>
              <a:off x="8336001" y="2448964"/>
              <a:ext cx="65851" cy="32925"/>
            </a:xfrm>
            <a:custGeom>
              <a:avLst/>
              <a:gdLst>
                <a:gd name="connsiteX0" fmla="*/ 0 w 65851"/>
                <a:gd name="connsiteY0" fmla="*/ 0 h 32925"/>
                <a:gd name="connsiteX1" fmla="*/ 65851 w 65851"/>
                <a:gd name="connsiteY1" fmla="*/ 0 h 32925"/>
                <a:gd name="connsiteX2" fmla="*/ 65851 w 65851"/>
                <a:gd name="connsiteY2" fmla="*/ 32926 h 32925"/>
                <a:gd name="connsiteX3" fmla="*/ 0 w 65851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51" h="32925">
                  <a:moveTo>
                    <a:pt x="0" y="0"/>
                  </a:moveTo>
                  <a:lnTo>
                    <a:pt x="65851" y="0"/>
                  </a:lnTo>
                  <a:lnTo>
                    <a:pt x="65851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AC15350C-8B63-1FAD-743C-0595BBAA81A7}"/>
                </a:ext>
              </a:extLst>
            </p:cNvPr>
            <p:cNvSpPr/>
            <p:nvPr/>
          </p:nvSpPr>
          <p:spPr>
            <a:xfrm>
              <a:off x="8271323" y="2279174"/>
              <a:ext cx="69847" cy="69846"/>
            </a:xfrm>
            <a:custGeom>
              <a:avLst/>
              <a:gdLst>
                <a:gd name="connsiteX0" fmla="*/ 0 w 69847"/>
                <a:gd name="connsiteY0" fmla="*/ 46559 h 69846"/>
                <a:gd name="connsiteX1" fmla="*/ 46567 w 69847"/>
                <a:gd name="connsiteY1" fmla="*/ 0 h 69846"/>
                <a:gd name="connsiteX2" fmla="*/ 69848 w 69847"/>
                <a:gd name="connsiteY2" fmla="*/ 23280 h 69846"/>
                <a:gd name="connsiteX3" fmla="*/ 23289 w 69847"/>
                <a:gd name="connsiteY3" fmla="*/ 69847 h 69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847" h="69846">
                  <a:moveTo>
                    <a:pt x="0" y="46559"/>
                  </a:moveTo>
                  <a:lnTo>
                    <a:pt x="46567" y="0"/>
                  </a:lnTo>
                  <a:lnTo>
                    <a:pt x="69848" y="23280"/>
                  </a:lnTo>
                  <a:lnTo>
                    <a:pt x="23289" y="69847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97DF651E-A5EB-D9D3-5A37-74FDBDD40B65}"/>
                </a:ext>
              </a:extLst>
            </p:cNvPr>
            <p:cNvSpPr/>
            <p:nvPr/>
          </p:nvSpPr>
          <p:spPr>
            <a:xfrm>
              <a:off x="8154910" y="2383112"/>
              <a:ext cx="82314" cy="82314"/>
            </a:xfrm>
            <a:custGeom>
              <a:avLst/>
              <a:gdLst>
                <a:gd name="connsiteX0" fmla="*/ 49389 w 82314"/>
                <a:gd name="connsiteY0" fmla="*/ 82314 h 82314"/>
                <a:gd name="connsiteX1" fmla="*/ 82314 w 82314"/>
                <a:gd name="connsiteY1" fmla="*/ 82314 h 82314"/>
                <a:gd name="connsiteX2" fmla="*/ 0 w 82314"/>
                <a:gd name="connsiteY2" fmla="*/ 0 h 82314"/>
                <a:gd name="connsiteX3" fmla="*/ 0 w 82314"/>
                <a:gd name="connsiteY3" fmla="*/ 32926 h 82314"/>
                <a:gd name="connsiteX4" fmla="*/ 49389 w 82314"/>
                <a:gd name="connsiteY4" fmla="*/ 82314 h 82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314" h="82314">
                  <a:moveTo>
                    <a:pt x="49389" y="82314"/>
                  </a:moveTo>
                  <a:lnTo>
                    <a:pt x="82314" y="82314"/>
                  </a:lnTo>
                  <a:cubicBezTo>
                    <a:pt x="82314" y="36929"/>
                    <a:pt x="45386" y="0"/>
                    <a:pt x="0" y="0"/>
                  </a:cubicBezTo>
                  <a:lnTo>
                    <a:pt x="0" y="32926"/>
                  </a:lnTo>
                  <a:cubicBezTo>
                    <a:pt x="27225" y="32926"/>
                    <a:pt x="49389" y="55089"/>
                    <a:pt x="49389" y="82314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4541513C-A67F-2F52-0A81-F3B358BCFCF2}"/>
                </a:ext>
              </a:extLst>
            </p:cNvPr>
            <p:cNvSpPr/>
            <p:nvPr/>
          </p:nvSpPr>
          <p:spPr>
            <a:xfrm>
              <a:off x="7644561" y="2317298"/>
              <a:ext cx="1020698" cy="921883"/>
            </a:xfrm>
            <a:custGeom>
              <a:avLst/>
              <a:gdLst>
                <a:gd name="connsiteX0" fmla="*/ 962041 w 1020698"/>
                <a:gd name="connsiteY0" fmla="*/ 562778 h 921883"/>
                <a:gd name="connsiteX1" fmla="*/ 856069 w 1020698"/>
                <a:gd name="connsiteY1" fmla="*/ 530987 h 921883"/>
                <a:gd name="connsiteX2" fmla="*/ 856069 w 1020698"/>
                <a:gd name="connsiteY2" fmla="*/ 505979 h 921883"/>
                <a:gd name="connsiteX3" fmla="*/ 905458 w 1020698"/>
                <a:gd name="connsiteY3" fmla="*/ 411551 h 921883"/>
                <a:gd name="connsiteX4" fmla="*/ 905458 w 1020698"/>
                <a:gd name="connsiteY4" fmla="*/ 362162 h 921883"/>
                <a:gd name="connsiteX5" fmla="*/ 790218 w 1020698"/>
                <a:gd name="connsiteY5" fmla="*/ 246922 h 921883"/>
                <a:gd name="connsiteX6" fmla="*/ 707245 w 1020698"/>
                <a:gd name="connsiteY6" fmla="*/ 282379 h 921883"/>
                <a:gd name="connsiteX7" fmla="*/ 657430 w 1020698"/>
                <a:gd name="connsiteY7" fmla="*/ 164671 h 921883"/>
                <a:gd name="connsiteX8" fmla="*/ 658515 w 1020698"/>
                <a:gd name="connsiteY8" fmla="*/ 148128 h 921883"/>
                <a:gd name="connsiteX9" fmla="*/ 607414 w 1020698"/>
                <a:gd name="connsiteY9" fmla="*/ 36184 h 921883"/>
                <a:gd name="connsiteX10" fmla="*/ 488700 w 1020698"/>
                <a:gd name="connsiteY10" fmla="*/ 1514 h 921883"/>
                <a:gd name="connsiteX11" fmla="*/ 362778 w 1020698"/>
                <a:gd name="connsiteY11" fmla="*/ 134888 h 921883"/>
                <a:gd name="connsiteX12" fmla="*/ 363550 w 1020698"/>
                <a:gd name="connsiteY12" fmla="*/ 164342 h 921883"/>
                <a:gd name="connsiteX13" fmla="*/ 313502 w 1020698"/>
                <a:gd name="connsiteY13" fmla="*/ 282436 h 921883"/>
                <a:gd name="connsiteX14" fmla="*/ 230480 w 1020698"/>
                <a:gd name="connsiteY14" fmla="*/ 246905 h 921883"/>
                <a:gd name="connsiteX15" fmla="*/ 115240 w 1020698"/>
                <a:gd name="connsiteY15" fmla="*/ 362145 h 921883"/>
                <a:gd name="connsiteX16" fmla="*/ 115240 w 1020698"/>
                <a:gd name="connsiteY16" fmla="*/ 411534 h 921883"/>
                <a:gd name="connsiteX17" fmla="*/ 164629 w 1020698"/>
                <a:gd name="connsiteY17" fmla="*/ 505963 h 921883"/>
                <a:gd name="connsiteX18" fmla="*/ 164629 w 1020698"/>
                <a:gd name="connsiteY18" fmla="*/ 530970 h 921883"/>
                <a:gd name="connsiteX19" fmla="*/ 58657 w 1020698"/>
                <a:gd name="connsiteY19" fmla="*/ 562762 h 921883"/>
                <a:gd name="connsiteX20" fmla="*/ 0 w 1020698"/>
                <a:gd name="connsiteY20" fmla="*/ 641621 h 921883"/>
                <a:gd name="connsiteX21" fmla="*/ 0 w 1020698"/>
                <a:gd name="connsiteY21" fmla="*/ 790180 h 921883"/>
                <a:gd name="connsiteX22" fmla="*/ 197554 w 1020698"/>
                <a:gd name="connsiteY22" fmla="*/ 790180 h 921883"/>
                <a:gd name="connsiteX23" fmla="*/ 214017 w 1020698"/>
                <a:gd name="connsiteY23" fmla="*/ 806643 h 921883"/>
                <a:gd name="connsiteX24" fmla="*/ 214017 w 1020698"/>
                <a:gd name="connsiteY24" fmla="*/ 921883 h 921883"/>
                <a:gd name="connsiteX25" fmla="*/ 806681 w 1020698"/>
                <a:gd name="connsiteY25" fmla="*/ 921883 h 921883"/>
                <a:gd name="connsiteX26" fmla="*/ 806681 w 1020698"/>
                <a:gd name="connsiteY26" fmla="*/ 806643 h 921883"/>
                <a:gd name="connsiteX27" fmla="*/ 823144 w 1020698"/>
                <a:gd name="connsiteY27" fmla="*/ 790180 h 921883"/>
                <a:gd name="connsiteX28" fmla="*/ 1020698 w 1020698"/>
                <a:gd name="connsiteY28" fmla="*/ 790180 h 921883"/>
                <a:gd name="connsiteX29" fmla="*/ 1020698 w 1020698"/>
                <a:gd name="connsiteY29" fmla="*/ 641621 h 921883"/>
                <a:gd name="connsiteX30" fmla="*/ 962041 w 1020698"/>
                <a:gd name="connsiteY30" fmla="*/ 562778 h 921883"/>
                <a:gd name="connsiteX31" fmla="*/ 823144 w 1020698"/>
                <a:gd name="connsiteY31" fmla="*/ 538712 h 921883"/>
                <a:gd name="connsiteX32" fmla="*/ 790218 w 1020698"/>
                <a:gd name="connsiteY32" fmla="*/ 559700 h 921883"/>
                <a:gd name="connsiteX33" fmla="*/ 757292 w 1020698"/>
                <a:gd name="connsiteY33" fmla="*/ 538712 h 921883"/>
                <a:gd name="connsiteX34" fmla="*/ 757292 w 1020698"/>
                <a:gd name="connsiteY34" fmla="*/ 521920 h 921883"/>
                <a:gd name="connsiteX35" fmla="*/ 790218 w 1020698"/>
                <a:gd name="connsiteY35" fmla="*/ 526774 h 921883"/>
                <a:gd name="connsiteX36" fmla="*/ 823144 w 1020698"/>
                <a:gd name="connsiteY36" fmla="*/ 521920 h 921883"/>
                <a:gd name="connsiteX37" fmla="*/ 402303 w 1020698"/>
                <a:gd name="connsiteY37" fmla="*/ 562778 h 921883"/>
                <a:gd name="connsiteX38" fmla="*/ 296332 w 1020698"/>
                <a:gd name="connsiteY38" fmla="*/ 530987 h 921883"/>
                <a:gd name="connsiteX39" fmla="*/ 296332 w 1020698"/>
                <a:gd name="connsiteY39" fmla="*/ 505979 h 921883"/>
                <a:gd name="connsiteX40" fmla="*/ 337691 w 1020698"/>
                <a:gd name="connsiteY40" fmla="*/ 453543 h 921883"/>
                <a:gd name="connsiteX41" fmla="*/ 388083 w 1020698"/>
                <a:gd name="connsiteY41" fmla="*/ 476647 h 921883"/>
                <a:gd name="connsiteX42" fmla="*/ 428051 w 1020698"/>
                <a:gd name="connsiteY42" fmla="*/ 530641 h 921883"/>
                <a:gd name="connsiteX43" fmla="*/ 428051 w 1020698"/>
                <a:gd name="connsiteY43" fmla="*/ 563077 h 921883"/>
                <a:gd name="connsiteX44" fmla="*/ 412496 w 1020698"/>
                <a:gd name="connsiteY44" fmla="*/ 566662 h 921883"/>
                <a:gd name="connsiteX45" fmla="*/ 402303 w 1020698"/>
                <a:gd name="connsiteY45" fmla="*/ 562778 h 921883"/>
                <a:gd name="connsiteX46" fmla="*/ 379354 w 1020698"/>
                <a:gd name="connsiteY46" fmla="*/ 441597 h 921883"/>
                <a:gd name="connsiteX47" fmla="*/ 358557 w 1020698"/>
                <a:gd name="connsiteY47" fmla="*/ 428295 h 921883"/>
                <a:gd name="connsiteX48" fmla="*/ 345969 w 1020698"/>
                <a:gd name="connsiteY48" fmla="*/ 390167 h 921883"/>
                <a:gd name="connsiteX49" fmla="*/ 378646 w 1020698"/>
                <a:gd name="connsiteY49" fmla="*/ 349237 h 921883"/>
                <a:gd name="connsiteX50" fmla="*/ 378646 w 1020698"/>
                <a:gd name="connsiteY50" fmla="*/ 427997 h 921883"/>
                <a:gd name="connsiteX51" fmla="*/ 379354 w 1020698"/>
                <a:gd name="connsiteY51" fmla="*/ 441597 h 921883"/>
                <a:gd name="connsiteX52" fmla="*/ 559738 w 1020698"/>
                <a:gd name="connsiteY52" fmla="*/ 567931 h 921883"/>
                <a:gd name="connsiteX53" fmla="*/ 510349 w 1020698"/>
                <a:gd name="connsiteY53" fmla="*/ 604973 h 921883"/>
                <a:gd name="connsiteX54" fmla="*/ 460960 w 1020698"/>
                <a:gd name="connsiteY54" fmla="*/ 567931 h 921883"/>
                <a:gd name="connsiteX55" fmla="*/ 460960 w 1020698"/>
                <a:gd name="connsiteY55" fmla="*/ 550005 h 921883"/>
                <a:gd name="connsiteX56" fmla="*/ 510349 w 1020698"/>
                <a:gd name="connsiteY56" fmla="*/ 559700 h 921883"/>
                <a:gd name="connsiteX57" fmla="*/ 559738 w 1020698"/>
                <a:gd name="connsiteY57" fmla="*/ 550005 h 921883"/>
                <a:gd name="connsiteX58" fmla="*/ 440744 w 1020698"/>
                <a:gd name="connsiteY58" fmla="*/ 593928 h 921883"/>
                <a:gd name="connsiteX59" fmla="*/ 480880 w 1020698"/>
                <a:gd name="connsiteY59" fmla="*/ 624041 h 921883"/>
                <a:gd name="connsiteX60" fmla="*/ 439594 w 1020698"/>
                <a:gd name="connsiteY60" fmla="*/ 648815 h 921883"/>
                <a:gd name="connsiteX61" fmla="*/ 429152 w 1020698"/>
                <a:gd name="connsiteY61" fmla="*/ 596614 h 921883"/>
                <a:gd name="connsiteX62" fmla="*/ 492567 w 1020698"/>
                <a:gd name="connsiteY62" fmla="*/ 724329 h 921883"/>
                <a:gd name="connsiteX63" fmla="*/ 528131 w 1020698"/>
                <a:gd name="connsiteY63" fmla="*/ 724329 h 921883"/>
                <a:gd name="connsiteX64" fmla="*/ 541845 w 1020698"/>
                <a:gd name="connsiteY64" fmla="*/ 888957 h 921883"/>
                <a:gd name="connsiteX65" fmla="*/ 478854 w 1020698"/>
                <a:gd name="connsiteY65" fmla="*/ 888957 h 921883"/>
                <a:gd name="connsiteX66" fmla="*/ 531401 w 1020698"/>
                <a:gd name="connsiteY66" fmla="*/ 691403 h 921883"/>
                <a:gd name="connsiteX67" fmla="*/ 489281 w 1020698"/>
                <a:gd name="connsiteY67" fmla="*/ 691403 h 921883"/>
                <a:gd name="connsiteX68" fmla="*/ 479827 w 1020698"/>
                <a:gd name="connsiteY68" fmla="*/ 663052 h 921883"/>
                <a:gd name="connsiteX69" fmla="*/ 510349 w 1020698"/>
                <a:gd name="connsiteY69" fmla="*/ 644747 h 921883"/>
                <a:gd name="connsiteX70" fmla="*/ 540855 w 1020698"/>
                <a:gd name="connsiteY70" fmla="*/ 663052 h 921883"/>
                <a:gd name="connsiteX71" fmla="*/ 539818 w 1020698"/>
                <a:gd name="connsiteY71" fmla="*/ 624041 h 921883"/>
                <a:gd name="connsiteX72" fmla="*/ 579954 w 1020698"/>
                <a:gd name="connsiteY72" fmla="*/ 593928 h 921883"/>
                <a:gd name="connsiteX73" fmla="*/ 591546 w 1020698"/>
                <a:gd name="connsiteY73" fmla="*/ 596597 h 921883"/>
                <a:gd name="connsiteX74" fmla="*/ 581104 w 1020698"/>
                <a:gd name="connsiteY74" fmla="*/ 648799 h 921883"/>
                <a:gd name="connsiteX75" fmla="*/ 608219 w 1020698"/>
                <a:gd name="connsiteY75" fmla="*/ 566662 h 921883"/>
                <a:gd name="connsiteX76" fmla="*/ 592663 w 1020698"/>
                <a:gd name="connsiteY76" fmla="*/ 563077 h 921883"/>
                <a:gd name="connsiteX77" fmla="*/ 592663 w 1020698"/>
                <a:gd name="connsiteY77" fmla="*/ 530641 h 921883"/>
                <a:gd name="connsiteX78" fmla="*/ 632639 w 1020698"/>
                <a:gd name="connsiteY78" fmla="*/ 476647 h 921883"/>
                <a:gd name="connsiteX79" fmla="*/ 683024 w 1020698"/>
                <a:gd name="connsiteY79" fmla="*/ 453543 h 921883"/>
                <a:gd name="connsiteX80" fmla="*/ 724383 w 1020698"/>
                <a:gd name="connsiteY80" fmla="*/ 505979 h 921883"/>
                <a:gd name="connsiteX81" fmla="*/ 724383 w 1020698"/>
                <a:gd name="connsiteY81" fmla="*/ 530987 h 921883"/>
                <a:gd name="connsiteX82" fmla="*/ 618428 w 1020698"/>
                <a:gd name="connsiteY82" fmla="*/ 562778 h 921883"/>
                <a:gd name="connsiteX83" fmla="*/ 608219 w 1020698"/>
                <a:gd name="connsiteY83" fmla="*/ 566662 h 921883"/>
                <a:gd name="connsiteX84" fmla="*/ 642052 w 1020698"/>
                <a:gd name="connsiteY84" fmla="*/ 349220 h 921883"/>
                <a:gd name="connsiteX85" fmla="*/ 674729 w 1020698"/>
                <a:gd name="connsiteY85" fmla="*/ 390151 h 921883"/>
                <a:gd name="connsiteX86" fmla="*/ 662141 w 1020698"/>
                <a:gd name="connsiteY86" fmla="*/ 428279 h 921883"/>
                <a:gd name="connsiteX87" fmla="*/ 641344 w 1020698"/>
                <a:gd name="connsiteY87" fmla="*/ 441583 h 921883"/>
                <a:gd name="connsiteX88" fmla="*/ 642052 w 1020698"/>
                <a:gd name="connsiteY88" fmla="*/ 427997 h 921883"/>
                <a:gd name="connsiteX89" fmla="*/ 790218 w 1020698"/>
                <a:gd name="connsiteY89" fmla="*/ 279831 h 921883"/>
                <a:gd name="connsiteX90" fmla="*/ 872532 w 1020698"/>
                <a:gd name="connsiteY90" fmla="*/ 362145 h 921883"/>
                <a:gd name="connsiteX91" fmla="*/ 872532 w 1020698"/>
                <a:gd name="connsiteY91" fmla="*/ 411534 h 921883"/>
                <a:gd name="connsiteX92" fmla="*/ 790218 w 1020698"/>
                <a:gd name="connsiteY92" fmla="*/ 493848 h 921883"/>
                <a:gd name="connsiteX93" fmla="*/ 707903 w 1020698"/>
                <a:gd name="connsiteY93" fmla="*/ 411534 h 921883"/>
                <a:gd name="connsiteX94" fmla="*/ 707903 w 1020698"/>
                <a:gd name="connsiteY94" fmla="*/ 362145 h 921883"/>
                <a:gd name="connsiteX95" fmla="*/ 790218 w 1020698"/>
                <a:gd name="connsiteY95" fmla="*/ 279831 h 921883"/>
                <a:gd name="connsiteX96" fmla="*/ 395551 w 1020698"/>
                <a:gd name="connsiteY96" fmla="*/ 137759 h 921883"/>
                <a:gd name="connsiteX97" fmla="*/ 493324 w 1020698"/>
                <a:gd name="connsiteY97" fmla="*/ 34110 h 921883"/>
                <a:gd name="connsiteX98" fmla="*/ 510551 w 1020698"/>
                <a:gd name="connsiteY98" fmla="*/ 32888 h 921883"/>
                <a:gd name="connsiteX99" fmla="*/ 585848 w 1020698"/>
                <a:gd name="connsiteY99" fmla="*/ 61055 h 921883"/>
                <a:gd name="connsiteX100" fmla="*/ 625589 w 1020698"/>
                <a:gd name="connsiteY100" fmla="*/ 148128 h 921883"/>
                <a:gd name="connsiteX101" fmla="*/ 569222 w 1020698"/>
                <a:gd name="connsiteY101" fmla="*/ 240635 h 921883"/>
                <a:gd name="connsiteX102" fmla="*/ 560775 w 1020698"/>
                <a:gd name="connsiteY102" fmla="*/ 246905 h 921883"/>
                <a:gd name="connsiteX103" fmla="*/ 526812 w 1020698"/>
                <a:gd name="connsiteY103" fmla="*/ 246905 h 921883"/>
                <a:gd name="connsiteX104" fmla="*/ 526812 w 1020698"/>
                <a:gd name="connsiteY104" fmla="*/ 181054 h 921883"/>
                <a:gd name="connsiteX105" fmla="*/ 493886 w 1020698"/>
                <a:gd name="connsiteY105" fmla="*/ 181054 h 921883"/>
                <a:gd name="connsiteX106" fmla="*/ 493886 w 1020698"/>
                <a:gd name="connsiteY106" fmla="*/ 246905 h 921883"/>
                <a:gd name="connsiteX107" fmla="*/ 460020 w 1020698"/>
                <a:gd name="connsiteY107" fmla="*/ 246905 h 921883"/>
                <a:gd name="connsiteX108" fmla="*/ 451772 w 1020698"/>
                <a:gd name="connsiteY108" fmla="*/ 240748 h 921883"/>
                <a:gd name="connsiteX109" fmla="*/ 395551 w 1020698"/>
                <a:gd name="connsiteY109" fmla="*/ 137759 h 921883"/>
                <a:gd name="connsiteX110" fmla="*/ 543275 w 1020698"/>
                <a:gd name="connsiteY110" fmla="*/ 312757 h 921883"/>
                <a:gd name="connsiteX111" fmla="*/ 477423 w 1020698"/>
                <a:gd name="connsiteY111" fmla="*/ 312757 h 921883"/>
                <a:gd name="connsiteX112" fmla="*/ 477423 w 1020698"/>
                <a:gd name="connsiteY112" fmla="*/ 283947 h 921883"/>
                <a:gd name="connsiteX113" fmla="*/ 476861 w 1020698"/>
                <a:gd name="connsiteY113" fmla="*/ 279831 h 921883"/>
                <a:gd name="connsiteX114" fmla="*/ 543853 w 1020698"/>
                <a:gd name="connsiteY114" fmla="*/ 279831 h 921883"/>
                <a:gd name="connsiteX115" fmla="*/ 543275 w 1020698"/>
                <a:gd name="connsiteY115" fmla="*/ 284011 h 921883"/>
                <a:gd name="connsiteX116" fmla="*/ 543275 w 1020698"/>
                <a:gd name="connsiteY116" fmla="*/ 345683 h 921883"/>
                <a:gd name="connsiteX117" fmla="*/ 510349 w 1020698"/>
                <a:gd name="connsiteY117" fmla="*/ 378608 h 921883"/>
                <a:gd name="connsiteX118" fmla="*/ 477423 w 1020698"/>
                <a:gd name="connsiteY118" fmla="*/ 345683 h 921883"/>
                <a:gd name="connsiteX119" fmla="*/ 374345 w 1020698"/>
                <a:gd name="connsiteY119" fmla="*/ 203505 h 921883"/>
                <a:gd name="connsiteX120" fmla="*/ 435704 w 1020698"/>
                <a:gd name="connsiteY120" fmla="*/ 269494 h 921883"/>
                <a:gd name="connsiteX121" fmla="*/ 444498 w 1020698"/>
                <a:gd name="connsiteY121" fmla="*/ 283947 h 921883"/>
                <a:gd name="connsiteX122" fmla="*/ 444498 w 1020698"/>
                <a:gd name="connsiteY122" fmla="*/ 345683 h 921883"/>
                <a:gd name="connsiteX123" fmla="*/ 510349 w 1020698"/>
                <a:gd name="connsiteY123" fmla="*/ 411534 h 921883"/>
                <a:gd name="connsiteX124" fmla="*/ 576201 w 1020698"/>
                <a:gd name="connsiteY124" fmla="*/ 345683 h 921883"/>
                <a:gd name="connsiteX125" fmla="*/ 576201 w 1020698"/>
                <a:gd name="connsiteY125" fmla="*/ 284011 h 921883"/>
                <a:gd name="connsiteX126" fmla="*/ 585237 w 1020698"/>
                <a:gd name="connsiteY126" fmla="*/ 269398 h 921883"/>
                <a:gd name="connsiteX127" fmla="*/ 646594 w 1020698"/>
                <a:gd name="connsiteY127" fmla="*/ 204100 h 921883"/>
                <a:gd name="connsiteX128" fmla="*/ 674978 w 1020698"/>
                <a:gd name="connsiteY128" fmla="*/ 296294 h 921883"/>
                <a:gd name="connsiteX129" fmla="*/ 674978 w 1020698"/>
                <a:gd name="connsiteY129" fmla="*/ 330619 h 921883"/>
                <a:gd name="connsiteX130" fmla="*/ 642052 w 1020698"/>
                <a:gd name="connsiteY130" fmla="*/ 315177 h 921883"/>
                <a:gd name="connsiteX131" fmla="*/ 642052 w 1020698"/>
                <a:gd name="connsiteY131" fmla="*/ 296294 h 921883"/>
                <a:gd name="connsiteX132" fmla="*/ 609126 w 1020698"/>
                <a:gd name="connsiteY132" fmla="*/ 296294 h 921883"/>
                <a:gd name="connsiteX133" fmla="*/ 609126 w 1020698"/>
                <a:gd name="connsiteY133" fmla="*/ 427997 h 921883"/>
                <a:gd name="connsiteX134" fmla="*/ 510349 w 1020698"/>
                <a:gd name="connsiteY134" fmla="*/ 526774 h 921883"/>
                <a:gd name="connsiteX135" fmla="*/ 411572 w 1020698"/>
                <a:gd name="connsiteY135" fmla="*/ 427997 h 921883"/>
                <a:gd name="connsiteX136" fmla="*/ 411572 w 1020698"/>
                <a:gd name="connsiteY136" fmla="*/ 296294 h 921883"/>
                <a:gd name="connsiteX137" fmla="*/ 378646 w 1020698"/>
                <a:gd name="connsiteY137" fmla="*/ 296294 h 921883"/>
                <a:gd name="connsiteX138" fmla="*/ 378646 w 1020698"/>
                <a:gd name="connsiteY138" fmla="*/ 315177 h 921883"/>
                <a:gd name="connsiteX139" fmla="*/ 345720 w 1020698"/>
                <a:gd name="connsiteY139" fmla="*/ 330619 h 921883"/>
                <a:gd name="connsiteX140" fmla="*/ 345720 w 1020698"/>
                <a:gd name="connsiteY140" fmla="*/ 296294 h 921883"/>
                <a:gd name="connsiteX141" fmla="*/ 374345 w 1020698"/>
                <a:gd name="connsiteY141" fmla="*/ 203505 h 921883"/>
                <a:gd name="connsiteX142" fmla="*/ 148166 w 1020698"/>
                <a:gd name="connsiteY142" fmla="*/ 411534 h 921883"/>
                <a:gd name="connsiteX143" fmla="*/ 148166 w 1020698"/>
                <a:gd name="connsiteY143" fmla="*/ 362145 h 921883"/>
                <a:gd name="connsiteX144" fmla="*/ 230480 w 1020698"/>
                <a:gd name="connsiteY144" fmla="*/ 279831 h 921883"/>
                <a:gd name="connsiteX145" fmla="*/ 312795 w 1020698"/>
                <a:gd name="connsiteY145" fmla="*/ 362145 h 921883"/>
                <a:gd name="connsiteX146" fmla="*/ 312795 w 1020698"/>
                <a:gd name="connsiteY146" fmla="*/ 411534 h 921883"/>
                <a:gd name="connsiteX147" fmla="*/ 230480 w 1020698"/>
                <a:gd name="connsiteY147" fmla="*/ 493848 h 921883"/>
                <a:gd name="connsiteX148" fmla="*/ 148166 w 1020698"/>
                <a:gd name="connsiteY148" fmla="*/ 411534 h 921883"/>
                <a:gd name="connsiteX149" fmla="*/ 230480 w 1020698"/>
                <a:gd name="connsiteY149" fmla="*/ 526774 h 921883"/>
                <a:gd name="connsiteX150" fmla="*/ 263406 w 1020698"/>
                <a:gd name="connsiteY150" fmla="*/ 521920 h 921883"/>
                <a:gd name="connsiteX151" fmla="*/ 263406 w 1020698"/>
                <a:gd name="connsiteY151" fmla="*/ 538695 h 921883"/>
                <a:gd name="connsiteX152" fmla="*/ 230480 w 1020698"/>
                <a:gd name="connsiteY152" fmla="*/ 559700 h 921883"/>
                <a:gd name="connsiteX153" fmla="*/ 197554 w 1020698"/>
                <a:gd name="connsiteY153" fmla="*/ 538712 h 921883"/>
                <a:gd name="connsiteX154" fmla="*/ 197554 w 1020698"/>
                <a:gd name="connsiteY154" fmla="*/ 521934 h 921883"/>
                <a:gd name="connsiteX155" fmla="*/ 230480 w 1020698"/>
                <a:gd name="connsiteY155" fmla="*/ 526774 h 921883"/>
                <a:gd name="connsiteX156" fmla="*/ 197554 w 1020698"/>
                <a:gd name="connsiteY156" fmla="*/ 757254 h 921883"/>
                <a:gd name="connsiteX157" fmla="*/ 131703 w 1020698"/>
                <a:gd name="connsiteY157" fmla="*/ 757254 h 921883"/>
                <a:gd name="connsiteX158" fmla="*/ 131703 w 1020698"/>
                <a:gd name="connsiteY158" fmla="*/ 642014 h 921883"/>
                <a:gd name="connsiteX159" fmla="*/ 98777 w 1020698"/>
                <a:gd name="connsiteY159" fmla="*/ 642014 h 921883"/>
                <a:gd name="connsiteX160" fmla="*/ 98777 w 1020698"/>
                <a:gd name="connsiteY160" fmla="*/ 757254 h 921883"/>
                <a:gd name="connsiteX161" fmla="*/ 32926 w 1020698"/>
                <a:gd name="connsiteY161" fmla="*/ 757254 h 921883"/>
                <a:gd name="connsiteX162" fmla="*/ 32926 w 1020698"/>
                <a:gd name="connsiteY162" fmla="*/ 641621 h 921883"/>
                <a:gd name="connsiteX163" fmla="*/ 68126 w 1020698"/>
                <a:gd name="connsiteY163" fmla="*/ 594321 h 921883"/>
                <a:gd name="connsiteX164" fmla="*/ 174130 w 1020698"/>
                <a:gd name="connsiteY164" fmla="*/ 562513 h 921883"/>
                <a:gd name="connsiteX165" fmla="*/ 230480 w 1020698"/>
                <a:gd name="connsiteY165" fmla="*/ 592626 h 921883"/>
                <a:gd name="connsiteX166" fmla="*/ 286831 w 1020698"/>
                <a:gd name="connsiteY166" fmla="*/ 562513 h 921883"/>
                <a:gd name="connsiteX167" fmla="*/ 349258 w 1020698"/>
                <a:gd name="connsiteY167" fmla="*/ 581252 h 921883"/>
                <a:gd name="connsiteX168" fmla="*/ 303341 w 1020698"/>
                <a:gd name="connsiteY168" fmla="*/ 591838 h 921883"/>
                <a:gd name="connsiteX169" fmla="*/ 214017 w 1020698"/>
                <a:gd name="connsiteY169" fmla="*/ 704129 h 921883"/>
                <a:gd name="connsiteX170" fmla="*/ 214017 w 1020698"/>
                <a:gd name="connsiteY170" fmla="*/ 724329 h 921883"/>
                <a:gd name="connsiteX171" fmla="*/ 246943 w 1020698"/>
                <a:gd name="connsiteY171" fmla="*/ 724329 h 921883"/>
                <a:gd name="connsiteX172" fmla="*/ 246943 w 1020698"/>
                <a:gd name="connsiteY172" fmla="*/ 704129 h 921883"/>
                <a:gd name="connsiteX173" fmla="*/ 310753 w 1020698"/>
                <a:gd name="connsiteY173" fmla="*/ 623920 h 921883"/>
                <a:gd name="connsiteX174" fmla="*/ 397054 w 1020698"/>
                <a:gd name="connsiteY174" fmla="*/ 603999 h 921883"/>
                <a:gd name="connsiteX175" fmla="*/ 416459 w 1020698"/>
                <a:gd name="connsiteY175" fmla="*/ 701065 h 921883"/>
                <a:gd name="connsiteX176" fmla="*/ 450904 w 1020698"/>
                <a:gd name="connsiteY176" fmla="*/ 680406 h 921883"/>
                <a:gd name="connsiteX177" fmla="*/ 460711 w 1020698"/>
                <a:gd name="connsiteY177" fmla="*/ 709860 h 921883"/>
                <a:gd name="connsiteX178" fmla="*/ 445817 w 1020698"/>
                <a:gd name="connsiteY178" fmla="*/ 888957 h 921883"/>
                <a:gd name="connsiteX179" fmla="*/ 362183 w 1020698"/>
                <a:gd name="connsiteY179" fmla="*/ 888957 h 921883"/>
                <a:gd name="connsiteX180" fmla="*/ 362183 w 1020698"/>
                <a:gd name="connsiteY180" fmla="*/ 707866 h 921883"/>
                <a:gd name="connsiteX181" fmla="*/ 329257 w 1020698"/>
                <a:gd name="connsiteY181" fmla="*/ 707866 h 921883"/>
                <a:gd name="connsiteX182" fmla="*/ 329257 w 1020698"/>
                <a:gd name="connsiteY182" fmla="*/ 888957 h 921883"/>
                <a:gd name="connsiteX183" fmla="*/ 246943 w 1020698"/>
                <a:gd name="connsiteY183" fmla="*/ 888957 h 921883"/>
                <a:gd name="connsiteX184" fmla="*/ 246943 w 1020698"/>
                <a:gd name="connsiteY184" fmla="*/ 806643 h 921883"/>
                <a:gd name="connsiteX185" fmla="*/ 197554 w 1020698"/>
                <a:gd name="connsiteY185" fmla="*/ 757254 h 921883"/>
                <a:gd name="connsiteX186" fmla="*/ 987772 w 1020698"/>
                <a:gd name="connsiteY186" fmla="*/ 757254 h 921883"/>
                <a:gd name="connsiteX187" fmla="*/ 921921 w 1020698"/>
                <a:gd name="connsiteY187" fmla="*/ 757254 h 921883"/>
                <a:gd name="connsiteX188" fmla="*/ 921921 w 1020698"/>
                <a:gd name="connsiteY188" fmla="*/ 642014 h 921883"/>
                <a:gd name="connsiteX189" fmla="*/ 888995 w 1020698"/>
                <a:gd name="connsiteY189" fmla="*/ 642014 h 921883"/>
                <a:gd name="connsiteX190" fmla="*/ 888995 w 1020698"/>
                <a:gd name="connsiteY190" fmla="*/ 757254 h 921883"/>
                <a:gd name="connsiteX191" fmla="*/ 823144 w 1020698"/>
                <a:gd name="connsiteY191" fmla="*/ 757254 h 921883"/>
                <a:gd name="connsiteX192" fmla="*/ 773755 w 1020698"/>
                <a:gd name="connsiteY192" fmla="*/ 806643 h 921883"/>
                <a:gd name="connsiteX193" fmla="*/ 773755 w 1020698"/>
                <a:gd name="connsiteY193" fmla="*/ 888957 h 921883"/>
                <a:gd name="connsiteX194" fmla="*/ 691441 w 1020698"/>
                <a:gd name="connsiteY194" fmla="*/ 888957 h 921883"/>
                <a:gd name="connsiteX195" fmla="*/ 691441 w 1020698"/>
                <a:gd name="connsiteY195" fmla="*/ 707866 h 921883"/>
                <a:gd name="connsiteX196" fmla="*/ 658515 w 1020698"/>
                <a:gd name="connsiteY196" fmla="*/ 707866 h 921883"/>
                <a:gd name="connsiteX197" fmla="*/ 658515 w 1020698"/>
                <a:gd name="connsiteY197" fmla="*/ 888957 h 921883"/>
                <a:gd name="connsiteX198" fmla="*/ 574881 w 1020698"/>
                <a:gd name="connsiteY198" fmla="*/ 888957 h 921883"/>
                <a:gd name="connsiteX199" fmla="*/ 559954 w 1020698"/>
                <a:gd name="connsiteY199" fmla="*/ 709860 h 921883"/>
                <a:gd name="connsiteX200" fmla="*/ 569761 w 1020698"/>
                <a:gd name="connsiteY200" fmla="*/ 680406 h 921883"/>
                <a:gd name="connsiteX201" fmla="*/ 604206 w 1020698"/>
                <a:gd name="connsiteY201" fmla="*/ 701065 h 921883"/>
                <a:gd name="connsiteX202" fmla="*/ 623612 w 1020698"/>
                <a:gd name="connsiteY202" fmla="*/ 603999 h 921883"/>
                <a:gd name="connsiteX203" fmla="*/ 709928 w 1020698"/>
                <a:gd name="connsiteY203" fmla="*/ 623920 h 921883"/>
                <a:gd name="connsiteX204" fmla="*/ 773755 w 1020698"/>
                <a:gd name="connsiteY204" fmla="*/ 704129 h 921883"/>
                <a:gd name="connsiteX205" fmla="*/ 773755 w 1020698"/>
                <a:gd name="connsiteY205" fmla="*/ 724329 h 921883"/>
                <a:gd name="connsiteX206" fmla="*/ 806681 w 1020698"/>
                <a:gd name="connsiteY206" fmla="*/ 724329 h 921883"/>
                <a:gd name="connsiteX207" fmla="*/ 806681 w 1020698"/>
                <a:gd name="connsiteY207" fmla="*/ 704129 h 921883"/>
                <a:gd name="connsiteX208" fmla="*/ 717357 w 1020698"/>
                <a:gd name="connsiteY208" fmla="*/ 591838 h 921883"/>
                <a:gd name="connsiteX209" fmla="*/ 671440 w 1020698"/>
                <a:gd name="connsiteY209" fmla="*/ 581252 h 921883"/>
                <a:gd name="connsiteX210" fmla="*/ 733867 w 1020698"/>
                <a:gd name="connsiteY210" fmla="*/ 562513 h 921883"/>
                <a:gd name="connsiteX211" fmla="*/ 790218 w 1020698"/>
                <a:gd name="connsiteY211" fmla="*/ 592626 h 921883"/>
                <a:gd name="connsiteX212" fmla="*/ 846568 w 1020698"/>
                <a:gd name="connsiteY212" fmla="*/ 562513 h 921883"/>
                <a:gd name="connsiteX213" fmla="*/ 952587 w 1020698"/>
                <a:gd name="connsiteY213" fmla="*/ 594321 h 921883"/>
                <a:gd name="connsiteX214" fmla="*/ 987772 w 1020698"/>
                <a:gd name="connsiteY214" fmla="*/ 641621 h 921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1020698" h="921883">
                  <a:moveTo>
                    <a:pt x="962041" y="562778"/>
                  </a:moveTo>
                  <a:lnTo>
                    <a:pt x="856069" y="530987"/>
                  </a:lnTo>
                  <a:lnTo>
                    <a:pt x="856069" y="505979"/>
                  </a:lnTo>
                  <a:cubicBezTo>
                    <a:pt x="885884" y="485127"/>
                    <a:pt x="905458" y="450600"/>
                    <a:pt x="905458" y="411551"/>
                  </a:cubicBezTo>
                  <a:lnTo>
                    <a:pt x="905458" y="362162"/>
                  </a:lnTo>
                  <a:cubicBezTo>
                    <a:pt x="905458" y="298617"/>
                    <a:pt x="853762" y="246922"/>
                    <a:pt x="790218" y="246922"/>
                  </a:cubicBezTo>
                  <a:cubicBezTo>
                    <a:pt x="757638" y="246922"/>
                    <a:pt x="728217" y="260572"/>
                    <a:pt x="707245" y="282379"/>
                  </a:cubicBezTo>
                  <a:cubicBezTo>
                    <a:pt x="704181" y="238641"/>
                    <a:pt x="686819" y="197500"/>
                    <a:pt x="657430" y="164671"/>
                  </a:cubicBezTo>
                  <a:cubicBezTo>
                    <a:pt x="658072" y="159236"/>
                    <a:pt x="658515" y="153740"/>
                    <a:pt x="658515" y="148128"/>
                  </a:cubicBezTo>
                  <a:cubicBezTo>
                    <a:pt x="658515" y="105162"/>
                    <a:pt x="639897" y="64367"/>
                    <a:pt x="607414" y="36184"/>
                  </a:cubicBezTo>
                  <a:cubicBezTo>
                    <a:pt x="574978" y="8033"/>
                    <a:pt x="531747" y="-4612"/>
                    <a:pt x="488700" y="1514"/>
                  </a:cubicBezTo>
                  <a:cubicBezTo>
                    <a:pt x="421659" y="11055"/>
                    <a:pt x="368686" y="67148"/>
                    <a:pt x="362778" y="134888"/>
                  </a:cubicBezTo>
                  <a:cubicBezTo>
                    <a:pt x="361885" y="144953"/>
                    <a:pt x="362399" y="154728"/>
                    <a:pt x="363550" y="164342"/>
                  </a:cubicBezTo>
                  <a:cubicBezTo>
                    <a:pt x="333879" y="197187"/>
                    <a:pt x="316532" y="238215"/>
                    <a:pt x="313502" y="282436"/>
                  </a:cubicBezTo>
                  <a:cubicBezTo>
                    <a:pt x="292514" y="260572"/>
                    <a:pt x="263093" y="246905"/>
                    <a:pt x="230480" y="246905"/>
                  </a:cubicBezTo>
                  <a:cubicBezTo>
                    <a:pt x="166936" y="246905"/>
                    <a:pt x="115240" y="298601"/>
                    <a:pt x="115240" y="362145"/>
                  </a:cubicBezTo>
                  <a:lnTo>
                    <a:pt x="115240" y="411534"/>
                  </a:lnTo>
                  <a:cubicBezTo>
                    <a:pt x="115240" y="450600"/>
                    <a:pt x="134814" y="485127"/>
                    <a:pt x="164629" y="505963"/>
                  </a:cubicBezTo>
                  <a:lnTo>
                    <a:pt x="164629" y="530970"/>
                  </a:lnTo>
                  <a:lnTo>
                    <a:pt x="58657" y="562762"/>
                  </a:lnTo>
                  <a:cubicBezTo>
                    <a:pt x="23577" y="573300"/>
                    <a:pt x="0" y="604989"/>
                    <a:pt x="0" y="641621"/>
                  </a:cubicBezTo>
                  <a:lnTo>
                    <a:pt x="0" y="790180"/>
                  </a:lnTo>
                  <a:lnTo>
                    <a:pt x="197554" y="790180"/>
                  </a:lnTo>
                  <a:cubicBezTo>
                    <a:pt x="206621" y="790180"/>
                    <a:pt x="214017" y="797576"/>
                    <a:pt x="214017" y="806643"/>
                  </a:cubicBezTo>
                  <a:lnTo>
                    <a:pt x="214017" y="921883"/>
                  </a:lnTo>
                  <a:lnTo>
                    <a:pt x="806681" y="921883"/>
                  </a:lnTo>
                  <a:lnTo>
                    <a:pt x="806681" y="806643"/>
                  </a:lnTo>
                  <a:cubicBezTo>
                    <a:pt x="806681" y="797576"/>
                    <a:pt x="814077" y="790180"/>
                    <a:pt x="823144" y="790180"/>
                  </a:cubicBezTo>
                  <a:lnTo>
                    <a:pt x="1020698" y="790180"/>
                  </a:lnTo>
                  <a:lnTo>
                    <a:pt x="1020698" y="641621"/>
                  </a:lnTo>
                  <a:cubicBezTo>
                    <a:pt x="1020698" y="604989"/>
                    <a:pt x="997121" y="573300"/>
                    <a:pt x="962041" y="562778"/>
                  </a:cubicBezTo>
                  <a:close/>
                  <a:moveTo>
                    <a:pt x="823144" y="538712"/>
                  </a:moveTo>
                  <a:cubicBezTo>
                    <a:pt x="819061" y="545013"/>
                    <a:pt x="807718" y="559700"/>
                    <a:pt x="790218" y="559700"/>
                  </a:cubicBezTo>
                  <a:cubicBezTo>
                    <a:pt x="772685" y="559700"/>
                    <a:pt x="761328" y="544949"/>
                    <a:pt x="757292" y="538712"/>
                  </a:cubicBezTo>
                  <a:lnTo>
                    <a:pt x="757292" y="521920"/>
                  </a:lnTo>
                  <a:cubicBezTo>
                    <a:pt x="767725" y="525046"/>
                    <a:pt x="778778" y="526774"/>
                    <a:pt x="790218" y="526774"/>
                  </a:cubicBezTo>
                  <a:cubicBezTo>
                    <a:pt x="801657" y="526774"/>
                    <a:pt x="812710" y="525046"/>
                    <a:pt x="823144" y="521920"/>
                  </a:cubicBezTo>
                  <a:close/>
                  <a:moveTo>
                    <a:pt x="402303" y="562778"/>
                  </a:moveTo>
                  <a:lnTo>
                    <a:pt x="296332" y="530987"/>
                  </a:lnTo>
                  <a:lnTo>
                    <a:pt x="296332" y="505979"/>
                  </a:lnTo>
                  <a:cubicBezTo>
                    <a:pt x="314819" y="493044"/>
                    <a:pt x="329305" y="474838"/>
                    <a:pt x="337691" y="453543"/>
                  </a:cubicBezTo>
                  <a:cubicBezTo>
                    <a:pt x="351316" y="466911"/>
                    <a:pt x="369096" y="474998"/>
                    <a:pt x="388083" y="476647"/>
                  </a:cubicBezTo>
                  <a:cubicBezTo>
                    <a:pt x="396572" y="497931"/>
                    <a:pt x="410438" y="516501"/>
                    <a:pt x="428051" y="530641"/>
                  </a:cubicBezTo>
                  <a:lnTo>
                    <a:pt x="428051" y="563077"/>
                  </a:lnTo>
                  <a:lnTo>
                    <a:pt x="412496" y="566662"/>
                  </a:lnTo>
                  <a:cubicBezTo>
                    <a:pt x="409168" y="565166"/>
                    <a:pt x="405777" y="563816"/>
                    <a:pt x="402303" y="562778"/>
                  </a:cubicBezTo>
                  <a:close/>
                  <a:moveTo>
                    <a:pt x="379354" y="441597"/>
                  </a:moveTo>
                  <a:cubicBezTo>
                    <a:pt x="371499" y="438930"/>
                    <a:pt x="364257" y="434549"/>
                    <a:pt x="358557" y="428295"/>
                  </a:cubicBezTo>
                  <a:cubicBezTo>
                    <a:pt x="349081" y="417868"/>
                    <a:pt x="344619" y="404323"/>
                    <a:pt x="345969" y="390167"/>
                  </a:cubicBezTo>
                  <a:cubicBezTo>
                    <a:pt x="347745" y="371542"/>
                    <a:pt x="360930" y="355939"/>
                    <a:pt x="378646" y="349237"/>
                  </a:cubicBezTo>
                  <a:lnTo>
                    <a:pt x="378646" y="427997"/>
                  </a:lnTo>
                  <a:cubicBezTo>
                    <a:pt x="378646" y="432586"/>
                    <a:pt x="378895" y="437121"/>
                    <a:pt x="379354" y="441597"/>
                  </a:cubicBezTo>
                  <a:close/>
                  <a:moveTo>
                    <a:pt x="559738" y="567931"/>
                  </a:moveTo>
                  <a:lnTo>
                    <a:pt x="510349" y="604973"/>
                  </a:lnTo>
                  <a:lnTo>
                    <a:pt x="460960" y="567931"/>
                  </a:lnTo>
                  <a:lnTo>
                    <a:pt x="460960" y="550005"/>
                  </a:lnTo>
                  <a:cubicBezTo>
                    <a:pt x="476217" y="556212"/>
                    <a:pt x="492882" y="559700"/>
                    <a:pt x="510349" y="559700"/>
                  </a:cubicBezTo>
                  <a:cubicBezTo>
                    <a:pt x="527816" y="559700"/>
                    <a:pt x="544481" y="556212"/>
                    <a:pt x="559738" y="550005"/>
                  </a:cubicBezTo>
                  <a:close/>
                  <a:moveTo>
                    <a:pt x="440744" y="593928"/>
                  </a:moveTo>
                  <a:lnTo>
                    <a:pt x="480880" y="624041"/>
                  </a:lnTo>
                  <a:lnTo>
                    <a:pt x="439594" y="648815"/>
                  </a:lnTo>
                  <a:lnTo>
                    <a:pt x="429152" y="596614"/>
                  </a:lnTo>
                  <a:close/>
                  <a:moveTo>
                    <a:pt x="492567" y="724329"/>
                  </a:moveTo>
                  <a:lnTo>
                    <a:pt x="528131" y="724329"/>
                  </a:lnTo>
                  <a:lnTo>
                    <a:pt x="541845" y="888957"/>
                  </a:lnTo>
                  <a:lnTo>
                    <a:pt x="478854" y="888957"/>
                  </a:lnTo>
                  <a:close/>
                  <a:moveTo>
                    <a:pt x="531401" y="691403"/>
                  </a:moveTo>
                  <a:lnTo>
                    <a:pt x="489281" y="691403"/>
                  </a:lnTo>
                  <a:lnTo>
                    <a:pt x="479827" y="663052"/>
                  </a:lnTo>
                  <a:lnTo>
                    <a:pt x="510349" y="644747"/>
                  </a:lnTo>
                  <a:lnTo>
                    <a:pt x="540855" y="663052"/>
                  </a:lnTo>
                  <a:close/>
                  <a:moveTo>
                    <a:pt x="539818" y="624041"/>
                  </a:moveTo>
                  <a:lnTo>
                    <a:pt x="579954" y="593928"/>
                  </a:lnTo>
                  <a:lnTo>
                    <a:pt x="591546" y="596597"/>
                  </a:lnTo>
                  <a:lnTo>
                    <a:pt x="581104" y="648799"/>
                  </a:lnTo>
                  <a:close/>
                  <a:moveTo>
                    <a:pt x="608219" y="566662"/>
                  </a:moveTo>
                  <a:lnTo>
                    <a:pt x="592663" y="563077"/>
                  </a:lnTo>
                  <a:lnTo>
                    <a:pt x="592663" y="530641"/>
                  </a:lnTo>
                  <a:cubicBezTo>
                    <a:pt x="610260" y="516501"/>
                    <a:pt x="624126" y="497931"/>
                    <a:pt x="632639" y="476647"/>
                  </a:cubicBezTo>
                  <a:cubicBezTo>
                    <a:pt x="651603" y="474982"/>
                    <a:pt x="669399" y="466911"/>
                    <a:pt x="683024" y="453543"/>
                  </a:cubicBezTo>
                  <a:cubicBezTo>
                    <a:pt x="691408" y="474838"/>
                    <a:pt x="705879" y="493044"/>
                    <a:pt x="724383" y="505979"/>
                  </a:cubicBezTo>
                  <a:lnTo>
                    <a:pt x="724383" y="530987"/>
                  </a:lnTo>
                  <a:lnTo>
                    <a:pt x="618428" y="562778"/>
                  </a:lnTo>
                  <a:cubicBezTo>
                    <a:pt x="614921" y="563816"/>
                    <a:pt x="611530" y="565166"/>
                    <a:pt x="608219" y="566662"/>
                  </a:cubicBezTo>
                  <a:close/>
                  <a:moveTo>
                    <a:pt x="642052" y="349220"/>
                  </a:moveTo>
                  <a:cubicBezTo>
                    <a:pt x="659768" y="355939"/>
                    <a:pt x="672953" y="371527"/>
                    <a:pt x="674729" y="390151"/>
                  </a:cubicBezTo>
                  <a:cubicBezTo>
                    <a:pt x="676079" y="404307"/>
                    <a:pt x="671617" y="417852"/>
                    <a:pt x="662141" y="428279"/>
                  </a:cubicBezTo>
                  <a:cubicBezTo>
                    <a:pt x="656441" y="434533"/>
                    <a:pt x="649199" y="438914"/>
                    <a:pt x="641344" y="441583"/>
                  </a:cubicBezTo>
                  <a:cubicBezTo>
                    <a:pt x="641803" y="437121"/>
                    <a:pt x="642052" y="432586"/>
                    <a:pt x="642052" y="427997"/>
                  </a:cubicBezTo>
                  <a:close/>
                  <a:moveTo>
                    <a:pt x="790218" y="279831"/>
                  </a:moveTo>
                  <a:cubicBezTo>
                    <a:pt x="835604" y="279831"/>
                    <a:pt x="872532" y="316759"/>
                    <a:pt x="872532" y="362145"/>
                  </a:cubicBezTo>
                  <a:lnTo>
                    <a:pt x="872532" y="411534"/>
                  </a:lnTo>
                  <a:cubicBezTo>
                    <a:pt x="872532" y="456920"/>
                    <a:pt x="835604" y="493848"/>
                    <a:pt x="790218" y="493848"/>
                  </a:cubicBezTo>
                  <a:cubicBezTo>
                    <a:pt x="744832" y="493848"/>
                    <a:pt x="707903" y="456920"/>
                    <a:pt x="707903" y="411534"/>
                  </a:cubicBezTo>
                  <a:lnTo>
                    <a:pt x="707903" y="362145"/>
                  </a:lnTo>
                  <a:cubicBezTo>
                    <a:pt x="707903" y="316759"/>
                    <a:pt x="744832" y="279831"/>
                    <a:pt x="790218" y="279831"/>
                  </a:cubicBezTo>
                  <a:close/>
                  <a:moveTo>
                    <a:pt x="395551" y="137759"/>
                  </a:moveTo>
                  <a:cubicBezTo>
                    <a:pt x="400165" y="85090"/>
                    <a:pt x="441275" y="41497"/>
                    <a:pt x="493324" y="34110"/>
                  </a:cubicBezTo>
                  <a:cubicBezTo>
                    <a:pt x="499103" y="33282"/>
                    <a:pt x="504867" y="32888"/>
                    <a:pt x="510551" y="32888"/>
                  </a:cubicBezTo>
                  <a:cubicBezTo>
                    <a:pt x="538340" y="32888"/>
                    <a:pt x="564578" y="42615"/>
                    <a:pt x="585848" y="61055"/>
                  </a:cubicBezTo>
                  <a:cubicBezTo>
                    <a:pt x="611104" y="82968"/>
                    <a:pt x="625589" y="114713"/>
                    <a:pt x="625589" y="148128"/>
                  </a:cubicBezTo>
                  <a:cubicBezTo>
                    <a:pt x="625589" y="187540"/>
                    <a:pt x="605572" y="220386"/>
                    <a:pt x="569222" y="240635"/>
                  </a:cubicBezTo>
                  <a:cubicBezTo>
                    <a:pt x="566096" y="242380"/>
                    <a:pt x="563411" y="244615"/>
                    <a:pt x="560775" y="246905"/>
                  </a:cubicBezTo>
                  <a:lnTo>
                    <a:pt x="526812" y="246905"/>
                  </a:lnTo>
                  <a:lnTo>
                    <a:pt x="526812" y="181054"/>
                  </a:lnTo>
                  <a:lnTo>
                    <a:pt x="493886" y="181054"/>
                  </a:lnTo>
                  <a:lnTo>
                    <a:pt x="493886" y="246905"/>
                  </a:lnTo>
                  <a:lnTo>
                    <a:pt x="460020" y="246905"/>
                  </a:lnTo>
                  <a:cubicBezTo>
                    <a:pt x="457439" y="244662"/>
                    <a:pt x="454834" y="242460"/>
                    <a:pt x="451772" y="240748"/>
                  </a:cubicBezTo>
                  <a:cubicBezTo>
                    <a:pt x="412263" y="218626"/>
                    <a:pt x="391765" y="181087"/>
                    <a:pt x="395551" y="137759"/>
                  </a:cubicBezTo>
                  <a:close/>
                  <a:moveTo>
                    <a:pt x="543275" y="312757"/>
                  </a:moveTo>
                  <a:lnTo>
                    <a:pt x="477423" y="312757"/>
                  </a:lnTo>
                  <a:lnTo>
                    <a:pt x="477423" y="283947"/>
                  </a:lnTo>
                  <a:cubicBezTo>
                    <a:pt x="477423" y="282548"/>
                    <a:pt x="476981" y="281230"/>
                    <a:pt x="476861" y="279831"/>
                  </a:cubicBezTo>
                  <a:lnTo>
                    <a:pt x="543853" y="279831"/>
                  </a:lnTo>
                  <a:cubicBezTo>
                    <a:pt x="543734" y="281247"/>
                    <a:pt x="543275" y="282580"/>
                    <a:pt x="543275" y="284011"/>
                  </a:cubicBezTo>
                  <a:close/>
                  <a:moveTo>
                    <a:pt x="543275" y="345683"/>
                  </a:moveTo>
                  <a:cubicBezTo>
                    <a:pt x="543275" y="363841"/>
                    <a:pt x="528508" y="378608"/>
                    <a:pt x="510349" y="378608"/>
                  </a:cubicBezTo>
                  <a:cubicBezTo>
                    <a:pt x="492190" y="378608"/>
                    <a:pt x="477423" y="363841"/>
                    <a:pt x="477423" y="345683"/>
                  </a:cubicBezTo>
                  <a:close/>
                  <a:moveTo>
                    <a:pt x="374345" y="203505"/>
                  </a:moveTo>
                  <a:cubicBezTo>
                    <a:pt x="386468" y="230475"/>
                    <a:pt x="407224" y="253552"/>
                    <a:pt x="435704" y="269494"/>
                  </a:cubicBezTo>
                  <a:cubicBezTo>
                    <a:pt x="441121" y="272524"/>
                    <a:pt x="444498" y="278055"/>
                    <a:pt x="444498" y="283947"/>
                  </a:cubicBezTo>
                  <a:lnTo>
                    <a:pt x="444498" y="345683"/>
                  </a:lnTo>
                  <a:cubicBezTo>
                    <a:pt x="444498" y="382000"/>
                    <a:pt x="474032" y="411534"/>
                    <a:pt x="510349" y="411534"/>
                  </a:cubicBezTo>
                  <a:cubicBezTo>
                    <a:pt x="546666" y="411534"/>
                    <a:pt x="576201" y="382000"/>
                    <a:pt x="576201" y="345683"/>
                  </a:cubicBezTo>
                  <a:lnTo>
                    <a:pt x="576201" y="284011"/>
                  </a:lnTo>
                  <a:cubicBezTo>
                    <a:pt x="576201" y="278103"/>
                    <a:pt x="579658" y="272493"/>
                    <a:pt x="585237" y="269398"/>
                  </a:cubicBezTo>
                  <a:cubicBezTo>
                    <a:pt x="613635" y="253585"/>
                    <a:pt x="634512" y="230916"/>
                    <a:pt x="646594" y="204100"/>
                  </a:cubicBezTo>
                  <a:cubicBezTo>
                    <a:pt x="664954" y="231167"/>
                    <a:pt x="674978" y="263055"/>
                    <a:pt x="674978" y="296294"/>
                  </a:cubicBezTo>
                  <a:lnTo>
                    <a:pt x="674978" y="330619"/>
                  </a:lnTo>
                  <a:cubicBezTo>
                    <a:pt x="665347" y="323328"/>
                    <a:pt x="654214" y="317957"/>
                    <a:pt x="642052" y="315177"/>
                  </a:cubicBezTo>
                  <a:lnTo>
                    <a:pt x="642052" y="296294"/>
                  </a:lnTo>
                  <a:lnTo>
                    <a:pt x="609126" y="296294"/>
                  </a:lnTo>
                  <a:lnTo>
                    <a:pt x="609126" y="427997"/>
                  </a:lnTo>
                  <a:cubicBezTo>
                    <a:pt x="609126" y="482475"/>
                    <a:pt x="564827" y="526774"/>
                    <a:pt x="510349" y="526774"/>
                  </a:cubicBezTo>
                  <a:cubicBezTo>
                    <a:pt x="455871" y="526774"/>
                    <a:pt x="411572" y="482475"/>
                    <a:pt x="411572" y="427997"/>
                  </a:cubicBezTo>
                  <a:lnTo>
                    <a:pt x="411572" y="296294"/>
                  </a:lnTo>
                  <a:lnTo>
                    <a:pt x="378646" y="296294"/>
                  </a:lnTo>
                  <a:lnTo>
                    <a:pt x="378646" y="315177"/>
                  </a:lnTo>
                  <a:cubicBezTo>
                    <a:pt x="366484" y="317957"/>
                    <a:pt x="355351" y="323328"/>
                    <a:pt x="345720" y="330619"/>
                  </a:cubicBezTo>
                  <a:lnTo>
                    <a:pt x="345720" y="296294"/>
                  </a:lnTo>
                  <a:cubicBezTo>
                    <a:pt x="345720" y="262533"/>
                    <a:pt x="355761" y="230572"/>
                    <a:pt x="374345" y="203505"/>
                  </a:cubicBezTo>
                  <a:close/>
                  <a:moveTo>
                    <a:pt x="148166" y="411534"/>
                  </a:moveTo>
                  <a:lnTo>
                    <a:pt x="148166" y="362145"/>
                  </a:lnTo>
                  <a:cubicBezTo>
                    <a:pt x="148166" y="316759"/>
                    <a:pt x="185095" y="279831"/>
                    <a:pt x="230480" y="279831"/>
                  </a:cubicBezTo>
                  <a:cubicBezTo>
                    <a:pt x="275866" y="279831"/>
                    <a:pt x="312795" y="316759"/>
                    <a:pt x="312795" y="362145"/>
                  </a:cubicBezTo>
                  <a:lnTo>
                    <a:pt x="312795" y="411534"/>
                  </a:lnTo>
                  <a:cubicBezTo>
                    <a:pt x="312795" y="456920"/>
                    <a:pt x="275866" y="493848"/>
                    <a:pt x="230480" y="493848"/>
                  </a:cubicBezTo>
                  <a:cubicBezTo>
                    <a:pt x="185095" y="493848"/>
                    <a:pt x="148166" y="456920"/>
                    <a:pt x="148166" y="411534"/>
                  </a:cubicBezTo>
                  <a:close/>
                  <a:moveTo>
                    <a:pt x="230480" y="526774"/>
                  </a:moveTo>
                  <a:cubicBezTo>
                    <a:pt x="241920" y="526774"/>
                    <a:pt x="252973" y="525046"/>
                    <a:pt x="263406" y="521920"/>
                  </a:cubicBezTo>
                  <a:lnTo>
                    <a:pt x="263406" y="538695"/>
                  </a:lnTo>
                  <a:cubicBezTo>
                    <a:pt x="259323" y="545013"/>
                    <a:pt x="247980" y="559700"/>
                    <a:pt x="230480" y="559700"/>
                  </a:cubicBezTo>
                  <a:cubicBezTo>
                    <a:pt x="212980" y="559700"/>
                    <a:pt x="201638" y="544997"/>
                    <a:pt x="197554" y="538712"/>
                  </a:cubicBezTo>
                  <a:lnTo>
                    <a:pt x="197554" y="521934"/>
                  </a:lnTo>
                  <a:cubicBezTo>
                    <a:pt x="207988" y="525046"/>
                    <a:pt x="219041" y="526774"/>
                    <a:pt x="230480" y="526774"/>
                  </a:cubicBezTo>
                  <a:close/>
                  <a:moveTo>
                    <a:pt x="197554" y="757254"/>
                  </a:moveTo>
                  <a:lnTo>
                    <a:pt x="131703" y="757254"/>
                  </a:lnTo>
                  <a:lnTo>
                    <a:pt x="131703" y="642014"/>
                  </a:lnTo>
                  <a:lnTo>
                    <a:pt x="98777" y="642014"/>
                  </a:lnTo>
                  <a:lnTo>
                    <a:pt x="98777" y="757254"/>
                  </a:lnTo>
                  <a:lnTo>
                    <a:pt x="32926" y="757254"/>
                  </a:lnTo>
                  <a:lnTo>
                    <a:pt x="32926" y="641621"/>
                  </a:lnTo>
                  <a:cubicBezTo>
                    <a:pt x="32926" y="619643"/>
                    <a:pt x="47065" y="600625"/>
                    <a:pt x="68126" y="594321"/>
                  </a:cubicBezTo>
                  <a:lnTo>
                    <a:pt x="174130" y="562513"/>
                  </a:lnTo>
                  <a:cubicBezTo>
                    <a:pt x="183712" y="574957"/>
                    <a:pt x="202249" y="592626"/>
                    <a:pt x="230480" y="592626"/>
                  </a:cubicBezTo>
                  <a:cubicBezTo>
                    <a:pt x="258712" y="592626"/>
                    <a:pt x="277249" y="574957"/>
                    <a:pt x="286831" y="562513"/>
                  </a:cubicBezTo>
                  <a:lnTo>
                    <a:pt x="349258" y="581252"/>
                  </a:lnTo>
                  <a:lnTo>
                    <a:pt x="303341" y="591838"/>
                  </a:lnTo>
                  <a:cubicBezTo>
                    <a:pt x="250746" y="603985"/>
                    <a:pt x="214017" y="650165"/>
                    <a:pt x="214017" y="704129"/>
                  </a:cubicBezTo>
                  <a:lnTo>
                    <a:pt x="214017" y="724329"/>
                  </a:lnTo>
                  <a:lnTo>
                    <a:pt x="246943" y="724329"/>
                  </a:lnTo>
                  <a:lnTo>
                    <a:pt x="246943" y="704129"/>
                  </a:lnTo>
                  <a:cubicBezTo>
                    <a:pt x="246943" y="665575"/>
                    <a:pt x="273189" y="632602"/>
                    <a:pt x="310753" y="623920"/>
                  </a:cubicBezTo>
                  <a:lnTo>
                    <a:pt x="397054" y="603999"/>
                  </a:lnTo>
                  <a:lnTo>
                    <a:pt x="416459" y="701065"/>
                  </a:lnTo>
                  <a:lnTo>
                    <a:pt x="450904" y="680406"/>
                  </a:lnTo>
                  <a:lnTo>
                    <a:pt x="460711" y="709860"/>
                  </a:lnTo>
                  <a:lnTo>
                    <a:pt x="445817" y="888957"/>
                  </a:lnTo>
                  <a:lnTo>
                    <a:pt x="362183" y="888957"/>
                  </a:lnTo>
                  <a:lnTo>
                    <a:pt x="362183" y="707866"/>
                  </a:lnTo>
                  <a:lnTo>
                    <a:pt x="329257" y="707866"/>
                  </a:lnTo>
                  <a:lnTo>
                    <a:pt x="329257" y="888957"/>
                  </a:lnTo>
                  <a:lnTo>
                    <a:pt x="246943" y="888957"/>
                  </a:lnTo>
                  <a:lnTo>
                    <a:pt x="246943" y="806643"/>
                  </a:lnTo>
                  <a:cubicBezTo>
                    <a:pt x="246943" y="779418"/>
                    <a:pt x="224780" y="757254"/>
                    <a:pt x="197554" y="757254"/>
                  </a:cubicBezTo>
                  <a:close/>
                  <a:moveTo>
                    <a:pt x="987772" y="757254"/>
                  </a:moveTo>
                  <a:lnTo>
                    <a:pt x="921921" y="757254"/>
                  </a:lnTo>
                  <a:lnTo>
                    <a:pt x="921921" y="642014"/>
                  </a:lnTo>
                  <a:lnTo>
                    <a:pt x="888995" y="642014"/>
                  </a:lnTo>
                  <a:lnTo>
                    <a:pt x="888995" y="757254"/>
                  </a:lnTo>
                  <a:lnTo>
                    <a:pt x="823144" y="757254"/>
                  </a:lnTo>
                  <a:cubicBezTo>
                    <a:pt x="795918" y="757254"/>
                    <a:pt x="773755" y="779418"/>
                    <a:pt x="773755" y="806643"/>
                  </a:cubicBezTo>
                  <a:lnTo>
                    <a:pt x="773755" y="888957"/>
                  </a:lnTo>
                  <a:lnTo>
                    <a:pt x="691441" y="888957"/>
                  </a:lnTo>
                  <a:lnTo>
                    <a:pt x="691441" y="707866"/>
                  </a:lnTo>
                  <a:lnTo>
                    <a:pt x="658515" y="707866"/>
                  </a:lnTo>
                  <a:lnTo>
                    <a:pt x="658515" y="888957"/>
                  </a:lnTo>
                  <a:lnTo>
                    <a:pt x="574881" y="888957"/>
                  </a:lnTo>
                  <a:lnTo>
                    <a:pt x="559954" y="709860"/>
                  </a:lnTo>
                  <a:lnTo>
                    <a:pt x="569761" y="680406"/>
                  </a:lnTo>
                  <a:lnTo>
                    <a:pt x="604206" y="701065"/>
                  </a:lnTo>
                  <a:lnTo>
                    <a:pt x="623612" y="603999"/>
                  </a:lnTo>
                  <a:lnTo>
                    <a:pt x="709928" y="623920"/>
                  </a:lnTo>
                  <a:cubicBezTo>
                    <a:pt x="747509" y="632602"/>
                    <a:pt x="773755" y="665575"/>
                    <a:pt x="773755" y="704129"/>
                  </a:cubicBezTo>
                  <a:lnTo>
                    <a:pt x="773755" y="724329"/>
                  </a:lnTo>
                  <a:lnTo>
                    <a:pt x="806681" y="724329"/>
                  </a:lnTo>
                  <a:lnTo>
                    <a:pt x="806681" y="704129"/>
                  </a:lnTo>
                  <a:cubicBezTo>
                    <a:pt x="806681" y="650165"/>
                    <a:pt x="769952" y="603985"/>
                    <a:pt x="717357" y="591838"/>
                  </a:cubicBezTo>
                  <a:lnTo>
                    <a:pt x="671440" y="581252"/>
                  </a:lnTo>
                  <a:lnTo>
                    <a:pt x="733867" y="562513"/>
                  </a:lnTo>
                  <a:cubicBezTo>
                    <a:pt x="743449" y="574957"/>
                    <a:pt x="761986" y="592626"/>
                    <a:pt x="790218" y="592626"/>
                  </a:cubicBezTo>
                  <a:cubicBezTo>
                    <a:pt x="818450" y="592626"/>
                    <a:pt x="836987" y="574957"/>
                    <a:pt x="846568" y="562513"/>
                  </a:cubicBezTo>
                  <a:lnTo>
                    <a:pt x="952587" y="594321"/>
                  </a:lnTo>
                  <a:cubicBezTo>
                    <a:pt x="973633" y="600625"/>
                    <a:pt x="987772" y="619643"/>
                    <a:pt x="987772" y="641621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7" name="文本框 36">
            <a:extLst>
              <a:ext uri="{FF2B5EF4-FFF2-40B4-BE49-F238E27FC236}">
                <a16:creationId xmlns:a16="http://schemas.microsoft.com/office/drawing/2014/main" id="{308B736E-8CA9-CEBC-1507-A9792BA05CC0}"/>
              </a:ext>
            </a:extLst>
          </p:cNvPr>
          <p:cNvSpPr txBox="1"/>
          <p:nvPr/>
        </p:nvSpPr>
        <p:spPr>
          <a:xfrm>
            <a:off x="1538201" y="1883924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>
                <a:solidFill>
                  <a:schemeClr val="accent1"/>
                </a:solidFill>
                <a:latin typeface="+mj-ea"/>
                <a:ea typeface="+mj-ea"/>
              </a:rPr>
              <a:t>衣着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00ABC88F-71C0-5B07-53D3-174B2EC851F1}"/>
              </a:ext>
            </a:extLst>
          </p:cNvPr>
          <p:cNvSpPr txBox="1"/>
          <p:nvPr/>
        </p:nvSpPr>
        <p:spPr>
          <a:xfrm>
            <a:off x="1537297" y="2212842"/>
            <a:ext cx="1935093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以参加正式宴会的形式来着装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737551B0-AEB0-9C91-B48E-008521512F6D}"/>
              </a:ext>
            </a:extLst>
          </p:cNvPr>
          <p:cNvSpPr/>
          <p:nvPr/>
        </p:nvSpPr>
        <p:spPr>
          <a:xfrm>
            <a:off x="4511041" y="1968114"/>
            <a:ext cx="826507" cy="825465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5" name="图形 38">
            <a:extLst>
              <a:ext uri="{FF2B5EF4-FFF2-40B4-BE49-F238E27FC236}">
                <a16:creationId xmlns:a16="http://schemas.microsoft.com/office/drawing/2014/main" id="{99499EF2-0AFE-E64D-55D0-F1CB6322B4E4}"/>
              </a:ext>
            </a:extLst>
          </p:cNvPr>
          <p:cNvGrpSpPr/>
          <p:nvPr/>
        </p:nvGrpSpPr>
        <p:grpSpPr>
          <a:xfrm>
            <a:off x="4651296" y="2107848"/>
            <a:ext cx="545996" cy="545996"/>
            <a:chOff x="3526742" y="3618820"/>
            <a:chExt cx="1020698" cy="1020698"/>
          </a:xfrm>
          <a:solidFill>
            <a:schemeClr val="accent1"/>
          </a:solidFill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15A6BB9-42DA-26F1-101B-1A6D1B5E3655}"/>
                </a:ext>
              </a:extLst>
            </p:cNvPr>
            <p:cNvSpPr/>
            <p:nvPr/>
          </p:nvSpPr>
          <p:spPr>
            <a:xfrm>
              <a:off x="3526742" y="3618820"/>
              <a:ext cx="460960" cy="1020698"/>
            </a:xfrm>
            <a:custGeom>
              <a:avLst/>
              <a:gdLst>
                <a:gd name="connsiteX0" fmla="*/ 402303 w 460960"/>
                <a:gd name="connsiteY0" fmla="*/ 315873 h 1020698"/>
                <a:gd name="connsiteX1" fmla="*/ 296332 w 460960"/>
                <a:gd name="connsiteY1" fmla="*/ 284081 h 1020698"/>
                <a:gd name="connsiteX2" fmla="*/ 296332 w 460960"/>
                <a:gd name="connsiteY2" fmla="*/ 259074 h 1020698"/>
                <a:gd name="connsiteX3" fmla="*/ 345720 w 460960"/>
                <a:gd name="connsiteY3" fmla="*/ 164645 h 1020698"/>
                <a:gd name="connsiteX4" fmla="*/ 345720 w 460960"/>
                <a:gd name="connsiteY4" fmla="*/ 102660 h 1020698"/>
                <a:gd name="connsiteX5" fmla="*/ 306195 w 460960"/>
                <a:gd name="connsiteY5" fmla="*/ 35972 h 1020698"/>
                <a:gd name="connsiteX6" fmla="*/ 302320 w 460960"/>
                <a:gd name="connsiteY6" fmla="*/ 32106 h 1020698"/>
                <a:gd name="connsiteX7" fmla="*/ 224838 w 460960"/>
                <a:gd name="connsiteY7" fmla="*/ 0 h 1020698"/>
                <a:gd name="connsiteX8" fmla="*/ 115240 w 460960"/>
                <a:gd name="connsiteY8" fmla="*/ 109597 h 1020698"/>
                <a:gd name="connsiteX9" fmla="*/ 115240 w 460960"/>
                <a:gd name="connsiteY9" fmla="*/ 164629 h 1020698"/>
                <a:gd name="connsiteX10" fmla="*/ 164629 w 460960"/>
                <a:gd name="connsiteY10" fmla="*/ 259058 h 1020698"/>
                <a:gd name="connsiteX11" fmla="*/ 164629 w 460960"/>
                <a:gd name="connsiteY11" fmla="*/ 284065 h 1020698"/>
                <a:gd name="connsiteX12" fmla="*/ 58657 w 460960"/>
                <a:gd name="connsiteY12" fmla="*/ 315857 h 1020698"/>
                <a:gd name="connsiteX13" fmla="*/ 0 w 460960"/>
                <a:gd name="connsiteY13" fmla="*/ 394716 h 1020698"/>
                <a:gd name="connsiteX14" fmla="*/ 0 w 460960"/>
                <a:gd name="connsiteY14" fmla="*/ 543275 h 1020698"/>
                <a:gd name="connsiteX15" fmla="*/ 124412 w 460960"/>
                <a:gd name="connsiteY15" fmla="*/ 543275 h 1020698"/>
                <a:gd name="connsiteX16" fmla="*/ 115240 w 460960"/>
                <a:gd name="connsiteY16" fmla="*/ 587021 h 1020698"/>
                <a:gd name="connsiteX17" fmla="*/ 115240 w 460960"/>
                <a:gd name="connsiteY17" fmla="*/ 625589 h 1020698"/>
                <a:gd name="connsiteX18" fmla="*/ 70675 w 460960"/>
                <a:gd name="connsiteY18" fmla="*/ 733193 h 1020698"/>
                <a:gd name="connsiteX19" fmla="*/ 59035 w 460960"/>
                <a:gd name="connsiteY19" fmla="*/ 744832 h 1020698"/>
                <a:gd name="connsiteX20" fmla="*/ 70675 w 460960"/>
                <a:gd name="connsiteY20" fmla="*/ 756473 h 1020698"/>
                <a:gd name="connsiteX21" fmla="*/ 103006 w 460960"/>
                <a:gd name="connsiteY21" fmla="*/ 779992 h 1020698"/>
                <a:gd name="connsiteX22" fmla="*/ 58673 w 460960"/>
                <a:gd name="connsiteY22" fmla="*/ 793296 h 1020698"/>
                <a:gd name="connsiteX23" fmla="*/ 0 w 460960"/>
                <a:gd name="connsiteY23" fmla="*/ 872139 h 1020698"/>
                <a:gd name="connsiteX24" fmla="*/ 0 w 460960"/>
                <a:gd name="connsiteY24" fmla="*/ 1020698 h 1020698"/>
                <a:gd name="connsiteX25" fmla="*/ 460960 w 460960"/>
                <a:gd name="connsiteY25" fmla="*/ 1020698 h 1020698"/>
                <a:gd name="connsiteX26" fmla="*/ 460960 w 460960"/>
                <a:gd name="connsiteY26" fmla="*/ 872139 h 1020698"/>
                <a:gd name="connsiteX27" fmla="*/ 402303 w 460960"/>
                <a:gd name="connsiteY27" fmla="*/ 793296 h 1020698"/>
                <a:gd name="connsiteX28" fmla="*/ 352787 w 460960"/>
                <a:gd name="connsiteY28" fmla="*/ 778449 h 1020698"/>
                <a:gd name="connsiteX29" fmla="*/ 390285 w 460960"/>
                <a:gd name="connsiteY29" fmla="*/ 752468 h 1020698"/>
                <a:gd name="connsiteX30" fmla="*/ 401927 w 460960"/>
                <a:gd name="connsiteY30" fmla="*/ 740829 h 1020698"/>
                <a:gd name="connsiteX31" fmla="*/ 390285 w 460960"/>
                <a:gd name="connsiteY31" fmla="*/ 729190 h 1020698"/>
                <a:gd name="connsiteX32" fmla="*/ 345720 w 460960"/>
                <a:gd name="connsiteY32" fmla="*/ 621587 h 1020698"/>
                <a:gd name="connsiteX33" fmla="*/ 345720 w 460960"/>
                <a:gd name="connsiteY33" fmla="*/ 580084 h 1020698"/>
                <a:gd name="connsiteX34" fmla="*/ 336155 w 460960"/>
                <a:gd name="connsiteY34" fmla="*/ 543275 h 1020698"/>
                <a:gd name="connsiteX35" fmla="*/ 460960 w 460960"/>
                <a:gd name="connsiteY35" fmla="*/ 543275 h 1020698"/>
                <a:gd name="connsiteX36" fmla="*/ 460960 w 460960"/>
                <a:gd name="connsiteY36" fmla="*/ 394716 h 1020698"/>
                <a:gd name="connsiteX37" fmla="*/ 402303 w 460960"/>
                <a:gd name="connsiteY37" fmla="*/ 315873 h 1020698"/>
                <a:gd name="connsiteX38" fmla="*/ 224838 w 460960"/>
                <a:gd name="connsiteY38" fmla="*/ 32926 h 1020698"/>
                <a:gd name="connsiteX39" fmla="*/ 279050 w 460960"/>
                <a:gd name="connsiteY39" fmla="*/ 55377 h 1020698"/>
                <a:gd name="connsiteX40" fmla="*/ 286590 w 460960"/>
                <a:gd name="connsiteY40" fmla="*/ 62917 h 1020698"/>
                <a:gd name="connsiteX41" fmla="*/ 288977 w 460960"/>
                <a:gd name="connsiteY41" fmla="*/ 64123 h 1020698"/>
                <a:gd name="connsiteX42" fmla="*/ 312247 w 460960"/>
                <a:gd name="connsiteY42" fmla="*/ 98777 h 1020698"/>
                <a:gd name="connsiteX43" fmla="*/ 237298 w 460960"/>
                <a:gd name="connsiteY43" fmla="*/ 98777 h 1020698"/>
                <a:gd name="connsiteX44" fmla="*/ 209194 w 460960"/>
                <a:gd name="connsiteY44" fmla="*/ 87138 h 1020698"/>
                <a:gd name="connsiteX45" fmla="*/ 197554 w 460960"/>
                <a:gd name="connsiteY45" fmla="*/ 75498 h 1020698"/>
                <a:gd name="connsiteX46" fmla="*/ 185915 w 460960"/>
                <a:gd name="connsiteY46" fmla="*/ 87138 h 1020698"/>
                <a:gd name="connsiteX47" fmla="*/ 157812 w 460960"/>
                <a:gd name="connsiteY47" fmla="*/ 98777 h 1020698"/>
                <a:gd name="connsiteX48" fmla="*/ 149251 w 460960"/>
                <a:gd name="connsiteY48" fmla="*/ 98777 h 1020698"/>
                <a:gd name="connsiteX49" fmla="*/ 224838 w 460960"/>
                <a:gd name="connsiteY49" fmla="*/ 32926 h 1020698"/>
                <a:gd name="connsiteX50" fmla="*/ 148166 w 460960"/>
                <a:gd name="connsiteY50" fmla="*/ 164629 h 1020698"/>
                <a:gd name="connsiteX51" fmla="*/ 148166 w 460960"/>
                <a:gd name="connsiteY51" fmla="*/ 131703 h 1020698"/>
                <a:gd name="connsiteX52" fmla="*/ 157812 w 460960"/>
                <a:gd name="connsiteY52" fmla="*/ 131703 h 1020698"/>
                <a:gd name="connsiteX53" fmla="*/ 197554 w 460960"/>
                <a:gd name="connsiteY53" fmla="*/ 119902 h 1020698"/>
                <a:gd name="connsiteX54" fmla="*/ 237298 w 460960"/>
                <a:gd name="connsiteY54" fmla="*/ 131703 h 1020698"/>
                <a:gd name="connsiteX55" fmla="*/ 312795 w 460960"/>
                <a:gd name="connsiteY55" fmla="*/ 131703 h 1020698"/>
                <a:gd name="connsiteX56" fmla="*/ 312795 w 460960"/>
                <a:gd name="connsiteY56" fmla="*/ 164629 h 1020698"/>
                <a:gd name="connsiteX57" fmla="*/ 230480 w 460960"/>
                <a:gd name="connsiteY57" fmla="*/ 246943 h 1020698"/>
                <a:gd name="connsiteX58" fmla="*/ 148166 w 460960"/>
                <a:gd name="connsiteY58" fmla="*/ 164629 h 1020698"/>
                <a:gd name="connsiteX59" fmla="*/ 230480 w 460960"/>
                <a:gd name="connsiteY59" fmla="*/ 279869 h 1020698"/>
                <a:gd name="connsiteX60" fmla="*/ 263406 w 460960"/>
                <a:gd name="connsiteY60" fmla="*/ 275014 h 1020698"/>
                <a:gd name="connsiteX61" fmla="*/ 263406 w 460960"/>
                <a:gd name="connsiteY61" fmla="*/ 289516 h 1020698"/>
                <a:gd name="connsiteX62" fmla="*/ 230480 w 460960"/>
                <a:gd name="connsiteY62" fmla="*/ 322442 h 1020698"/>
                <a:gd name="connsiteX63" fmla="*/ 197554 w 460960"/>
                <a:gd name="connsiteY63" fmla="*/ 289516 h 1020698"/>
                <a:gd name="connsiteX64" fmla="*/ 197554 w 460960"/>
                <a:gd name="connsiteY64" fmla="*/ 275014 h 1020698"/>
                <a:gd name="connsiteX65" fmla="*/ 230480 w 460960"/>
                <a:gd name="connsiteY65" fmla="*/ 279869 h 1020698"/>
                <a:gd name="connsiteX66" fmla="*/ 263406 w 460960"/>
                <a:gd name="connsiteY66" fmla="*/ 766939 h 1020698"/>
                <a:gd name="connsiteX67" fmla="*/ 230480 w 460960"/>
                <a:gd name="connsiteY67" fmla="*/ 799865 h 1020698"/>
                <a:gd name="connsiteX68" fmla="*/ 197554 w 460960"/>
                <a:gd name="connsiteY68" fmla="*/ 766939 h 1020698"/>
                <a:gd name="connsiteX69" fmla="*/ 197554 w 460960"/>
                <a:gd name="connsiteY69" fmla="*/ 752438 h 1020698"/>
                <a:gd name="connsiteX70" fmla="*/ 230480 w 460960"/>
                <a:gd name="connsiteY70" fmla="*/ 757292 h 1020698"/>
                <a:gd name="connsiteX71" fmla="*/ 263406 w 460960"/>
                <a:gd name="connsiteY71" fmla="*/ 752438 h 1020698"/>
                <a:gd name="connsiteX72" fmla="*/ 230480 w 460960"/>
                <a:gd name="connsiteY72" fmla="*/ 724366 h 1020698"/>
                <a:gd name="connsiteX73" fmla="*/ 148166 w 460960"/>
                <a:gd name="connsiteY73" fmla="*/ 642052 h 1020698"/>
                <a:gd name="connsiteX74" fmla="*/ 148166 w 460960"/>
                <a:gd name="connsiteY74" fmla="*/ 625589 h 1020698"/>
                <a:gd name="connsiteX75" fmla="*/ 190738 w 460960"/>
                <a:gd name="connsiteY75" fmla="*/ 625589 h 1020698"/>
                <a:gd name="connsiteX76" fmla="*/ 230480 w 460960"/>
                <a:gd name="connsiteY76" fmla="*/ 613789 h 1020698"/>
                <a:gd name="connsiteX77" fmla="*/ 270224 w 460960"/>
                <a:gd name="connsiteY77" fmla="*/ 625589 h 1020698"/>
                <a:gd name="connsiteX78" fmla="*/ 312795 w 460960"/>
                <a:gd name="connsiteY78" fmla="*/ 625589 h 1020698"/>
                <a:gd name="connsiteX79" fmla="*/ 312795 w 460960"/>
                <a:gd name="connsiteY79" fmla="*/ 642052 h 1020698"/>
                <a:gd name="connsiteX80" fmla="*/ 230480 w 460960"/>
                <a:gd name="connsiteY80" fmla="*/ 724366 h 1020698"/>
                <a:gd name="connsiteX81" fmla="*/ 312795 w 460960"/>
                <a:gd name="connsiteY81" fmla="*/ 592663 h 1020698"/>
                <a:gd name="connsiteX82" fmla="*/ 270224 w 460960"/>
                <a:gd name="connsiteY82" fmla="*/ 592663 h 1020698"/>
                <a:gd name="connsiteX83" fmla="*/ 242119 w 460960"/>
                <a:gd name="connsiteY83" fmla="*/ 581024 h 1020698"/>
                <a:gd name="connsiteX84" fmla="*/ 230480 w 460960"/>
                <a:gd name="connsiteY84" fmla="*/ 569385 h 1020698"/>
                <a:gd name="connsiteX85" fmla="*/ 218841 w 460960"/>
                <a:gd name="connsiteY85" fmla="*/ 581024 h 1020698"/>
                <a:gd name="connsiteX86" fmla="*/ 190738 w 460960"/>
                <a:gd name="connsiteY86" fmla="*/ 592663 h 1020698"/>
                <a:gd name="connsiteX87" fmla="*/ 148166 w 460960"/>
                <a:gd name="connsiteY87" fmla="*/ 592663 h 1020698"/>
                <a:gd name="connsiteX88" fmla="*/ 148166 w 460960"/>
                <a:gd name="connsiteY88" fmla="*/ 587021 h 1020698"/>
                <a:gd name="connsiteX89" fmla="*/ 224838 w 460960"/>
                <a:gd name="connsiteY89" fmla="*/ 510349 h 1020698"/>
                <a:gd name="connsiteX90" fmla="*/ 279050 w 460960"/>
                <a:gd name="connsiteY90" fmla="*/ 532800 h 1020698"/>
                <a:gd name="connsiteX91" fmla="*/ 286590 w 460960"/>
                <a:gd name="connsiteY91" fmla="*/ 540340 h 1020698"/>
                <a:gd name="connsiteX92" fmla="*/ 288977 w 460960"/>
                <a:gd name="connsiteY92" fmla="*/ 541546 h 1020698"/>
                <a:gd name="connsiteX93" fmla="*/ 312795 w 460960"/>
                <a:gd name="connsiteY93" fmla="*/ 580084 h 1020698"/>
                <a:gd name="connsiteX94" fmla="*/ 131936 w 460960"/>
                <a:gd name="connsiteY94" fmla="*/ 701481 h 1020698"/>
                <a:gd name="connsiteX95" fmla="*/ 164629 w 460960"/>
                <a:gd name="connsiteY95" fmla="*/ 736497 h 1020698"/>
                <a:gd name="connsiteX96" fmla="*/ 164629 w 460960"/>
                <a:gd name="connsiteY96" fmla="*/ 761295 h 1020698"/>
                <a:gd name="connsiteX97" fmla="*/ 161815 w 460960"/>
                <a:gd name="connsiteY97" fmla="*/ 761295 h 1020698"/>
                <a:gd name="connsiteX98" fmla="*/ 105907 w 460960"/>
                <a:gd name="connsiteY98" fmla="*/ 743346 h 1020698"/>
                <a:gd name="connsiteX99" fmla="*/ 131936 w 460960"/>
                <a:gd name="connsiteY99" fmla="*/ 701481 h 1020698"/>
                <a:gd name="connsiteX100" fmla="*/ 428035 w 460960"/>
                <a:gd name="connsiteY100" fmla="*/ 872139 h 1020698"/>
                <a:gd name="connsiteX101" fmla="*/ 428035 w 460960"/>
                <a:gd name="connsiteY101" fmla="*/ 987772 h 1020698"/>
                <a:gd name="connsiteX102" fmla="*/ 362183 w 460960"/>
                <a:gd name="connsiteY102" fmla="*/ 987772 h 1020698"/>
                <a:gd name="connsiteX103" fmla="*/ 362183 w 460960"/>
                <a:gd name="connsiteY103" fmla="*/ 872532 h 1020698"/>
                <a:gd name="connsiteX104" fmla="*/ 329257 w 460960"/>
                <a:gd name="connsiteY104" fmla="*/ 872532 h 1020698"/>
                <a:gd name="connsiteX105" fmla="*/ 329257 w 460960"/>
                <a:gd name="connsiteY105" fmla="*/ 987772 h 1020698"/>
                <a:gd name="connsiteX106" fmla="*/ 131703 w 460960"/>
                <a:gd name="connsiteY106" fmla="*/ 987772 h 1020698"/>
                <a:gd name="connsiteX107" fmla="*/ 131703 w 460960"/>
                <a:gd name="connsiteY107" fmla="*/ 872532 h 1020698"/>
                <a:gd name="connsiteX108" fmla="*/ 98777 w 460960"/>
                <a:gd name="connsiteY108" fmla="*/ 872532 h 1020698"/>
                <a:gd name="connsiteX109" fmla="*/ 98777 w 460960"/>
                <a:gd name="connsiteY109" fmla="*/ 987772 h 1020698"/>
                <a:gd name="connsiteX110" fmla="*/ 32926 w 460960"/>
                <a:gd name="connsiteY110" fmla="*/ 987772 h 1020698"/>
                <a:gd name="connsiteX111" fmla="*/ 32926 w 460960"/>
                <a:gd name="connsiteY111" fmla="*/ 872139 h 1020698"/>
                <a:gd name="connsiteX112" fmla="*/ 68126 w 460960"/>
                <a:gd name="connsiteY112" fmla="*/ 824839 h 1020698"/>
                <a:gd name="connsiteX113" fmla="*/ 170191 w 460960"/>
                <a:gd name="connsiteY113" fmla="*/ 794220 h 1020698"/>
                <a:gd name="connsiteX114" fmla="*/ 178262 w 460960"/>
                <a:gd name="connsiteY114" fmla="*/ 794220 h 1020698"/>
                <a:gd name="connsiteX115" fmla="*/ 230480 w 460960"/>
                <a:gd name="connsiteY115" fmla="*/ 846424 h 1020698"/>
                <a:gd name="connsiteX116" fmla="*/ 284563 w 460960"/>
                <a:gd name="connsiteY116" fmla="*/ 792340 h 1020698"/>
                <a:gd name="connsiteX117" fmla="*/ 392849 w 460960"/>
                <a:gd name="connsiteY117" fmla="*/ 824839 h 1020698"/>
                <a:gd name="connsiteX118" fmla="*/ 428035 w 460960"/>
                <a:gd name="connsiteY118" fmla="*/ 872139 h 1020698"/>
                <a:gd name="connsiteX119" fmla="*/ 355053 w 460960"/>
                <a:gd name="connsiteY119" fmla="*/ 739350 h 1020698"/>
                <a:gd name="connsiteX120" fmla="*/ 299145 w 460960"/>
                <a:gd name="connsiteY120" fmla="*/ 757292 h 1020698"/>
                <a:gd name="connsiteX121" fmla="*/ 296332 w 460960"/>
                <a:gd name="connsiteY121" fmla="*/ 757292 h 1020698"/>
                <a:gd name="connsiteX122" fmla="*/ 296332 w 460960"/>
                <a:gd name="connsiteY122" fmla="*/ 736481 h 1020698"/>
                <a:gd name="connsiteX123" fmla="*/ 330062 w 460960"/>
                <a:gd name="connsiteY123" fmla="*/ 699785 h 1020698"/>
                <a:gd name="connsiteX124" fmla="*/ 355053 w 460960"/>
                <a:gd name="connsiteY124" fmla="*/ 739350 h 1020698"/>
                <a:gd name="connsiteX125" fmla="*/ 428035 w 460960"/>
                <a:gd name="connsiteY125" fmla="*/ 510349 h 1020698"/>
                <a:gd name="connsiteX126" fmla="*/ 362183 w 460960"/>
                <a:gd name="connsiteY126" fmla="*/ 510349 h 1020698"/>
                <a:gd name="connsiteX127" fmla="*/ 362183 w 460960"/>
                <a:gd name="connsiteY127" fmla="*/ 395109 h 1020698"/>
                <a:gd name="connsiteX128" fmla="*/ 329257 w 460960"/>
                <a:gd name="connsiteY128" fmla="*/ 395109 h 1020698"/>
                <a:gd name="connsiteX129" fmla="*/ 329257 w 460960"/>
                <a:gd name="connsiteY129" fmla="*/ 510349 h 1020698"/>
                <a:gd name="connsiteX130" fmla="*/ 303149 w 460960"/>
                <a:gd name="connsiteY130" fmla="*/ 510349 h 1020698"/>
                <a:gd name="connsiteX131" fmla="*/ 302320 w 460960"/>
                <a:gd name="connsiteY131" fmla="*/ 509530 h 1020698"/>
                <a:gd name="connsiteX132" fmla="*/ 224838 w 460960"/>
                <a:gd name="connsiteY132" fmla="*/ 477423 h 1020698"/>
                <a:gd name="connsiteX133" fmla="*/ 146671 w 460960"/>
                <a:gd name="connsiteY133" fmla="*/ 510349 h 1020698"/>
                <a:gd name="connsiteX134" fmla="*/ 131703 w 460960"/>
                <a:gd name="connsiteY134" fmla="*/ 510349 h 1020698"/>
                <a:gd name="connsiteX135" fmla="*/ 131703 w 460960"/>
                <a:gd name="connsiteY135" fmla="*/ 395109 h 1020698"/>
                <a:gd name="connsiteX136" fmla="*/ 98777 w 460960"/>
                <a:gd name="connsiteY136" fmla="*/ 395109 h 1020698"/>
                <a:gd name="connsiteX137" fmla="*/ 98777 w 460960"/>
                <a:gd name="connsiteY137" fmla="*/ 510349 h 1020698"/>
                <a:gd name="connsiteX138" fmla="*/ 32926 w 460960"/>
                <a:gd name="connsiteY138" fmla="*/ 510349 h 1020698"/>
                <a:gd name="connsiteX139" fmla="*/ 32926 w 460960"/>
                <a:gd name="connsiteY139" fmla="*/ 394716 h 1020698"/>
                <a:gd name="connsiteX140" fmla="*/ 68126 w 460960"/>
                <a:gd name="connsiteY140" fmla="*/ 347416 h 1020698"/>
                <a:gd name="connsiteX141" fmla="*/ 176397 w 460960"/>
                <a:gd name="connsiteY141" fmla="*/ 314933 h 1020698"/>
                <a:gd name="connsiteX142" fmla="*/ 230480 w 460960"/>
                <a:gd name="connsiteY142" fmla="*/ 369001 h 1020698"/>
                <a:gd name="connsiteX143" fmla="*/ 284563 w 460960"/>
                <a:gd name="connsiteY143" fmla="*/ 314916 h 1020698"/>
                <a:gd name="connsiteX144" fmla="*/ 392849 w 460960"/>
                <a:gd name="connsiteY144" fmla="*/ 347416 h 1020698"/>
                <a:gd name="connsiteX145" fmla="*/ 428035 w 460960"/>
                <a:gd name="connsiteY145" fmla="*/ 394716 h 102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460960" h="1020698">
                  <a:moveTo>
                    <a:pt x="402303" y="315873"/>
                  </a:moveTo>
                  <a:lnTo>
                    <a:pt x="296332" y="284081"/>
                  </a:lnTo>
                  <a:lnTo>
                    <a:pt x="296332" y="259074"/>
                  </a:lnTo>
                  <a:cubicBezTo>
                    <a:pt x="326146" y="238222"/>
                    <a:pt x="345720" y="203696"/>
                    <a:pt x="345720" y="164645"/>
                  </a:cubicBezTo>
                  <a:lnTo>
                    <a:pt x="345720" y="102660"/>
                  </a:lnTo>
                  <a:cubicBezTo>
                    <a:pt x="345720" y="74629"/>
                    <a:pt x="330640" y="49324"/>
                    <a:pt x="306195" y="35972"/>
                  </a:cubicBezTo>
                  <a:lnTo>
                    <a:pt x="302320" y="32106"/>
                  </a:lnTo>
                  <a:cubicBezTo>
                    <a:pt x="281614" y="11391"/>
                    <a:pt x="254104" y="0"/>
                    <a:pt x="224838" y="0"/>
                  </a:cubicBezTo>
                  <a:cubicBezTo>
                    <a:pt x="164396" y="0"/>
                    <a:pt x="115240" y="49155"/>
                    <a:pt x="115240" y="109597"/>
                  </a:cubicBezTo>
                  <a:lnTo>
                    <a:pt x="115240" y="164629"/>
                  </a:lnTo>
                  <a:cubicBezTo>
                    <a:pt x="115240" y="203696"/>
                    <a:pt x="134814" y="238222"/>
                    <a:pt x="164629" y="259058"/>
                  </a:cubicBezTo>
                  <a:lnTo>
                    <a:pt x="164629" y="284065"/>
                  </a:lnTo>
                  <a:lnTo>
                    <a:pt x="58657" y="315857"/>
                  </a:lnTo>
                  <a:cubicBezTo>
                    <a:pt x="23577" y="326395"/>
                    <a:pt x="0" y="358084"/>
                    <a:pt x="0" y="394716"/>
                  </a:cubicBezTo>
                  <a:lnTo>
                    <a:pt x="0" y="543275"/>
                  </a:lnTo>
                  <a:lnTo>
                    <a:pt x="124412" y="543275"/>
                  </a:lnTo>
                  <a:cubicBezTo>
                    <a:pt x="118552" y="556692"/>
                    <a:pt x="115240" y="571457"/>
                    <a:pt x="115240" y="587021"/>
                  </a:cubicBezTo>
                  <a:lnTo>
                    <a:pt x="115240" y="625589"/>
                  </a:lnTo>
                  <a:cubicBezTo>
                    <a:pt x="115240" y="666240"/>
                    <a:pt x="99420" y="704446"/>
                    <a:pt x="70675" y="733193"/>
                  </a:cubicBezTo>
                  <a:lnTo>
                    <a:pt x="59035" y="744832"/>
                  </a:lnTo>
                  <a:lnTo>
                    <a:pt x="70675" y="756473"/>
                  </a:lnTo>
                  <a:cubicBezTo>
                    <a:pt x="80305" y="766102"/>
                    <a:pt x="91237" y="773940"/>
                    <a:pt x="103006" y="779992"/>
                  </a:cubicBezTo>
                  <a:lnTo>
                    <a:pt x="58673" y="793296"/>
                  </a:lnTo>
                  <a:cubicBezTo>
                    <a:pt x="23577" y="803818"/>
                    <a:pt x="0" y="835507"/>
                    <a:pt x="0" y="872139"/>
                  </a:cubicBezTo>
                  <a:lnTo>
                    <a:pt x="0" y="1020698"/>
                  </a:lnTo>
                  <a:lnTo>
                    <a:pt x="460960" y="1020698"/>
                  </a:lnTo>
                  <a:lnTo>
                    <a:pt x="460960" y="872139"/>
                  </a:lnTo>
                  <a:cubicBezTo>
                    <a:pt x="460960" y="835507"/>
                    <a:pt x="437384" y="803818"/>
                    <a:pt x="402303" y="793296"/>
                  </a:cubicBezTo>
                  <a:lnTo>
                    <a:pt x="352787" y="778449"/>
                  </a:lnTo>
                  <a:cubicBezTo>
                    <a:pt x="366548" y="772140"/>
                    <a:pt x="379257" y="763499"/>
                    <a:pt x="390285" y="752468"/>
                  </a:cubicBezTo>
                  <a:lnTo>
                    <a:pt x="401927" y="740829"/>
                  </a:lnTo>
                  <a:lnTo>
                    <a:pt x="390285" y="729190"/>
                  </a:lnTo>
                  <a:cubicBezTo>
                    <a:pt x="361541" y="700444"/>
                    <a:pt x="345720" y="662238"/>
                    <a:pt x="345720" y="621587"/>
                  </a:cubicBezTo>
                  <a:lnTo>
                    <a:pt x="345720" y="580084"/>
                  </a:lnTo>
                  <a:cubicBezTo>
                    <a:pt x="345720" y="566868"/>
                    <a:pt x="342263" y="554319"/>
                    <a:pt x="336155" y="543275"/>
                  </a:cubicBezTo>
                  <a:lnTo>
                    <a:pt x="460960" y="543275"/>
                  </a:lnTo>
                  <a:lnTo>
                    <a:pt x="460960" y="394716"/>
                  </a:lnTo>
                  <a:cubicBezTo>
                    <a:pt x="460960" y="358084"/>
                    <a:pt x="437384" y="326395"/>
                    <a:pt x="402303" y="315873"/>
                  </a:cubicBezTo>
                  <a:close/>
                  <a:moveTo>
                    <a:pt x="224838" y="32926"/>
                  </a:moveTo>
                  <a:cubicBezTo>
                    <a:pt x="245311" y="32926"/>
                    <a:pt x="264571" y="40892"/>
                    <a:pt x="279050" y="55377"/>
                  </a:cubicBezTo>
                  <a:lnTo>
                    <a:pt x="286590" y="62917"/>
                  </a:lnTo>
                  <a:lnTo>
                    <a:pt x="288977" y="64123"/>
                  </a:lnTo>
                  <a:cubicBezTo>
                    <a:pt x="302472" y="70876"/>
                    <a:pt x="310922" y="83962"/>
                    <a:pt x="312247" y="98777"/>
                  </a:cubicBezTo>
                  <a:lnTo>
                    <a:pt x="237298" y="98777"/>
                  </a:lnTo>
                  <a:cubicBezTo>
                    <a:pt x="226838" y="98777"/>
                    <a:pt x="216581" y="94533"/>
                    <a:pt x="209194" y="87138"/>
                  </a:cubicBezTo>
                  <a:lnTo>
                    <a:pt x="197554" y="75498"/>
                  </a:lnTo>
                  <a:lnTo>
                    <a:pt x="185915" y="87138"/>
                  </a:lnTo>
                  <a:cubicBezTo>
                    <a:pt x="178527" y="94533"/>
                    <a:pt x="168270" y="98777"/>
                    <a:pt x="157812" y="98777"/>
                  </a:cubicBezTo>
                  <a:lnTo>
                    <a:pt x="149251" y="98777"/>
                  </a:lnTo>
                  <a:cubicBezTo>
                    <a:pt x="154573" y="61655"/>
                    <a:pt x="186260" y="32926"/>
                    <a:pt x="224838" y="32926"/>
                  </a:cubicBezTo>
                  <a:close/>
                  <a:moveTo>
                    <a:pt x="148166" y="164629"/>
                  </a:moveTo>
                  <a:lnTo>
                    <a:pt x="148166" y="131703"/>
                  </a:lnTo>
                  <a:lnTo>
                    <a:pt x="157812" y="131703"/>
                  </a:lnTo>
                  <a:cubicBezTo>
                    <a:pt x="172153" y="131703"/>
                    <a:pt x="185850" y="127587"/>
                    <a:pt x="197554" y="119902"/>
                  </a:cubicBezTo>
                  <a:cubicBezTo>
                    <a:pt x="209260" y="127587"/>
                    <a:pt x="222957" y="131703"/>
                    <a:pt x="237298" y="131703"/>
                  </a:cubicBezTo>
                  <a:lnTo>
                    <a:pt x="312795" y="131703"/>
                  </a:lnTo>
                  <a:lnTo>
                    <a:pt x="312795" y="164629"/>
                  </a:lnTo>
                  <a:cubicBezTo>
                    <a:pt x="312795" y="210015"/>
                    <a:pt x="275866" y="246943"/>
                    <a:pt x="230480" y="246943"/>
                  </a:cubicBezTo>
                  <a:cubicBezTo>
                    <a:pt x="185095" y="246943"/>
                    <a:pt x="148166" y="210015"/>
                    <a:pt x="148166" y="164629"/>
                  </a:cubicBezTo>
                  <a:close/>
                  <a:moveTo>
                    <a:pt x="230480" y="279869"/>
                  </a:moveTo>
                  <a:cubicBezTo>
                    <a:pt x="241920" y="279869"/>
                    <a:pt x="252973" y="278140"/>
                    <a:pt x="263406" y="275014"/>
                  </a:cubicBezTo>
                  <a:lnTo>
                    <a:pt x="263406" y="289516"/>
                  </a:lnTo>
                  <a:lnTo>
                    <a:pt x="230480" y="322442"/>
                  </a:lnTo>
                  <a:lnTo>
                    <a:pt x="197554" y="289516"/>
                  </a:lnTo>
                  <a:lnTo>
                    <a:pt x="197554" y="275014"/>
                  </a:lnTo>
                  <a:cubicBezTo>
                    <a:pt x="207988" y="278140"/>
                    <a:pt x="219041" y="279869"/>
                    <a:pt x="230480" y="279869"/>
                  </a:cubicBezTo>
                  <a:close/>
                  <a:moveTo>
                    <a:pt x="263406" y="766939"/>
                  </a:moveTo>
                  <a:lnTo>
                    <a:pt x="230480" y="799865"/>
                  </a:lnTo>
                  <a:lnTo>
                    <a:pt x="197554" y="766939"/>
                  </a:lnTo>
                  <a:lnTo>
                    <a:pt x="197554" y="752438"/>
                  </a:lnTo>
                  <a:cubicBezTo>
                    <a:pt x="207988" y="755564"/>
                    <a:pt x="219041" y="757292"/>
                    <a:pt x="230480" y="757292"/>
                  </a:cubicBezTo>
                  <a:cubicBezTo>
                    <a:pt x="241920" y="757292"/>
                    <a:pt x="252973" y="755564"/>
                    <a:pt x="263406" y="752438"/>
                  </a:cubicBezTo>
                  <a:close/>
                  <a:moveTo>
                    <a:pt x="230480" y="724366"/>
                  </a:moveTo>
                  <a:cubicBezTo>
                    <a:pt x="185095" y="724366"/>
                    <a:pt x="148166" y="687438"/>
                    <a:pt x="148166" y="642052"/>
                  </a:cubicBezTo>
                  <a:lnTo>
                    <a:pt x="148166" y="625589"/>
                  </a:lnTo>
                  <a:lnTo>
                    <a:pt x="190738" y="625589"/>
                  </a:lnTo>
                  <a:cubicBezTo>
                    <a:pt x="205079" y="625589"/>
                    <a:pt x="218777" y="621473"/>
                    <a:pt x="230480" y="613789"/>
                  </a:cubicBezTo>
                  <a:cubicBezTo>
                    <a:pt x="242185" y="621473"/>
                    <a:pt x="255882" y="625589"/>
                    <a:pt x="270224" y="625589"/>
                  </a:cubicBezTo>
                  <a:lnTo>
                    <a:pt x="312795" y="625589"/>
                  </a:lnTo>
                  <a:lnTo>
                    <a:pt x="312795" y="642052"/>
                  </a:lnTo>
                  <a:cubicBezTo>
                    <a:pt x="312795" y="687438"/>
                    <a:pt x="275866" y="724366"/>
                    <a:pt x="230480" y="724366"/>
                  </a:cubicBezTo>
                  <a:close/>
                  <a:moveTo>
                    <a:pt x="312795" y="592663"/>
                  </a:moveTo>
                  <a:lnTo>
                    <a:pt x="270224" y="592663"/>
                  </a:lnTo>
                  <a:cubicBezTo>
                    <a:pt x="259764" y="592663"/>
                    <a:pt x="249507" y="588420"/>
                    <a:pt x="242119" y="581024"/>
                  </a:cubicBezTo>
                  <a:lnTo>
                    <a:pt x="230480" y="569385"/>
                  </a:lnTo>
                  <a:lnTo>
                    <a:pt x="218841" y="581024"/>
                  </a:lnTo>
                  <a:cubicBezTo>
                    <a:pt x="211453" y="588420"/>
                    <a:pt x="201196" y="592663"/>
                    <a:pt x="190738" y="592663"/>
                  </a:cubicBezTo>
                  <a:lnTo>
                    <a:pt x="148166" y="592663"/>
                  </a:lnTo>
                  <a:lnTo>
                    <a:pt x="148166" y="587021"/>
                  </a:lnTo>
                  <a:cubicBezTo>
                    <a:pt x="148166" y="544738"/>
                    <a:pt x="182555" y="510349"/>
                    <a:pt x="224838" y="510349"/>
                  </a:cubicBezTo>
                  <a:cubicBezTo>
                    <a:pt x="245311" y="510349"/>
                    <a:pt x="264571" y="518315"/>
                    <a:pt x="279050" y="532800"/>
                  </a:cubicBezTo>
                  <a:lnTo>
                    <a:pt x="286590" y="540340"/>
                  </a:lnTo>
                  <a:lnTo>
                    <a:pt x="288977" y="541546"/>
                  </a:lnTo>
                  <a:cubicBezTo>
                    <a:pt x="303656" y="548887"/>
                    <a:pt x="312795" y="563652"/>
                    <a:pt x="312795" y="580084"/>
                  </a:cubicBezTo>
                  <a:close/>
                  <a:moveTo>
                    <a:pt x="131936" y="701481"/>
                  </a:moveTo>
                  <a:cubicBezTo>
                    <a:pt x="140296" y="715316"/>
                    <a:pt x="151429" y="727260"/>
                    <a:pt x="164629" y="736497"/>
                  </a:cubicBezTo>
                  <a:lnTo>
                    <a:pt x="164629" y="761295"/>
                  </a:lnTo>
                  <a:lnTo>
                    <a:pt x="161815" y="761295"/>
                  </a:lnTo>
                  <a:cubicBezTo>
                    <a:pt x="141462" y="761295"/>
                    <a:pt x="122089" y="755002"/>
                    <a:pt x="105907" y="743346"/>
                  </a:cubicBezTo>
                  <a:cubicBezTo>
                    <a:pt x="116526" y="730507"/>
                    <a:pt x="125200" y="716417"/>
                    <a:pt x="131936" y="701481"/>
                  </a:cubicBezTo>
                  <a:close/>
                  <a:moveTo>
                    <a:pt x="428035" y="872139"/>
                  </a:moveTo>
                  <a:lnTo>
                    <a:pt x="428035" y="987772"/>
                  </a:lnTo>
                  <a:lnTo>
                    <a:pt x="362183" y="987772"/>
                  </a:lnTo>
                  <a:lnTo>
                    <a:pt x="362183" y="872532"/>
                  </a:lnTo>
                  <a:lnTo>
                    <a:pt x="329257" y="872532"/>
                  </a:lnTo>
                  <a:lnTo>
                    <a:pt x="329257" y="987772"/>
                  </a:lnTo>
                  <a:lnTo>
                    <a:pt x="131703" y="987772"/>
                  </a:lnTo>
                  <a:lnTo>
                    <a:pt x="131703" y="872532"/>
                  </a:lnTo>
                  <a:lnTo>
                    <a:pt x="98777" y="872532"/>
                  </a:lnTo>
                  <a:lnTo>
                    <a:pt x="98777" y="987772"/>
                  </a:lnTo>
                  <a:lnTo>
                    <a:pt x="32926" y="987772"/>
                  </a:lnTo>
                  <a:lnTo>
                    <a:pt x="32926" y="872139"/>
                  </a:lnTo>
                  <a:cubicBezTo>
                    <a:pt x="32926" y="850161"/>
                    <a:pt x="47065" y="831142"/>
                    <a:pt x="68126" y="824839"/>
                  </a:cubicBezTo>
                  <a:lnTo>
                    <a:pt x="170191" y="794220"/>
                  </a:lnTo>
                  <a:lnTo>
                    <a:pt x="178262" y="794220"/>
                  </a:lnTo>
                  <a:lnTo>
                    <a:pt x="230480" y="846424"/>
                  </a:lnTo>
                  <a:lnTo>
                    <a:pt x="284563" y="792340"/>
                  </a:lnTo>
                  <a:lnTo>
                    <a:pt x="392849" y="824839"/>
                  </a:lnTo>
                  <a:cubicBezTo>
                    <a:pt x="413895" y="831142"/>
                    <a:pt x="428035" y="850161"/>
                    <a:pt x="428035" y="872139"/>
                  </a:cubicBezTo>
                  <a:close/>
                  <a:moveTo>
                    <a:pt x="355053" y="739350"/>
                  </a:moveTo>
                  <a:cubicBezTo>
                    <a:pt x="338872" y="751005"/>
                    <a:pt x="319499" y="757292"/>
                    <a:pt x="299145" y="757292"/>
                  </a:cubicBezTo>
                  <a:lnTo>
                    <a:pt x="296332" y="757292"/>
                  </a:lnTo>
                  <a:lnTo>
                    <a:pt x="296332" y="736481"/>
                  </a:lnTo>
                  <a:cubicBezTo>
                    <a:pt x="310078" y="726867"/>
                    <a:pt x="321588" y="714326"/>
                    <a:pt x="330062" y="699785"/>
                  </a:cubicBezTo>
                  <a:cubicBezTo>
                    <a:pt x="336637" y="713875"/>
                    <a:pt x="344982" y="727163"/>
                    <a:pt x="355053" y="739350"/>
                  </a:cubicBezTo>
                  <a:close/>
                  <a:moveTo>
                    <a:pt x="428035" y="510349"/>
                  </a:moveTo>
                  <a:lnTo>
                    <a:pt x="362183" y="510349"/>
                  </a:lnTo>
                  <a:lnTo>
                    <a:pt x="362183" y="395109"/>
                  </a:lnTo>
                  <a:lnTo>
                    <a:pt x="329257" y="395109"/>
                  </a:lnTo>
                  <a:lnTo>
                    <a:pt x="329257" y="510349"/>
                  </a:lnTo>
                  <a:lnTo>
                    <a:pt x="303149" y="510349"/>
                  </a:lnTo>
                  <a:lnTo>
                    <a:pt x="302320" y="509530"/>
                  </a:lnTo>
                  <a:cubicBezTo>
                    <a:pt x="281614" y="488814"/>
                    <a:pt x="254104" y="477423"/>
                    <a:pt x="224838" y="477423"/>
                  </a:cubicBezTo>
                  <a:cubicBezTo>
                    <a:pt x="194226" y="477423"/>
                    <a:pt x="166558" y="490069"/>
                    <a:pt x="146671" y="510349"/>
                  </a:cubicBezTo>
                  <a:lnTo>
                    <a:pt x="131703" y="510349"/>
                  </a:lnTo>
                  <a:lnTo>
                    <a:pt x="131703" y="395109"/>
                  </a:lnTo>
                  <a:lnTo>
                    <a:pt x="98777" y="395109"/>
                  </a:lnTo>
                  <a:lnTo>
                    <a:pt x="98777" y="510349"/>
                  </a:lnTo>
                  <a:lnTo>
                    <a:pt x="32926" y="510349"/>
                  </a:lnTo>
                  <a:lnTo>
                    <a:pt x="32926" y="394716"/>
                  </a:lnTo>
                  <a:cubicBezTo>
                    <a:pt x="32926" y="372738"/>
                    <a:pt x="47065" y="353719"/>
                    <a:pt x="68126" y="347416"/>
                  </a:cubicBezTo>
                  <a:lnTo>
                    <a:pt x="176397" y="314933"/>
                  </a:lnTo>
                  <a:lnTo>
                    <a:pt x="230480" y="369001"/>
                  </a:lnTo>
                  <a:lnTo>
                    <a:pt x="284563" y="314916"/>
                  </a:lnTo>
                  <a:lnTo>
                    <a:pt x="392849" y="347416"/>
                  </a:lnTo>
                  <a:cubicBezTo>
                    <a:pt x="413895" y="353719"/>
                    <a:pt x="428035" y="372738"/>
                    <a:pt x="428035" y="394716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CFA9D951-FA98-4734-EFFB-A11AE2CBE9AF}"/>
                </a:ext>
              </a:extLst>
            </p:cNvPr>
            <p:cNvSpPr/>
            <p:nvPr/>
          </p:nvSpPr>
          <p:spPr>
            <a:xfrm>
              <a:off x="4053553" y="3618823"/>
              <a:ext cx="493886" cy="1020694"/>
            </a:xfrm>
            <a:custGeom>
              <a:avLst/>
              <a:gdLst>
                <a:gd name="connsiteX0" fmla="*/ 444498 w 493886"/>
                <a:gd name="connsiteY0" fmla="*/ 279865 h 1020694"/>
                <a:gd name="connsiteX1" fmla="*/ 470840 w 493886"/>
                <a:gd name="connsiteY1" fmla="*/ 285428 h 1020694"/>
                <a:gd name="connsiteX2" fmla="*/ 493886 w 493886"/>
                <a:gd name="connsiteY2" fmla="*/ 295509 h 1020694"/>
                <a:gd name="connsiteX3" fmla="*/ 493886 w 493886"/>
                <a:gd name="connsiteY3" fmla="*/ 148162 h 1020694"/>
                <a:gd name="connsiteX4" fmla="*/ 460960 w 493886"/>
                <a:gd name="connsiteY4" fmla="*/ 115237 h 1020694"/>
                <a:gd name="connsiteX5" fmla="*/ 344337 w 493886"/>
                <a:gd name="connsiteY5" fmla="*/ 115237 h 1020694"/>
                <a:gd name="connsiteX6" fmla="*/ 345687 w 493886"/>
                <a:gd name="connsiteY6" fmla="*/ 96073 h 1020694"/>
                <a:gd name="connsiteX7" fmla="*/ 245015 w 493886"/>
                <a:gd name="connsiteY7" fmla="*/ 13 h 1020694"/>
                <a:gd name="connsiteX8" fmla="*/ 148166 w 493886"/>
                <a:gd name="connsiteY8" fmla="*/ 98774 h 1020694"/>
                <a:gd name="connsiteX9" fmla="*/ 149549 w 493886"/>
                <a:gd name="connsiteY9" fmla="*/ 115237 h 1020694"/>
                <a:gd name="connsiteX10" fmla="*/ 32926 w 493886"/>
                <a:gd name="connsiteY10" fmla="*/ 115237 h 1020694"/>
                <a:gd name="connsiteX11" fmla="*/ 0 w 493886"/>
                <a:gd name="connsiteY11" fmla="*/ 148162 h 1020694"/>
                <a:gd name="connsiteX12" fmla="*/ 0 w 493886"/>
                <a:gd name="connsiteY12" fmla="*/ 279046 h 1020694"/>
                <a:gd name="connsiteX13" fmla="*/ 23046 w 493886"/>
                <a:gd name="connsiteY13" fmla="*/ 268965 h 1020694"/>
                <a:gd name="connsiteX14" fmla="*/ 51165 w 493886"/>
                <a:gd name="connsiteY14" fmla="*/ 263419 h 1020694"/>
                <a:gd name="connsiteX15" fmla="*/ 115207 w 493886"/>
                <a:gd name="connsiteY15" fmla="*/ 330557 h 1020694"/>
                <a:gd name="connsiteX16" fmla="*/ 49389 w 493886"/>
                <a:gd name="connsiteY16" fmla="*/ 395106 h 1020694"/>
                <a:gd name="connsiteX17" fmla="*/ 23046 w 493886"/>
                <a:gd name="connsiteY17" fmla="*/ 389543 h 1020694"/>
                <a:gd name="connsiteX18" fmla="*/ 0 w 493886"/>
                <a:gd name="connsiteY18" fmla="*/ 379462 h 1020694"/>
                <a:gd name="connsiteX19" fmla="*/ 0 w 493886"/>
                <a:gd name="connsiteY19" fmla="*/ 543271 h 1020694"/>
                <a:gd name="connsiteX20" fmla="*/ 32926 w 493886"/>
                <a:gd name="connsiteY20" fmla="*/ 576197 h 1020694"/>
                <a:gd name="connsiteX21" fmla="*/ 49389 w 493886"/>
                <a:gd name="connsiteY21" fmla="*/ 576197 h 1020694"/>
                <a:gd name="connsiteX22" fmla="*/ 49389 w 493886"/>
                <a:gd name="connsiteY22" fmla="*/ 735560 h 1020694"/>
                <a:gd name="connsiteX23" fmla="*/ 67973 w 493886"/>
                <a:gd name="connsiteY23" fmla="*/ 787667 h 1020694"/>
                <a:gd name="connsiteX24" fmla="*/ 104099 w 493886"/>
                <a:gd name="connsiteY24" fmla="*/ 831831 h 1020694"/>
                <a:gd name="connsiteX25" fmla="*/ 115240 w 493886"/>
                <a:gd name="connsiteY25" fmla="*/ 863091 h 1020694"/>
                <a:gd name="connsiteX26" fmla="*/ 115240 w 493886"/>
                <a:gd name="connsiteY26" fmla="*/ 921917 h 1020694"/>
                <a:gd name="connsiteX27" fmla="*/ 82314 w 493886"/>
                <a:gd name="connsiteY27" fmla="*/ 921917 h 1020694"/>
                <a:gd name="connsiteX28" fmla="*/ 82314 w 493886"/>
                <a:gd name="connsiteY28" fmla="*/ 1020695 h 1020694"/>
                <a:gd name="connsiteX29" fmla="*/ 411572 w 493886"/>
                <a:gd name="connsiteY29" fmla="*/ 1020695 h 1020694"/>
                <a:gd name="connsiteX30" fmla="*/ 411572 w 493886"/>
                <a:gd name="connsiteY30" fmla="*/ 921917 h 1020694"/>
                <a:gd name="connsiteX31" fmla="*/ 378646 w 493886"/>
                <a:gd name="connsiteY31" fmla="*/ 921917 h 1020694"/>
                <a:gd name="connsiteX32" fmla="*/ 378646 w 493886"/>
                <a:gd name="connsiteY32" fmla="*/ 863310 h 1020694"/>
                <a:gd name="connsiteX33" fmla="*/ 388526 w 493886"/>
                <a:gd name="connsiteY33" fmla="*/ 833678 h 1020694"/>
                <a:gd name="connsiteX34" fmla="*/ 411572 w 493886"/>
                <a:gd name="connsiteY34" fmla="*/ 802940 h 1020694"/>
                <a:gd name="connsiteX35" fmla="*/ 428035 w 493886"/>
                <a:gd name="connsiteY35" fmla="*/ 753552 h 1020694"/>
                <a:gd name="connsiteX36" fmla="*/ 428035 w 493886"/>
                <a:gd name="connsiteY36" fmla="*/ 576197 h 1020694"/>
                <a:gd name="connsiteX37" fmla="*/ 460960 w 493886"/>
                <a:gd name="connsiteY37" fmla="*/ 576197 h 1020694"/>
                <a:gd name="connsiteX38" fmla="*/ 493886 w 493886"/>
                <a:gd name="connsiteY38" fmla="*/ 543271 h 1020694"/>
                <a:gd name="connsiteX39" fmla="*/ 493886 w 493886"/>
                <a:gd name="connsiteY39" fmla="*/ 395925 h 1020694"/>
                <a:gd name="connsiteX40" fmla="*/ 470840 w 493886"/>
                <a:gd name="connsiteY40" fmla="*/ 406006 h 1020694"/>
                <a:gd name="connsiteX41" fmla="*/ 442722 w 493886"/>
                <a:gd name="connsiteY41" fmla="*/ 411552 h 1020694"/>
                <a:gd name="connsiteX42" fmla="*/ 378679 w 493886"/>
                <a:gd name="connsiteY42" fmla="*/ 344414 h 1020694"/>
                <a:gd name="connsiteX43" fmla="*/ 444498 w 493886"/>
                <a:gd name="connsiteY43" fmla="*/ 279865 h 1020694"/>
                <a:gd name="connsiteX44" fmla="*/ 378646 w 493886"/>
                <a:gd name="connsiteY44" fmla="*/ 987769 h 1020694"/>
                <a:gd name="connsiteX45" fmla="*/ 115240 w 493886"/>
                <a:gd name="connsiteY45" fmla="*/ 987769 h 1020694"/>
                <a:gd name="connsiteX46" fmla="*/ 115240 w 493886"/>
                <a:gd name="connsiteY46" fmla="*/ 954843 h 1020694"/>
                <a:gd name="connsiteX47" fmla="*/ 378646 w 493886"/>
                <a:gd name="connsiteY47" fmla="*/ 954843 h 1020694"/>
                <a:gd name="connsiteX48" fmla="*/ 385229 w 493886"/>
                <a:gd name="connsiteY48" fmla="*/ 783205 h 1020694"/>
                <a:gd name="connsiteX49" fmla="*/ 362183 w 493886"/>
                <a:gd name="connsiteY49" fmla="*/ 813935 h 1020694"/>
                <a:gd name="connsiteX50" fmla="*/ 345720 w 493886"/>
                <a:gd name="connsiteY50" fmla="*/ 863324 h 1020694"/>
                <a:gd name="connsiteX51" fmla="*/ 345720 w 493886"/>
                <a:gd name="connsiteY51" fmla="*/ 921917 h 1020694"/>
                <a:gd name="connsiteX52" fmla="*/ 148166 w 493886"/>
                <a:gd name="connsiteY52" fmla="*/ 921917 h 1020694"/>
                <a:gd name="connsiteX53" fmla="*/ 148166 w 493886"/>
                <a:gd name="connsiteY53" fmla="*/ 863091 h 1020694"/>
                <a:gd name="connsiteX54" fmla="*/ 129581 w 493886"/>
                <a:gd name="connsiteY54" fmla="*/ 810995 h 1020694"/>
                <a:gd name="connsiteX55" fmla="*/ 93456 w 493886"/>
                <a:gd name="connsiteY55" fmla="*/ 766823 h 1020694"/>
                <a:gd name="connsiteX56" fmla="*/ 82314 w 493886"/>
                <a:gd name="connsiteY56" fmla="*/ 735560 h 1020694"/>
                <a:gd name="connsiteX57" fmla="*/ 82314 w 493886"/>
                <a:gd name="connsiteY57" fmla="*/ 560788 h 1020694"/>
                <a:gd name="connsiteX58" fmla="*/ 117185 w 493886"/>
                <a:gd name="connsiteY58" fmla="*/ 574565 h 1020694"/>
                <a:gd name="connsiteX59" fmla="*/ 131703 w 493886"/>
                <a:gd name="connsiteY59" fmla="*/ 609123 h 1020694"/>
                <a:gd name="connsiteX60" fmla="*/ 131703 w 493886"/>
                <a:gd name="connsiteY60" fmla="*/ 691437 h 1020694"/>
                <a:gd name="connsiteX61" fmla="*/ 164629 w 493886"/>
                <a:gd name="connsiteY61" fmla="*/ 691437 h 1020694"/>
                <a:gd name="connsiteX62" fmla="*/ 164629 w 493886"/>
                <a:gd name="connsiteY62" fmla="*/ 409809 h 1020694"/>
                <a:gd name="connsiteX63" fmla="*/ 178215 w 493886"/>
                <a:gd name="connsiteY63" fmla="*/ 391809 h 1020694"/>
                <a:gd name="connsiteX64" fmla="*/ 191743 w 493886"/>
                <a:gd name="connsiteY64" fmla="*/ 395484 h 1020694"/>
                <a:gd name="connsiteX65" fmla="*/ 197554 w 493886"/>
                <a:gd name="connsiteY65" fmla="*/ 408047 h 1020694"/>
                <a:gd name="connsiteX66" fmla="*/ 197554 w 493886"/>
                <a:gd name="connsiteY66" fmla="*/ 642049 h 1020694"/>
                <a:gd name="connsiteX67" fmla="*/ 230480 w 493886"/>
                <a:gd name="connsiteY67" fmla="*/ 642049 h 1020694"/>
                <a:gd name="connsiteX68" fmla="*/ 230480 w 493886"/>
                <a:gd name="connsiteY68" fmla="*/ 408047 h 1020694"/>
                <a:gd name="connsiteX69" fmla="*/ 236292 w 493886"/>
                <a:gd name="connsiteY69" fmla="*/ 395484 h 1020694"/>
                <a:gd name="connsiteX70" fmla="*/ 249836 w 493886"/>
                <a:gd name="connsiteY70" fmla="*/ 391809 h 1020694"/>
                <a:gd name="connsiteX71" fmla="*/ 263406 w 493886"/>
                <a:gd name="connsiteY71" fmla="*/ 409809 h 1020694"/>
                <a:gd name="connsiteX72" fmla="*/ 263406 w 493886"/>
                <a:gd name="connsiteY72" fmla="*/ 642049 h 1020694"/>
                <a:gd name="connsiteX73" fmla="*/ 296332 w 493886"/>
                <a:gd name="connsiteY73" fmla="*/ 642049 h 1020694"/>
                <a:gd name="connsiteX74" fmla="*/ 296332 w 493886"/>
                <a:gd name="connsiteY74" fmla="*/ 409809 h 1020694"/>
                <a:gd name="connsiteX75" fmla="*/ 302143 w 493886"/>
                <a:gd name="connsiteY75" fmla="*/ 397244 h 1020694"/>
                <a:gd name="connsiteX76" fmla="*/ 315671 w 493886"/>
                <a:gd name="connsiteY76" fmla="*/ 393579 h 1020694"/>
                <a:gd name="connsiteX77" fmla="*/ 329257 w 493886"/>
                <a:gd name="connsiteY77" fmla="*/ 411568 h 1020694"/>
                <a:gd name="connsiteX78" fmla="*/ 329257 w 493886"/>
                <a:gd name="connsiteY78" fmla="*/ 642049 h 1020694"/>
                <a:gd name="connsiteX79" fmla="*/ 362183 w 493886"/>
                <a:gd name="connsiteY79" fmla="*/ 642049 h 1020694"/>
                <a:gd name="connsiteX80" fmla="*/ 362183 w 493886"/>
                <a:gd name="connsiteY80" fmla="*/ 510298 h 1020694"/>
                <a:gd name="connsiteX81" fmla="*/ 369538 w 493886"/>
                <a:gd name="connsiteY81" fmla="*/ 495531 h 1020694"/>
                <a:gd name="connsiteX82" fmla="*/ 382963 w 493886"/>
                <a:gd name="connsiteY82" fmla="*/ 492613 h 1020694"/>
                <a:gd name="connsiteX83" fmla="*/ 395109 w 493886"/>
                <a:gd name="connsiteY83" fmla="*/ 510346 h 1020694"/>
                <a:gd name="connsiteX84" fmla="*/ 395109 w 493886"/>
                <a:gd name="connsiteY84" fmla="*/ 753552 h 1020694"/>
                <a:gd name="connsiteX85" fmla="*/ 385229 w 493886"/>
                <a:gd name="connsiteY85" fmla="*/ 783205 h 1020694"/>
                <a:gd name="connsiteX86" fmla="*/ 441798 w 493886"/>
                <a:gd name="connsiteY86" fmla="*/ 444461 h 1020694"/>
                <a:gd name="connsiteX87" fmla="*/ 460960 w 493886"/>
                <a:gd name="connsiteY87" fmla="*/ 443111 h 1020694"/>
                <a:gd name="connsiteX88" fmla="*/ 460960 w 493886"/>
                <a:gd name="connsiteY88" fmla="*/ 543271 h 1020694"/>
                <a:gd name="connsiteX89" fmla="*/ 428035 w 493886"/>
                <a:gd name="connsiteY89" fmla="*/ 543271 h 1020694"/>
                <a:gd name="connsiteX90" fmla="*/ 428035 w 493886"/>
                <a:gd name="connsiteY90" fmla="*/ 510346 h 1020694"/>
                <a:gd name="connsiteX91" fmla="*/ 391090 w 493886"/>
                <a:gd name="connsiteY91" fmla="*/ 460692 h 1020694"/>
                <a:gd name="connsiteX92" fmla="*/ 362200 w 493886"/>
                <a:gd name="connsiteY92" fmla="*/ 462290 h 1020694"/>
                <a:gd name="connsiteX93" fmla="*/ 362200 w 493886"/>
                <a:gd name="connsiteY93" fmla="*/ 411568 h 1020694"/>
                <a:gd name="connsiteX94" fmla="*/ 359273 w 493886"/>
                <a:gd name="connsiteY94" fmla="*/ 394431 h 1020694"/>
                <a:gd name="connsiteX95" fmla="*/ 441798 w 493886"/>
                <a:gd name="connsiteY95" fmla="*/ 444461 h 1020694"/>
                <a:gd name="connsiteX96" fmla="*/ 345737 w 493886"/>
                <a:gd name="connsiteY96" fmla="*/ 343789 h 1020694"/>
                <a:gd name="connsiteX97" fmla="*/ 353260 w 493886"/>
                <a:gd name="connsiteY97" fmla="*/ 382614 h 1020694"/>
                <a:gd name="connsiteX98" fmla="*/ 320962 w 493886"/>
                <a:gd name="connsiteY98" fmla="*/ 361095 h 1020694"/>
                <a:gd name="connsiteX99" fmla="*/ 280809 w 493886"/>
                <a:gd name="connsiteY99" fmla="*/ 372171 h 1020694"/>
                <a:gd name="connsiteX100" fmla="*/ 280593 w 493886"/>
                <a:gd name="connsiteY100" fmla="*/ 372356 h 1020694"/>
                <a:gd name="connsiteX101" fmla="*/ 255111 w 493886"/>
                <a:gd name="connsiteY101" fmla="*/ 359334 h 1020694"/>
                <a:gd name="connsiteX102" fmla="*/ 214958 w 493886"/>
                <a:gd name="connsiteY102" fmla="*/ 370411 h 1020694"/>
                <a:gd name="connsiteX103" fmla="*/ 214001 w 493886"/>
                <a:gd name="connsiteY103" fmla="*/ 371230 h 1020694"/>
                <a:gd name="connsiteX104" fmla="*/ 213044 w 493886"/>
                <a:gd name="connsiteY104" fmla="*/ 370411 h 1020694"/>
                <a:gd name="connsiteX105" fmla="*/ 172908 w 493886"/>
                <a:gd name="connsiteY105" fmla="*/ 359317 h 1020694"/>
                <a:gd name="connsiteX106" fmla="*/ 131703 w 493886"/>
                <a:gd name="connsiteY106" fmla="*/ 409809 h 1020694"/>
                <a:gd name="connsiteX107" fmla="*/ 131703 w 493886"/>
                <a:gd name="connsiteY107" fmla="*/ 544245 h 1020694"/>
                <a:gd name="connsiteX108" fmla="*/ 81623 w 493886"/>
                <a:gd name="connsiteY108" fmla="*/ 527862 h 1020694"/>
                <a:gd name="connsiteX109" fmla="*/ 54558 w 493886"/>
                <a:gd name="connsiteY109" fmla="*/ 543271 h 1020694"/>
                <a:gd name="connsiteX110" fmla="*/ 32926 w 493886"/>
                <a:gd name="connsiteY110" fmla="*/ 543271 h 1020694"/>
                <a:gd name="connsiteX111" fmla="*/ 32926 w 493886"/>
                <a:gd name="connsiteY111" fmla="*/ 426648 h 1020694"/>
                <a:gd name="connsiteX112" fmla="*/ 49389 w 493886"/>
                <a:gd name="connsiteY112" fmla="*/ 428031 h 1020694"/>
                <a:gd name="connsiteX113" fmla="*/ 148149 w 493886"/>
                <a:gd name="connsiteY113" fmla="*/ 331184 h 1020694"/>
                <a:gd name="connsiteX114" fmla="*/ 52091 w 493886"/>
                <a:gd name="connsiteY114" fmla="*/ 230510 h 1020694"/>
                <a:gd name="connsiteX115" fmla="*/ 32926 w 493886"/>
                <a:gd name="connsiteY115" fmla="*/ 231860 h 1020694"/>
                <a:gd name="connsiteX116" fmla="*/ 32926 w 493886"/>
                <a:gd name="connsiteY116" fmla="*/ 148162 h 1020694"/>
                <a:gd name="connsiteX117" fmla="*/ 196735 w 493886"/>
                <a:gd name="connsiteY117" fmla="*/ 148162 h 1020694"/>
                <a:gd name="connsiteX118" fmla="*/ 186654 w 493886"/>
                <a:gd name="connsiteY118" fmla="*/ 125116 h 1020694"/>
                <a:gd name="connsiteX119" fmla="*/ 181092 w 493886"/>
                <a:gd name="connsiteY119" fmla="*/ 98774 h 1020694"/>
                <a:gd name="connsiteX120" fmla="*/ 245640 w 493886"/>
                <a:gd name="connsiteY120" fmla="*/ 32938 h 1020694"/>
                <a:gd name="connsiteX121" fmla="*/ 312778 w 493886"/>
                <a:gd name="connsiteY121" fmla="*/ 96981 h 1020694"/>
                <a:gd name="connsiteX122" fmla="*/ 307232 w 493886"/>
                <a:gd name="connsiteY122" fmla="*/ 125100 h 1020694"/>
                <a:gd name="connsiteX123" fmla="*/ 297151 w 493886"/>
                <a:gd name="connsiteY123" fmla="*/ 148162 h 1020694"/>
                <a:gd name="connsiteX124" fmla="*/ 460960 w 493886"/>
                <a:gd name="connsiteY124" fmla="*/ 148162 h 1020694"/>
                <a:gd name="connsiteX125" fmla="*/ 460960 w 493886"/>
                <a:gd name="connsiteY125" fmla="*/ 248323 h 1020694"/>
                <a:gd name="connsiteX126" fmla="*/ 444498 w 493886"/>
                <a:gd name="connsiteY126" fmla="*/ 246940 h 1020694"/>
                <a:gd name="connsiteX127" fmla="*/ 345737 w 493886"/>
                <a:gd name="connsiteY127" fmla="*/ 343789 h 1020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493886" h="1020694">
                  <a:moveTo>
                    <a:pt x="444498" y="279865"/>
                  </a:moveTo>
                  <a:cubicBezTo>
                    <a:pt x="453517" y="279865"/>
                    <a:pt x="462376" y="281738"/>
                    <a:pt x="470840" y="285428"/>
                  </a:cubicBezTo>
                  <a:lnTo>
                    <a:pt x="493886" y="295509"/>
                  </a:lnTo>
                  <a:lnTo>
                    <a:pt x="493886" y="148162"/>
                  </a:lnTo>
                  <a:cubicBezTo>
                    <a:pt x="493886" y="130003"/>
                    <a:pt x="479119" y="115237"/>
                    <a:pt x="460960" y="115237"/>
                  </a:cubicBezTo>
                  <a:lnTo>
                    <a:pt x="344337" y="115237"/>
                  </a:lnTo>
                  <a:cubicBezTo>
                    <a:pt x="345407" y="108935"/>
                    <a:pt x="345864" y="102544"/>
                    <a:pt x="345687" y="96073"/>
                  </a:cubicBezTo>
                  <a:cubicBezTo>
                    <a:pt x="344224" y="42978"/>
                    <a:pt x="297900" y="-855"/>
                    <a:pt x="245015" y="13"/>
                  </a:cubicBezTo>
                  <a:cubicBezTo>
                    <a:pt x="191613" y="1034"/>
                    <a:pt x="148166" y="45334"/>
                    <a:pt x="148166" y="98774"/>
                  </a:cubicBezTo>
                  <a:cubicBezTo>
                    <a:pt x="148166" y="104320"/>
                    <a:pt x="148625" y="109803"/>
                    <a:pt x="149549" y="115237"/>
                  </a:cubicBezTo>
                  <a:lnTo>
                    <a:pt x="32926" y="115237"/>
                  </a:lnTo>
                  <a:cubicBezTo>
                    <a:pt x="14767" y="115237"/>
                    <a:pt x="0" y="130003"/>
                    <a:pt x="0" y="148162"/>
                  </a:cubicBezTo>
                  <a:lnTo>
                    <a:pt x="0" y="279046"/>
                  </a:lnTo>
                  <a:lnTo>
                    <a:pt x="23046" y="268965"/>
                  </a:lnTo>
                  <a:cubicBezTo>
                    <a:pt x="32049" y="265018"/>
                    <a:pt x="41456" y="263137"/>
                    <a:pt x="51165" y="263419"/>
                  </a:cubicBezTo>
                  <a:cubicBezTo>
                    <a:pt x="86560" y="264390"/>
                    <a:pt x="115899" y="295122"/>
                    <a:pt x="115207" y="330557"/>
                  </a:cubicBezTo>
                  <a:cubicBezTo>
                    <a:pt x="114549" y="366151"/>
                    <a:pt x="85016" y="395106"/>
                    <a:pt x="49389" y="395106"/>
                  </a:cubicBezTo>
                  <a:cubicBezTo>
                    <a:pt x="40369" y="395106"/>
                    <a:pt x="31512" y="393233"/>
                    <a:pt x="23046" y="389543"/>
                  </a:cubicBezTo>
                  <a:lnTo>
                    <a:pt x="0" y="379462"/>
                  </a:lnTo>
                  <a:lnTo>
                    <a:pt x="0" y="543271"/>
                  </a:lnTo>
                  <a:cubicBezTo>
                    <a:pt x="0" y="561430"/>
                    <a:pt x="14767" y="576197"/>
                    <a:pt x="32926" y="576197"/>
                  </a:cubicBezTo>
                  <a:lnTo>
                    <a:pt x="49389" y="576197"/>
                  </a:lnTo>
                  <a:lnTo>
                    <a:pt x="49389" y="735560"/>
                  </a:lnTo>
                  <a:cubicBezTo>
                    <a:pt x="49389" y="754492"/>
                    <a:pt x="55988" y="772996"/>
                    <a:pt x="67973" y="787667"/>
                  </a:cubicBezTo>
                  <a:lnTo>
                    <a:pt x="104099" y="831831"/>
                  </a:lnTo>
                  <a:cubicBezTo>
                    <a:pt x="111268" y="840624"/>
                    <a:pt x="115240" y="851734"/>
                    <a:pt x="115240" y="863091"/>
                  </a:cubicBezTo>
                  <a:lnTo>
                    <a:pt x="115240" y="921917"/>
                  </a:lnTo>
                  <a:lnTo>
                    <a:pt x="82314" y="921917"/>
                  </a:lnTo>
                  <a:lnTo>
                    <a:pt x="82314" y="1020695"/>
                  </a:lnTo>
                  <a:lnTo>
                    <a:pt x="411572" y="1020695"/>
                  </a:lnTo>
                  <a:lnTo>
                    <a:pt x="411572" y="921917"/>
                  </a:lnTo>
                  <a:lnTo>
                    <a:pt x="378646" y="921917"/>
                  </a:lnTo>
                  <a:lnTo>
                    <a:pt x="378646" y="863310"/>
                  </a:lnTo>
                  <a:cubicBezTo>
                    <a:pt x="378646" y="852689"/>
                    <a:pt x="382151" y="842167"/>
                    <a:pt x="388526" y="833678"/>
                  </a:cubicBezTo>
                  <a:lnTo>
                    <a:pt x="411572" y="802940"/>
                  </a:lnTo>
                  <a:cubicBezTo>
                    <a:pt x="422190" y="788784"/>
                    <a:pt x="428035" y="771251"/>
                    <a:pt x="428035" y="753552"/>
                  </a:cubicBezTo>
                  <a:lnTo>
                    <a:pt x="428035" y="576197"/>
                  </a:lnTo>
                  <a:lnTo>
                    <a:pt x="460960" y="576197"/>
                  </a:lnTo>
                  <a:cubicBezTo>
                    <a:pt x="479119" y="576197"/>
                    <a:pt x="493886" y="561430"/>
                    <a:pt x="493886" y="543271"/>
                  </a:cubicBezTo>
                  <a:lnTo>
                    <a:pt x="493886" y="395925"/>
                  </a:lnTo>
                  <a:lnTo>
                    <a:pt x="470840" y="406006"/>
                  </a:lnTo>
                  <a:cubicBezTo>
                    <a:pt x="461812" y="409937"/>
                    <a:pt x="452400" y="411784"/>
                    <a:pt x="442722" y="411552"/>
                  </a:cubicBezTo>
                  <a:cubicBezTo>
                    <a:pt x="407328" y="410581"/>
                    <a:pt x="377988" y="379849"/>
                    <a:pt x="378679" y="344414"/>
                  </a:cubicBezTo>
                  <a:cubicBezTo>
                    <a:pt x="379337" y="308820"/>
                    <a:pt x="408872" y="279865"/>
                    <a:pt x="444498" y="279865"/>
                  </a:cubicBezTo>
                  <a:close/>
                  <a:moveTo>
                    <a:pt x="378646" y="987769"/>
                  </a:moveTo>
                  <a:lnTo>
                    <a:pt x="115240" y="987769"/>
                  </a:lnTo>
                  <a:lnTo>
                    <a:pt x="115240" y="954843"/>
                  </a:lnTo>
                  <a:lnTo>
                    <a:pt x="378646" y="954843"/>
                  </a:lnTo>
                  <a:close/>
                  <a:moveTo>
                    <a:pt x="385229" y="783205"/>
                  </a:moveTo>
                  <a:lnTo>
                    <a:pt x="362183" y="813935"/>
                  </a:lnTo>
                  <a:cubicBezTo>
                    <a:pt x="351565" y="828091"/>
                    <a:pt x="345720" y="845633"/>
                    <a:pt x="345720" y="863324"/>
                  </a:cubicBezTo>
                  <a:lnTo>
                    <a:pt x="345720" y="921917"/>
                  </a:lnTo>
                  <a:lnTo>
                    <a:pt x="148166" y="921917"/>
                  </a:lnTo>
                  <a:lnTo>
                    <a:pt x="148166" y="863091"/>
                  </a:lnTo>
                  <a:cubicBezTo>
                    <a:pt x="148166" y="844161"/>
                    <a:pt x="141566" y="825657"/>
                    <a:pt x="129581" y="810995"/>
                  </a:cubicBezTo>
                  <a:lnTo>
                    <a:pt x="93456" y="766823"/>
                  </a:lnTo>
                  <a:cubicBezTo>
                    <a:pt x="86286" y="758013"/>
                    <a:pt x="82314" y="746919"/>
                    <a:pt x="82314" y="735560"/>
                  </a:cubicBezTo>
                  <a:lnTo>
                    <a:pt x="82314" y="560788"/>
                  </a:lnTo>
                  <a:cubicBezTo>
                    <a:pt x="95168" y="560459"/>
                    <a:pt x="107797" y="565402"/>
                    <a:pt x="117185" y="574565"/>
                  </a:cubicBezTo>
                  <a:cubicBezTo>
                    <a:pt x="126550" y="583737"/>
                    <a:pt x="131703" y="596020"/>
                    <a:pt x="131703" y="609123"/>
                  </a:cubicBezTo>
                  <a:lnTo>
                    <a:pt x="131703" y="691437"/>
                  </a:lnTo>
                  <a:lnTo>
                    <a:pt x="164629" y="691437"/>
                  </a:lnTo>
                  <a:lnTo>
                    <a:pt x="164629" y="409809"/>
                  </a:lnTo>
                  <a:cubicBezTo>
                    <a:pt x="164629" y="400950"/>
                    <a:pt x="170586" y="393048"/>
                    <a:pt x="178215" y="391809"/>
                  </a:cubicBezTo>
                  <a:cubicBezTo>
                    <a:pt x="183246" y="391023"/>
                    <a:pt x="188004" y="392309"/>
                    <a:pt x="191743" y="395484"/>
                  </a:cubicBezTo>
                  <a:cubicBezTo>
                    <a:pt x="195449" y="398627"/>
                    <a:pt x="197554" y="403209"/>
                    <a:pt x="197554" y="408047"/>
                  </a:cubicBezTo>
                  <a:lnTo>
                    <a:pt x="197554" y="642049"/>
                  </a:lnTo>
                  <a:lnTo>
                    <a:pt x="230480" y="642049"/>
                  </a:lnTo>
                  <a:lnTo>
                    <a:pt x="230480" y="408047"/>
                  </a:lnTo>
                  <a:cubicBezTo>
                    <a:pt x="230480" y="403209"/>
                    <a:pt x="232585" y="398627"/>
                    <a:pt x="236292" y="395484"/>
                  </a:cubicBezTo>
                  <a:cubicBezTo>
                    <a:pt x="240031" y="392292"/>
                    <a:pt x="244805" y="390990"/>
                    <a:pt x="249836" y="391809"/>
                  </a:cubicBezTo>
                  <a:cubicBezTo>
                    <a:pt x="257448" y="393048"/>
                    <a:pt x="263406" y="400950"/>
                    <a:pt x="263406" y="409809"/>
                  </a:cubicBezTo>
                  <a:lnTo>
                    <a:pt x="263406" y="642049"/>
                  </a:lnTo>
                  <a:lnTo>
                    <a:pt x="296332" y="642049"/>
                  </a:lnTo>
                  <a:lnTo>
                    <a:pt x="296332" y="409809"/>
                  </a:lnTo>
                  <a:cubicBezTo>
                    <a:pt x="296332" y="404969"/>
                    <a:pt x="298437" y="400386"/>
                    <a:pt x="302143" y="397244"/>
                  </a:cubicBezTo>
                  <a:cubicBezTo>
                    <a:pt x="305882" y="394068"/>
                    <a:pt x="310656" y="392766"/>
                    <a:pt x="315671" y="393579"/>
                  </a:cubicBezTo>
                  <a:cubicBezTo>
                    <a:pt x="323300" y="394824"/>
                    <a:pt x="329257" y="402726"/>
                    <a:pt x="329257" y="411568"/>
                  </a:cubicBezTo>
                  <a:lnTo>
                    <a:pt x="329257" y="642049"/>
                  </a:lnTo>
                  <a:lnTo>
                    <a:pt x="362183" y="642049"/>
                  </a:lnTo>
                  <a:lnTo>
                    <a:pt x="362183" y="510298"/>
                  </a:lnTo>
                  <a:cubicBezTo>
                    <a:pt x="362183" y="504719"/>
                    <a:pt x="364996" y="499052"/>
                    <a:pt x="369538" y="495531"/>
                  </a:cubicBezTo>
                  <a:cubicBezTo>
                    <a:pt x="372345" y="493377"/>
                    <a:pt x="376981" y="491053"/>
                    <a:pt x="382963" y="492613"/>
                  </a:cubicBezTo>
                  <a:cubicBezTo>
                    <a:pt x="389989" y="494389"/>
                    <a:pt x="395109" y="501849"/>
                    <a:pt x="395109" y="510346"/>
                  </a:cubicBezTo>
                  <a:lnTo>
                    <a:pt x="395109" y="753552"/>
                  </a:lnTo>
                  <a:cubicBezTo>
                    <a:pt x="395109" y="764170"/>
                    <a:pt x="391604" y="774708"/>
                    <a:pt x="385229" y="783205"/>
                  </a:cubicBezTo>
                  <a:close/>
                  <a:moveTo>
                    <a:pt x="441798" y="444461"/>
                  </a:moveTo>
                  <a:cubicBezTo>
                    <a:pt x="448235" y="444624"/>
                    <a:pt x="454659" y="444181"/>
                    <a:pt x="460960" y="443111"/>
                  </a:cubicBezTo>
                  <a:lnTo>
                    <a:pt x="460960" y="543271"/>
                  </a:lnTo>
                  <a:lnTo>
                    <a:pt x="428035" y="543271"/>
                  </a:lnTo>
                  <a:lnTo>
                    <a:pt x="428035" y="510346"/>
                  </a:lnTo>
                  <a:cubicBezTo>
                    <a:pt x="428035" y="486656"/>
                    <a:pt x="412841" y="466223"/>
                    <a:pt x="391090" y="460692"/>
                  </a:cubicBezTo>
                  <a:cubicBezTo>
                    <a:pt x="381379" y="458208"/>
                    <a:pt x="371339" y="458819"/>
                    <a:pt x="362200" y="462290"/>
                  </a:cubicBezTo>
                  <a:lnTo>
                    <a:pt x="362200" y="411568"/>
                  </a:lnTo>
                  <a:cubicBezTo>
                    <a:pt x="362200" y="405596"/>
                    <a:pt x="361130" y="399832"/>
                    <a:pt x="359273" y="394431"/>
                  </a:cubicBezTo>
                  <a:cubicBezTo>
                    <a:pt x="376098" y="423241"/>
                    <a:pt x="406950" y="443506"/>
                    <a:pt x="441798" y="444461"/>
                  </a:cubicBezTo>
                  <a:close/>
                  <a:moveTo>
                    <a:pt x="345737" y="343789"/>
                  </a:moveTo>
                  <a:cubicBezTo>
                    <a:pt x="345471" y="357406"/>
                    <a:pt x="348204" y="370541"/>
                    <a:pt x="353260" y="382614"/>
                  </a:cubicBezTo>
                  <a:cubicBezTo>
                    <a:pt x="345833" y="371448"/>
                    <a:pt x="334427" y="363281"/>
                    <a:pt x="320962" y="361095"/>
                  </a:cubicBezTo>
                  <a:cubicBezTo>
                    <a:pt x="306508" y="358708"/>
                    <a:pt x="291854" y="362775"/>
                    <a:pt x="280809" y="372171"/>
                  </a:cubicBezTo>
                  <a:cubicBezTo>
                    <a:pt x="280745" y="372220"/>
                    <a:pt x="280673" y="372284"/>
                    <a:pt x="280593" y="372356"/>
                  </a:cubicBezTo>
                  <a:cubicBezTo>
                    <a:pt x="273679" y="365604"/>
                    <a:pt x="264886" y="360910"/>
                    <a:pt x="255111" y="359334"/>
                  </a:cubicBezTo>
                  <a:cubicBezTo>
                    <a:pt x="240722" y="356947"/>
                    <a:pt x="226019" y="361015"/>
                    <a:pt x="214958" y="370411"/>
                  </a:cubicBezTo>
                  <a:cubicBezTo>
                    <a:pt x="214629" y="370677"/>
                    <a:pt x="214316" y="370959"/>
                    <a:pt x="214001" y="371230"/>
                  </a:cubicBezTo>
                  <a:cubicBezTo>
                    <a:pt x="213688" y="370959"/>
                    <a:pt x="213375" y="370677"/>
                    <a:pt x="213044" y="370411"/>
                  </a:cubicBezTo>
                  <a:cubicBezTo>
                    <a:pt x="201999" y="361015"/>
                    <a:pt x="187329" y="356994"/>
                    <a:pt x="172908" y="359317"/>
                  </a:cubicBezTo>
                  <a:cubicBezTo>
                    <a:pt x="149419" y="363137"/>
                    <a:pt x="131703" y="384833"/>
                    <a:pt x="131703" y="409809"/>
                  </a:cubicBezTo>
                  <a:lnTo>
                    <a:pt x="131703" y="544245"/>
                  </a:lnTo>
                  <a:cubicBezTo>
                    <a:pt x="117251" y="533488"/>
                    <a:pt x="99911" y="527685"/>
                    <a:pt x="81623" y="527862"/>
                  </a:cubicBezTo>
                  <a:cubicBezTo>
                    <a:pt x="70266" y="528095"/>
                    <a:pt x="60306" y="534252"/>
                    <a:pt x="54558" y="543271"/>
                  </a:cubicBezTo>
                  <a:lnTo>
                    <a:pt x="32926" y="543271"/>
                  </a:lnTo>
                  <a:lnTo>
                    <a:pt x="32926" y="426648"/>
                  </a:lnTo>
                  <a:cubicBezTo>
                    <a:pt x="38361" y="427572"/>
                    <a:pt x="43843" y="428031"/>
                    <a:pt x="49389" y="428031"/>
                  </a:cubicBezTo>
                  <a:cubicBezTo>
                    <a:pt x="102829" y="428031"/>
                    <a:pt x="147129" y="384584"/>
                    <a:pt x="148149" y="331184"/>
                  </a:cubicBezTo>
                  <a:cubicBezTo>
                    <a:pt x="149170" y="278073"/>
                    <a:pt x="105183" y="231973"/>
                    <a:pt x="52091" y="230510"/>
                  </a:cubicBezTo>
                  <a:cubicBezTo>
                    <a:pt x="45619" y="230333"/>
                    <a:pt x="39229" y="230790"/>
                    <a:pt x="32926" y="231860"/>
                  </a:cubicBezTo>
                  <a:lnTo>
                    <a:pt x="32926" y="148162"/>
                  </a:lnTo>
                  <a:lnTo>
                    <a:pt x="196735" y="148162"/>
                  </a:lnTo>
                  <a:lnTo>
                    <a:pt x="186654" y="125116"/>
                  </a:lnTo>
                  <a:cubicBezTo>
                    <a:pt x="182964" y="116651"/>
                    <a:pt x="181092" y="107793"/>
                    <a:pt x="181092" y="98774"/>
                  </a:cubicBezTo>
                  <a:cubicBezTo>
                    <a:pt x="181092" y="63147"/>
                    <a:pt x="210046" y="33614"/>
                    <a:pt x="245640" y="32938"/>
                  </a:cubicBezTo>
                  <a:cubicBezTo>
                    <a:pt x="281814" y="32344"/>
                    <a:pt x="311790" y="61588"/>
                    <a:pt x="312778" y="96981"/>
                  </a:cubicBezTo>
                  <a:cubicBezTo>
                    <a:pt x="313044" y="106627"/>
                    <a:pt x="311179" y="116089"/>
                    <a:pt x="307232" y="125100"/>
                  </a:cubicBezTo>
                  <a:lnTo>
                    <a:pt x="297151" y="148162"/>
                  </a:lnTo>
                  <a:lnTo>
                    <a:pt x="460960" y="148162"/>
                  </a:lnTo>
                  <a:lnTo>
                    <a:pt x="460960" y="248323"/>
                  </a:lnTo>
                  <a:cubicBezTo>
                    <a:pt x="455526" y="247399"/>
                    <a:pt x="450043" y="246940"/>
                    <a:pt x="444498" y="246940"/>
                  </a:cubicBezTo>
                  <a:cubicBezTo>
                    <a:pt x="391057" y="246940"/>
                    <a:pt x="346757" y="290387"/>
                    <a:pt x="345737" y="343789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C9363B60-3797-1778-9F35-AFDCC4A73BA8}"/>
              </a:ext>
            </a:extLst>
          </p:cNvPr>
          <p:cNvSpPr txBox="1"/>
          <p:nvPr/>
        </p:nvSpPr>
        <p:spPr>
          <a:xfrm>
            <a:off x="5509302" y="1883924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饮酒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DB6C4745-6B10-4AB3-1B53-0E325399801B}"/>
              </a:ext>
            </a:extLst>
          </p:cNvPr>
          <p:cNvSpPr/>
          <p:nvPr/>
        </p:nvSpPr>
        <p:spPr>
          <a:xfrm>
            <a:off x="4511041" y="3641931"/>
            <a:ext cx="826507" cy="825465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10" name="图形 50">
            <a:extLst>
              <a:ext uri="{FF2B5EF4-FFF2-40B4-BE49-F238E27FC236}">
                <a16:creationId xmlns:a16="http://schemas.microsoft.com/office/drawing/2014/main" id="{BCF73395-6AAD-F2CC-C239-EF2C2E035FFD}"/>
              </a:ext>
            </a:extLst>
          </p:cNvPr>
          <p:cNvGrpSpPr/>
          <p:nvPr/>
        </p:nvGrpSpPr>
        <p:grpSpPr>
          <a:xfrm>
            <a:off x="4645521" y="3775889"/>
            <a:ext cx="557548" cy="557548"/>
            <a:chOff x="1055226" y="4003794"/>
            <a:chExt cx="824696" cy="824696"/>
          </a:xfrm>
          <a:solidFill>
            <a:schemeClr val="accent1"/>
          </a:solidFill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25EBFB8-968B-111C-A7DB-26833B121DA3}"/>
                </a:ext>
              </a:extLst>
            </p:cNvPr>
            <p:cNvSpPr/>
            <p:nvPr/>
          </p:nvSpPr>
          <p:spPr>
            <a:xfrm>
              <a:off x="1178969" y="4003794"/>
              <a:ext cx="577287" cy="824775"/>
            </a:xfrm>
            <a:custGeom>
              <a:avLst/>
              <a:gdLst>
                <a:gd name="connsiteX0" fmla="*/ 453583 w 577287"/>
                <a:gd name="connsiteY0" fmla="*/ 494818 h 824775"/>
                <a:gd name="connsiteX1" fmla="*/ 371113 w 577287"/>
                <a:gd name="connsiteY1" fmla="*/ 494818 h 824775"/>
                <a:gd name="connsiteX2" fmla="*/ 371113 w 577287"/>
                <a:gd name="connsiteY2" fmla="*/ 431316 h 824775"/>
                <a:gd name="connsiteX3" fmla="*/ 453583 w 577287"/>
                <a:gd name="connsiteY3" fmla="*/ 288644 h 824775"/>
                <a:gd name="connsiteX4" fmla="*/ 508563 w 577287"/>
                <a:gd name="connsiteY4" fmla="*/ 233664 h 824775"/>
                <a:gd name="connsiteX5" fmla="*/ 453583 w 577287"/>
                <a:gd name="connsiteY5" fmla="*/ 178684 h 824775"/>
                <a:gd name="connsiteX6" fmla="*/ 453583 w 577287"/>
                <a:gd name="connsiteY6" fmla="*/ 151194 h 824775"/>
                <a:gd name="connsiteX7" fmla="*/ 302389 w 577287"/>
                <a:gd name="connsiteY7" fmla="*/ 0 h 824775"/>
                <a:gd name="connsiteX8" fmla="*/ 137449 w 577287"/>
                <a:gd name="connsiteY8" fmla="*/ 0 h 824775"/>
                <a:gd name="connsiteX9" fmla="*/ 123704 w 577287"/>
                <a:gd name="connsiteY9" fmla="*/ 13745 h 824775"/>
                <a:gd name="connsiteX10" fmla="*/ 146796 w 577287"/>
                <a:gd name="connsiteY10" fmla="*/ 80958 h 824775"/>
                <a:gd name="connsiteX11" fmla="*/ 123704 w 577287"/>
                <a:gd name="connsiteY11" fmla="*/ 164939 h 824775"/>
                <a:gd name="connsiteX12" fmla="*/ 123704 w 577287"/>
                <a:gd name="connsiteY12" fmla="*/ 178684 h 824775"/>
                <a:gd name="connsiteX13" fmla="*/ 68725 w 577287"/>
                <a:gd name="connsiteY13" fmla="*/ 233664 h 824775"/>
                <a:gd name="connsiteX14" fmla="*/ 123704 w 577287"/>
                <a:gd name="connsiteY14" fmla="*/ 288644 h 824775"/>
                <a:gd name="connsiteX15" fmla="*/ 206174 w 577287"/>
                <a:gd name="connsiteY15" fmla="*/ 431316 h 824775"/>
                <a:gd name="connsiteX16" fmla="*/ 206174 w 577287"/>
                <a:gd name="connsiteY16" fmla="*/ 494818 h 824775"/>
                <a:gd name="connsiteX17" fmla="*/ 123704 w 577287"/>
                <a:gd name="connsiteY17" fmla="*/ 494818 h 824775"/>
                <a:gd name="connsiteX18" fmla="*/ 0 w 577287"/>
                <a:gd name="connsiteY18" fmla="*/ 618522 h 824775"/>
                <a:gd name="connsiteX19" fmla="*/ 0 w 577287"/>
                <a:gd name="connsiteY19" fmla="*/ 824696 h 824775"/>
                <a:gd name="connsiteX20" fmla="*/ 27490 w 577287"/>
                <a:gd name="connsiteY20" fmla="*/ 824696 h 824775"/>
                <a:gd name="connsiteX21" fmla="*/ 27490 w 577287"/>
                <a:gd name="connsiteY21" fmla="*/ 618522 h 824775"/>
                <a:gd name="connsiteX22" fmla="*/ 123704 w 577287"/>
                <a:gd name="connsiteY22" fmla="*/ 522307 h 824775"/>
                <a:gd name="connsiteX23" fmla="*/ 238887 w 577287"/>
                <a:gd name="connsiteY23" fmla="*/ 522307 h 824775"/>
                <a:gd name="connsiteX24" fmla="*/ 261154 w 577287"/>
                <a:gd name="connsiteY24" fmla="*/ 565879 h 824775"/>
                <a:gd name="connsiteX25" fmla="*/ 233664 w 577287"/>
                <a:gd name="connsiteY25" fmla="*/ 767929 h 824775"/>
                <a:gd name="connsiteX26" fmla="*/ 237512 w 577287"/>
                <a:gd name="connsiteY26" fmla="*/ 779475 h 824775"/>
                <a:gd name="connsiteX27" fmla="*/ 278747 w 577287"/>
                <a:gd name="connsiteY27" fmla="*/ 820710 h 824775"/>
                <a:gd name="connsiteX28" fmla="*/ 298186 w 577287"/>
                <a:gd name="connsiteY28" fmla="*/ 820789 h 824775"/>
                <a:gd name="connsiteX29" fmla="*/ 298265 w 577287"/>
                <a:gd name="connsiteY29" fmla="*/ 820710 h 824775"/>
                <a:gd name="connsiteX30" fmla="*/ 339500 w 577287"/>
                <a:gd name="connsiteY30" fmla="*/ 779475 h 824775"/>
                <a:gd name="connsiteX31" fmla="*/ 343348 w 577287"/>
                <a:gd name="connsiteY31" fmla="*/ 767929 h 824775"/>
                <a:gd name="connsiteX32" fmla="*/ 315859 w 577287"/>
                <a:gd name="connsiteY32" fmla="*/ 565879 h 824775"/>
                <a:gd name="connsiteX33" fmla="*/ 338400 w 577287"/>
                <a:gd name="connsiteY33" fmla="*/ 522307 h 824775"/>
                <a:gd name="connsiteX34" fmla="*/ 453583 w 577287"/>
                <a:gd name="connsiteY34" fmla="*/ 522307 h 824775"/>
                <a:gd name="connsiteX35" fmla="*/ 549797 w 577287"/>
                <a:gd name="connsiteY35" fmla="*/ 618522 h 824775"/>
                <a:gd name="connsiteX36" fmla="*/ 549797 w 577287"/>
                <a:gd name="connsiteY36" fmla="*/ 824696 h 824775"/>
                <a:gd name="connsiteX37" fmla="*/ 577287 w 577287"/>
                <a:gd name="connsiteY37" fmla="*/ 824696 h 824775"/>
                <a:gd name="connsiteX38" fmla="*/ 577287 w 577287"/>
                <a:gd name="connsiteY38" fmla="*/ 618522 h 824775"/>
                <a:gd name="connsiteX39" fmla="*/ 453583 w 577287"/>
                <a:gd name="connsiteY39" fmla="*/ 494818 h 824775"/>
                <a:gd name="connsiteX40" fmla="*/ 453583 w 577287"/>
                <a:gd name="connsiteY40" fmla="*/ 206174 h 824775"/>
                <a:gd name="connsiteX41" fmla="*/ 481073 w 577287"/>
                <a:gd name="connsiteY41" fmla="*/ 233664 h 824775"/>
                <a:gd name="connsiteX42" fmla="*/ 453583 w 577287"/>
                <a:gd name="connsiteY42" fmla="*/ 261154 h 824775"/>
                <a:gd name="connsiteX43" fmla="*/ 453583 w 577287"/>
                <a:gd name="connsiteY43" fmla="*/ 206174 h 824775"/>
                <a:gd name="connsiteX44" fmla="*/ 123704 w 577287"/>
                <a:gd name="connsiteY44" fmla="*/ 261154 h 824775"/>
                <a:gd name="connsiteX45" fmla="*/ 96215 w 577287"/>
                <a:gd name="connsiteY45" fmla="*/ 233664 h 824775"/>
                <a:gd name="connsiteX46" fmla="*/ 123704 w 577287"/>
                <a:gd name="connsiteY46" fmla="*/ 206174 h 824775"/>
                <a:gd name="connsiteX47" fmla="*/ 123704 w 577287"/>
                <a:gd name="connsiteY47" fmla="*/ 261154 h 824775"/>
                <a:gd name="connsiteX48" fmla="*/ 302389 w 577287"/>
                <a:gd name="connsiteY48" fmla="*/ 27490 h 824775"/>
                <a:gd name="connsiteX49" fmla="*/ 426093 w 577287"/>
                <a:gd name="connsiteY49" fmla="*/ 151194 h 824775"/>
                <a:gd name="connsiteX50" fmla="*/ 426093 w 577287"/>
                <a:gd name="connsiteY50" fmla="*/ 166314 h 824775"/>
                <a:gd name="connsiteX51" fmla="*/ 398603 w 577287"/>
                <a:gd name="connsiteY51" fmla="*/ 108997 h 824775"/>
                <a:gd name="connsiteX52" fmla="*/ 384858 w 577287"/>
                <a:gd name="connsiteY52" fmla="*/ 96215 h 824775"/>
                <a:gd name="connsiteX53" fmla="*/ 233664 w 577287"/>
                <a:gd name="connsiteY53" fmla="*/ 96215 h 824775"/>
                <a:gd name="connsiteX54" fmla="*/ 152294 w 577287"/>
                <a:gd name="connsiteY54" fmla="*/ 27490 h 824775"/>
                <a:gd name="connsiteX55" fmla="*/ 302389 w 577287"/>
                <a:gd name="connsiteY55" fmla="*/ 27490 h 824775"/>
                <a:gd name="connsiteX56" fmla="*/ 151194 w 577287"/>
                <a:gd name="connsiteY56" fmla="*/ 164939 h 824775"/>
                <a:gd name="connsiteX57" fmla="*/ 167276 w 577287"/>
                <a:gd name="connsiteY57" fmla="*/ 101163 h 824775"/>
                <a:gd name="connsiteX58" fmla="*/ 178684 w 577287"/>
                <a:gd name="connsiteY58" fmla="*/ 108585 h 824775"/>
                <a:gd name="connsiteX59" fmla="*/ 151194 w 577287"/>
                <a:gd name="connsiteY59" fmla="*/ 166451 h 824775"/>
                <a:gd name="connsiteX60" fmla="*/ 151194 w 577287"/>
                <a:gd name="connsiteY60" fmla="*/ 164939 h 824775"/>
                <a:gd name="connsiteX61" fmla="*/ 151194 w 577287"/>
                <a:gd name="connsiteY61" fmla="*/ 288644 h 824775"/>
                <a:gd name="connsiteX62" fmla="*/ 151194 w 577287"/>
                <a:gd name="connsiteY62" fmla="*/ 200264 h 824775"/>
                <a:gd name="connsiteX63" fmla="*/ 204937 w 577287"/>
                <a:gd name="connsiteY63" fmla="*/ 119718 h 824775"/>
                <a:gd name="connsiteX64" fmla="*/ 233664 w 577287"/>
                <a:gd name="connsiteY64" fmla="*/ 123704 h 824775"/>
                <a:gd name="connsiteX65" fmla="*/ 373175 w 577287"/>
                <a:gd name="connsiteY65" fmla="*/ 123704 h 824775"/>
                <a:gd name="connsiteX66" fmla="*/ 426093 w 577287"/>
                <a:gd name="connsiteY66" fmla="*/ 200401 h 824775"/>
                <a:gd name="connsiteX67" fmla="*/ 426093 w 577287"/>
                <a:gd name="connsiteY67" fmla="*/ 288644 h 824775"/>
                <a:gd name="connsiteX68" fmla="*/ 288644 w 577287"/>
                <a:gd name="connsiteY68" fmla="*/ 426093 h 824775"/>
                <a:gd name="connsiteX69" fmla="*/ 151194 w 577287"/>
                <a:gd name="connsiteY69" fmla="*/ 288644 h 824775"/>
                <a:gd name="connsiteX70" fmla="*/ 288644 w 577287"/>
                <a:gd name="connsiteY70" fmla="*/ 791571 h 824775"/>
                <a:gd name="connsiteX71" fmla="*/ 261978 w 577287"/>
                <a:gd name="connsiteY71" fmla="*/ 764081 h 824775"/>
                <a:gd name="connsiteX72" fmla="*/ 286994 w 577287"/>
                <a:gd name="connsiteY72" fmla="*/ 577287 h 824775"/>
                <a:gd name="connsiteX73" fmla="*/ 290293 w 577287"/>
                <a:gd name="connsiteY73" fmla="*/ 577287 h 824775"/>
                <a:gd name="connsiteX74" fmla="*/ 315309 w 577287"/>
                <a:gd name="connsiteY74" fmla="*/ 764768 h 824775"/>
                <a:gd name="connsiteX75" fmla="*/ 288644 w 577287"/>
                <a:gd name="connsiteY75" fmla="*/ 791571 h 824775"/>
                <a:gd name="connsiteX76" fmla="*/ 269676 w 577287"/>
                <a:gd name="connsiteY76" fmla="*/ 522307 h 824775"/>
                <a:gd name="connsiteX77" fmla="*/ 307612 w 577287"/>
                <a:gd name="connsiteY77" fmla="*/ 522307 h 824775"/>
                <a:gd name="connsiteX78" fmla="*/ 293867 w 577287"/>
                <a:gd name="connsiteY78" fmla="*/ 549797 h 824775"/>
                <a:gd name="connsiteX79" fmla="*/ 283421 w 577287"/>
                <a:gd name="connsiteY79" fmla="*/ 549797 h 824775"/>
                <a:gd name="connsiteX80" fmla="*/ 269676 w 577287"/>
                <a:gd name="connsiteY80" fmla="*/ 522307 h 824775"/>
                <a:gd name="connsiteX81" fmla="*/ 343623 w 577287"/>
                <a:gd name="connsiteY81" fmla="*/ 494818 h 824775"/>
                <a:gd name="connsiteX82" fmla="*/ 233664 w 577287"/>
                <a:gd name="connsiteY82" fmla="*/ 494818 h 824775"/>
                <a:gd name="connsiteX83" fmla="*/ 233664 w 577287"/>
                <a:gd name="connsiteY83" fmla="*/ 443961 h 824775"/>
                <a:gd name="connsiteX84" fmla="*/ 343623 w 577287"/>
                <a:gd name="connsiteY84" fmla="*/ 443961 h 824775"/>
                <a:gd name="connsiteX85" fmla="*/ 343623 w 577287"/>
                <a:gd name="connsiteY85" fmla="*/ 494818 h 8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577287" h="824775">
                  <a:moveTo>
                    <a:pt x="453583" y="494818"/>
                  </a:moveTo>
                  <a:lnTo>
                    <a:pt x="371113" y="494818"/>
                  </a:lnTo>
                  <a:lnTo>
                    <a:pt x="371113" y="431316"/>
                  </a:lnTo>
                  <a:cubicBezTo>
                    <a:pt x="422093" y="401883"/>
                    <a:pt x="453523" y="347510"/>
                    <a:pt x="453583" y="288644"/>
                  </a:cubicBezTo>
                  <a:cubicBezTo>
                    <a:pt x="483947" y="288644"/>
                    <a:pt x="508563" y="264028"/>
                    <a:pt x="508563" y="233664"/>
                  </a:cubicBezTo>
                  <a:cubicBezTo>
                    <a:pt x="508563" y="203300"/>
                    <a:pt x="483947" y="178684"/>
                    <a:pt x="453583" y="178684"/>
                  </a:cubicBezTo>
                  <a:lnTo>
                    <a:pt x="453583" y="151194"/>
                  </a:lnTo>
                  <a:cubicBezTo>
                    <a:pt x="453583" y="67692"/>
                    <a:pt x="385891" y="0"/>
                    <a:pt x="302389" y="0"/>
                  </a:cubicBezTo>
                  <a:lnTo>
                    <a:pt x="137449" y="0"/>
                  </a:lnTo>
                  <a:cubicBezTo>
                    <a:pt x="129859" y="0"/>
                    <a:pt x="123704" y="6154"/>
                    <a:pt x="123704" y="13745"/>
                  </a:cubicBezTo>
                  <a:cubicBezTo>
                    <a:pt x="123749" y="38087"/>
                    <a:pt x="131871" y="61727"/>
                    <a:pt x="146796" y="80958"/>
                  </a:cubicBezTo>
                  <a:cubicBezTo>
                    <a:pt x="131651" y="106350"/>
                    <a:pt x="123670" y="135372"/>
                    <a:pt x="123704" y="164939"/>
                  </a:cubicBezTo>
                  <a:lnTo>
                    <a:pt x="123704" y="178684"/>
                  </a:lnTo>
                  <a:cubicBezTo>
                    <a:pt x="93340" y="178684"/>
                    <a:pt x="68725" y="203300"/>
                    <a:pt x="68725" y="233664"/>
                  </a:cubicBezTo>
                  <a:cubicBezTo>
                    <a:pt x="68725" y="264028"/>
                    <a:pt x="93340" y="288644"/>
                    <a:pt x="123704" y="288644"/>
                  </a:cubicBezTo>
                  <a:cubicBezTo>
                    <a:pt x="123765" y="347510"/>
                    <a:pt x="155194" y="401883"/>
                    <a:pt x="206174" y="431316"/>
                  </a:cubicBezTo>
                  <a:lnTo>
                    <a:pt x="206174" y="494818"/>
                  </a:lnTo>
                  <a:lnTo>
                    <a:pt x="123704" y="494818"/>
                  </a:lnTo>
                  <a:cubicBezTo>
                    <a:pt x="55383" y="494818"/>
                    <a:pt x="0" y="550201"/>
                    <a:pt x="0" y="618522"/>
                  </a:cubicBezTo>
                  <a:lnTo>
                    <a:pt x="0" y="824696"/>
                  </a:lnTo>
                  <a:lnTo>
                    <a:pt x="27490" y="824696"/>
                  </a:lnTo>
                  <a:lnTo>
                    <a:pt x="27490" y="618522"/>
                  </a:lnTo>
                  <a:cubicBezTo>
                    <a:pt x="27490" y="565384"/>
                    <a:pt x="70566" y="522307"/>
                    <a:pt x="123704" y="522307"/>
                  </a:cubicBezTo>
                  <a:lnTo>
                    <a:pt x="238887" y="522307"/>
                  </a:lnTo>
                  <a:lnTo>
                    <a:pt x="261154" y="565879"/>
                  </a:lnTo>
                  <a:lnTo>
                    <a:pt x="233664" y="767929"/>
                  </a:lnTo>
                  <a:cubicBezTo>
                    <a:pt x="233080" y="772168"/>
                    <a:pt x="234502" y="776436"/>
                    <a:pt x="237512" y="779475"/>
                  </a:cubicBezTo>
                  <a:lnTo>
                    <a:pt x="278747" y="820710"/>
                  </a:lnTo>
                  <a:cubicBezTo>
                    <a:pt x="284092" y="826100"/>
                    <a:pt x="292796" y="826136"/>
                    <a:pt x="298186" y="820789"/>
                  </a:cubicBezTo>
                  <a:cubicBezTo>
                    <a:pt x="298214" y="820763"/>
                    <a:pt x="298239" y="820736"/>
                    <a:pt x="298265" y="820710"/>
                  </a:cubicBezTo>
                  <a:lnTo>
                    <a:pt x="339500" y="779475"/>
                  </a:lnTo>
                  <a:cubicBezTo>
                    <a:pt x="342510" y="776436"/>
                    <a:pt x="343933" y="772168"/>
                    <a:pt x="343348" y="767929"/>
                  </a:cubicBezTo>
                  <a:lnTo>
                    <a:pt x="315859" y="565879"/>
                  </a:lnTo>
                  <a:lnTo>
                    <a:pt x="338400" y="522307"/>
                  </a:lnTo>
                  <a:lnTo>
                    <a:pt x="453583" y="522307"/>
                  </a:lnTo>
                  <a:cubicBezTo>
                    <a:pt x="506721" y="522307"/>
                    <a:pt x="549797" y="565384"/>
                    <a:pt x="549797" y="618522"/>
                  </a:cubicBezTo>
                  <a:lnTo>
                    <a:pt x="549797" y="824696"/>
                  </a:lnTo>
                  <a:lnTo>
                    <a:pt x="577287" y="824696"/>
                  </a:lnTo>
                  <a:lnTo>
                    <a:pt x="577287" y="618522"/>
                  </a:lnTo>
                  <a:cubicBezTo>
                    <a:pt x="577287" y="550201"/>
                    <a:pt x="521904" y="494818"/>
                    <a:pt x="453583" y="494818"/>
                  </a:cubicBezTo>
                  <a:close/>
                  <a:moveTo>
                    <a:pt x="453583" y="206174"/>
                  </a:moveTo>
                  <a:cubicBezTo>
                    <a:pt x="468766" y="206174"/>
                    <a:pt x="481073" y="218481"/>
                    <a:pt x="481073" y="233664"/>
                  </a:cubicBezTo>
                  <a:cubicBezTo>
                    <a:pt x="481073" y="248847"/>
                    <a:pt x="468766" y="261154"/>
                    <a:pt x="453583" y="261154"/>
                  </a:cubicBezTo>
                  <a:lnTo>
                    <a:pt x="453583" y="206174"/>
                  </a:lnTo>
                  <a:close/>
                  <a:moveTo>
                    <a:pt x="123704" y="261154"/>
                  </a:moveTo>
                  <a:cubicBezTo>
                    <a:pt x="108521" y="261154"/>
                    <a:pt x="96215" y="248847"/>
                    <a:pt x="96215" y="233664"/>
                  </a:cubicBezTo>
                  <a:cubicBezTo>
                    <a:pt x="96215" y="218481"/>
                    <a:pt x="108521" y="206174"/>
                    <a:pt x="123704" y="206174"/>
                  </a:cubicBezTo>
                  <a:lnTo>
                    <a:pt x="123704" y="261154"/>
                  </a:lnTo>
                  <a:close/>
                  <a:moveTo>
                    <a:pt x="302389" y="27490"/>
                  </a:moveTo>
                  <a:cubicBezTo>
                    <a:pt x="370709" y="27490"/>
                    <a:pt x="426093" y="82873"/>
                    <a:pt x="426093" y="151194"/>
                  </a:cubicBezTo>
                  <a:lnTo>
                    <a:pt x="426093" y="166314"/>
                  </a:lnTo>
                  <a:cubicBezTo>
                    <a:pt x="410017" y="151368"/>
                    <a:pt x="400196" y="130890"/>
                    <a:pt x="398603" y="108997"/>
                  </a:cubicBezTo>
                  <a:cubicBezTo>
                    <a:pt x="398096" y="101785"/>
                    <a:pt x="392090" y="96197"/>
                    <a:pt x="384858" y="96215"/>
                  </a:cubicBezTo>
                  <a:lnTo>
                    <a:pt x="233664" y="96215"/>
                  </a:lnTo>
                  <a:cubicBezTo>
                    <a:pt x="193402" y="96240"/>
                    <a:pt x="159005" y="67190"/>
                    <a:pt x="152294" y="27490"/>
                  </a:cubicBezTo>
                  <a:lnTo>
                    <a:pt x="302389" y="27490"/>
                  </a:lnTo>
                  <a:close/>
                  <a:moveTo>
                    <a:pt x="151194" y="164939"/>
                  </a:moveTo>
                  <a:cubicBezTo>
                    <a:pt x="151315" y="142693"/>
                    <a:pt x="156833" y="120806"/>
                    <a:pt x="167276" y="101163"/>
                  </a:cubicBezTo>
                  <a:cubicBezTo>
                    <a:pt x="170875" y="103936"/>
                    <a:pt x="174691" y="106417"/>
                    <a:pt x="178684" y="108585"/>
                  </a:cubicBezTo>
                  <a:cubicBezTo>
                    <a:pt x="177439" y="130726"/>
                    <a:pt x="167571" y="151498"/>
                    <a:pt x="151194" y="166451"/>
                  </a:cubicBezTo>
                  <a:lnTo>
                    <a:pt x="151194" y="164939"/>
                  </a:lnTo>
                  <a:close/>
                  <a:moveTo>
                    <a:pt x="151194" y="288644"/>
                  </a:moveTo>
                  <a:lnTo>
                    <a:pt x="151194" y="200264"/>
                  </a:lnTo>
                  <a:cubicBezTo>
                    <a:pt x="180358" y="182914"/>
                    <a:pt x="200112" y="153308"/>
                    <a:pt x="204937" y="119718"/>
                  </a:cubicBezTo>
                  <a:cubicBezTo>
                    <a:pt x="214282" y="122369"/>
                    <a:pt x="223950" y="123711"/>
                    <a:pt x="233664" y="123704"/>
                  </a:cubicBezTo>
                  <a:lnTo>
                    <a:pt x="373175" y="123704"/>
                  </a:lnTo>
                  <a:cubicBezTo>
                    <a:pt x="379010" y="155672"/>
                    <a:pt x="398278" y="183598"/>
                    <a:pt x="426093" y="200401"/>
                  </a:cubicBezTo>
                  <a:lnTo>
                    <a:pt x="426093" y="288644"/>
                  </a:lnTo>
                  <a:cubicBezTo>
                    <a:pt x="426093" y="364555"/>
                    <a:pt x="364555" y="426093"/>
                    <a:pt x="288644" y="426093"/>
                  </a:cubicBezTo>
                  <a:cubicBezTo>
                    <a:pt x="212732" y="426093"/>
                    <a:pt x="151194" y="364555"/>
                    <a:pt x="151194" y="288644"/>
                  </a:cubicBezTo>
                  <a:close/>
                  <a:moveTo>
                    <a:pt x="288644" y="791571"/>
                  </a:moveTo>
                  <a:lnTo>
                    <a:pt x="261978" y="764081"/>
                  </a:lnTo>
                  <a:lnTo>
                    <a:pt x="286994" y="577287"/>
                  </a:lnTo>
                  <a:lnTo>
                    <a:pt x="290293" y="577287"/>
                  </a:lnTo>
                  <a:lnTo>
                    <a:pt x="315309" y="764768"/>
                  </a:lnTo>
                  <a:lnTo>
                    <a:pt x="288644" y="791571"/>
                  </a:lnTo>
                  <a:close/>
                  <a:moveTo>
                    <a:pt x="269676" y="522307"/>
                  </a:moveTo>
                  <a:lnTo>
                    <a:pt x="307612" y="522307"/>
                  </a:lnTo>
                  <a:lnTo>
                    <a:pt x="293867" y="549797"/>
                  </a:lnTo>
                  <a:lnTo>
                    <a:pt x="283421" y="549797"/>
                  </a:lnTo>
                  <a:lnTo>
                    <a:pt x="269676" y="522307"/>
                  </a:lnTo>
                  <a:close/>
                  <a:moveTo>
                    <a:pt x="343623" y="494818"/>
                  </a:moveTo>
                  <a:lnTo>
                    <a:pt x="233664" y="494818"/>
                  </a:lnTo>
                  <a:lnTo>
                    <a:pt x="233664" y="443961"/>
                  </a:lnTo>
                  <a:cubicBezTo>
                    <a:pt x="269195" y="456789"/>
                    <a:pt x="308093" y="456789"/>
                    <a:pt x="343623" y="443961"/>
                  </a:cubicBezTo>
                  <a:lnTo>
                    <a:pt x="343623" y="494818"/>
                  </a:ln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3A190802-CFD3-F505-3778-BFA3B808A313}"/>
                </a:ext>
              </a:extLst>
            </p:cNvPr>
            <p:cNvSpPr/>
            <p:nvPr/>
          </p:nvSpPr>
          <p:spPr>
            <a:xfrm>
              <a:off x="1357654" y="4209968"/>
              <a:ext cx="54979" cy="54979"/>
            </a:xfrm>
            <a:custGeom>
              <a:avLst/>
              <a:gdLst>
                <a:gd name="connsiteX0" fmla="*/ 54980 w 54979"/>
                <a:gd name="connsiteY0" fmla="*/ 27490 h 54979"/>
                <a:gd name="connsiteX1" fmla="*/ 27490 w 54979"/>
                <a:gd name="connsiteY1" fmla="*/ 54980 h 54979"/>
                <a:gd name="connsiteX2" fmla="*/ 0 w 54979"/>
                <a:gd name="connsiteY2" fmla="*/ 27490 h 54979"/>
                <a:gd name="connsiteX3" fmla="*/ 27490 w 54979"/>
                <a:gd name="connsiteY3" fmla="*/ 0 h 54979"/>
                <a:gd name="connsiteX4" fmla="*/ 54980 w 54979"/>
                <a:gd name="connsiteY4" fmla="*/ 27490 h 5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79" h="54979">
                  <a:moveTo>
                    <a:pt x="54980" y="27490"/>
                  </a:moveTo>
                  <a:cubicBezTo>
                    <a:pt x="54980" y="42672"/>
                    <a:pt x="42672" y="54980"/>
                    <a:pt x="27490" y="54980"/>
                  </a:cubicBezTo>
                  <a:cubicBezTo>
                    <a:pt x="12308" y="54980"/>
                    <a:pt x="0" y="42672"/>
                    <a:pt x="0" y="27490"/>
                  </a:cubicBezTo>
                  <a:cubicBezTo>
                    <a:pt x="0" y="12308"/>
                    <a:pt x="12308" y="0"/>
                    <a:pt x="27490" y="0"/>
                  </a:cubicBezTo>
                  <a:cubicBezTo>
                    <a:pt x="42672" y="0"/>
                    <a:pt x="54980" y="12308"/>
                    <a:pt x="54980" y="27490"/>
                  </a:cubicBez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EAB3F6F-B02D-00F9-8B30-9F0901DA19B5}"/>
                </a:ext>
              </a:extLst>
            </p:cNvPr>
            <p:cNvSpPr/>
            <p:nvPr/>
          </p:nvSpPr>
          <p:spPr>
            <a:xfrm>
              <a:off x="1522593" y="4209968"/>
              <a:ext cx="54979" cy="54979"/>
            </a:xfrm>
            <a:custGeom>
              <a:avLst/>
              <a:gdLst>
                <a:gd name="connsiteX0" fmla="*/ 54980 w 54979"/>
                <a:gd name="connsiteY0" fmla="*/ 27490 h 54979"/>
                <a:gd name="connsiteX1" fmla="*/ 27490 w 54979"/>
                <a:gd name="connsiteY1" fmla="*/ 54980 h 54979"/>
                <a:gd name="connsiteX2" fmla="*/ 0 w 54979"/>
                <a:gd name="connsiteY2" fmla="*/ 27490 h 54979"/>
                <a:gd name="connsiteX3" fmla="*/ 27490 w 54979"/>
                <a:gd name="connsiteY3" fmla="*/ 0 h 54979"/>
                <a:gd name="connsiteX4" fmla="*/ 54980 w 54979"/>
                <a:gd name="connsiteY4" fmla="*/ 27490 h 5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79" h="54979">
                  <a:moveTo>
                    <a:pt x="54980" y="27490"/>
                  </a:moveTo>
                  <a:cubicBezTo>
                    <a:pt x="54980" y="42672"/>
                    <a:pt x="42672" y="54980"/>
                    <a:pt x="27490" y="54980"/>
                  </a:cubicBezTo>
                  <a:cubicBezTo>
                    <a:pt x="12308" y="54980"/>
                    <a:pt x="0" y="42672"/>
                    <a:pt x="0" y="27490"/>
                  </a:cubicBezTo>
                  <a:cubicBezTo>
                    <a:pt x="0" y="12308"/>
                    <a:pt x="12308" y="0"/>
                    <a:pt x="27490" y="0"/>
                  </a:cubicBezTo>
                  <a:cubicBezTo>
                    <a:pt x="42672" y="0"/>
                    <a:pt x="54980" y="12308"/>
                    <a:pt x="54980" y="27490"/>
                  </a:cubicBez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A7ECF63-0E3A-A984-4A02-DEB5BB0B9F6C}"/>
                </a:ext>
              </a:extLst>
            </p:cNvPr>
            <p:cNvSpPr/>
            <p:nvPr/>
          </p:nvSpPr>
          <p:spPr>
            <a:xfrm>
              <a:off x="1275184" y="4636060"/>
              <a:ext cx="27489" cy="192429"/>
            </a:xfrm>
            <a:custGeom>
              <a:avLst/>
              <a:gdLst>
                <a:gd name="connsiteX0" fmla="*/ 0 w 27489"/>
                <a:gd name="connsiteY0" fmla="*/ 0 h 192429"/>
                <a:gd name="connsiteX1" fmla="*/ 27490 w 27489"/>
                <a:gd name="connsiteY1" fmla="*/ 0 h 192429"/>
                <a:gd name="connsiteX2" fmla="*/ 27490 w 27489"/>
                <a:gd name="connsiteY2" fmla="*/ 192429 h 192429"/>
                <a:gd name="connsiteX3" fmla="*/ 0 w 27489"/>
                <a:gd name="connsiteY3" fmla="*/ 192429 h 1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89" h="192429">
                  <a:moveTo>
                    <a:pt x="0" y="0"/>
                  </a:moveTo>
                  <a:lnTo>
                    <a:pt x="27490" y="0"/>
                  </a:lnTo>
                  <a:lnTo>
                    <a:pt x="27490" y="192429"/>
                  </a:lnTo>
                  <a:lnTo>
                    <a:pt x="0" y="192429"/>
                  </a:ln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1B54B5E3-CC14-AAD3-B424-17744E4ACF5E}"/>
                </a:ext>
              </a:extLst>
            </p:cNvPr>
            <p:cNvSpPr/>
            <p:nvPr/>
          </p:nvSpPr>
          <p:spPr>
            <a:xfrm>
              <a:off x="1632552" y="4636060"/>
              <a:ext cx="27489" cy="192429"/>
            </a:xfrm>
            <a:custGeom>
              <a:avLst/>
              <a:gdLst>
                <a:gd name="connsiteX0" fmla="*/ 0 w 27489"/>
                <a:gd name="connsiteY0" fmla="*/ 0 h 192429"/>
                <a:gd name="connsiteX1" fmla="*/ 27490 w 27489"/>
                <a:gd name="connsiteY1" fmla="*/ 0 h 192429"/>
                <a:gd name="connsiteX2" fmla="*/ 27490 w 27489"/>
                <a:gd name="connsiteY2" fmla="*/ 192429 h 192429"/>
                <a:gd name="connsiteX3" fmla="*/ 0 w 27489"/>
                <a:gd name="connsiteY3" fmla="*/ 192429 h 1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89" h="192429">
                  <a:moveTo>
                    <a:pt x="0" y="0"/>
                  </a:moveTo>
                  <a:lnTo>
                    <a:pt x="27490" y="0"/>
                  </a:lnTo>
                  <a:lnTo>
                    <a:pt x="27490" y="192429"/>
                  </a:lnTo>
                  <a:lnTo>
                    <a:pt x="0" y="192429"/>
                  </a:ln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D6CB2C63-E614-D74C-874E-445FDE3BDD96}"/>
                </a:ext>
              </a:extLst>
            </p:cNvPr>
            <p:cNvSpPr/>
            <p:nvPr/>
          </p:nvSpPr>
          <p:spPr>
            <a:xfrm>
              <a:off x="1425857" y="4206256"/>
              <a:ext cx="55500" cy="113670"/>
            </a:xfrm>
            <a:custGeom>
              <a:avLst/>
              <a:gdLst>
                <a:gd name="connsiteX0" fmla="*/ 55501 w 55500"/>
                <a:gd name="connsiteY0" fmla="*/ 7422 h 113670"/>
                <a:gd name="connsiteX1" fmla="*/ 28011 w 55500"/>
                <a:gd name="connsiteY1" fmla="*/ 0 h 113670"/>
                <a:gd name="connsiteX2" fmla="*/ 521 w 55500"/>
                <a:gd name="connsiteY2" fmla="*/ 96215 h 113670"/>
                <a:gd name="connsiteX3" fmla="*/ 2720 w 55500"/>
                <a:gd name="connsiteY3" fmla="*/ 108173 h 113670"/>
                <a:gd name="connsiteX4" fmla="*/ 13716 w 55500"/>
                <a:gd name="connsiteY4" fmla="*/ 113671 h 113670"/>
                <a:gd name="connsiteX5" fmla="*/ 55501 w 55500"/>
                <a:gd name="connsiteY5" fmla="*/ 113671 h 113670"/>
                <a:gd name="connsiteX6" fmla="*/ 55501 w 55500"/>
                <a:gd name="connsiteY6" fmla="*/ 86181 h 113670"/>
                <a:gd name="connsiteX7" fmla="*/ 32547 w 55500"/>
                <a:gd name="connsiteY7" fmla="*/ 86181 h 113670"/>
                <a:gd name="connsiteX8" fmla="*/ 55501 w 55500"/>
                <a:gd name="connsiteY8" fmla="*/ 7422 h 113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500" h="113670">
                  <a:moveTo>
                    <a:pt x="55501" y="7422"/>
                  </a:moveTo>
                  <a:lnTo>
                    <a:pt x="28011" y="0"/>
                  </a:lnTo>
                  <a:lnTo>
                    <a:pt x="521" y="96215"/>
                  </a:lnTo>
                  <a:cubicBezTo>
                    <a:pt x="-644" y="100326"/>
                    <a:pt x="169" y="104745"/>
                    <a:pt x="2720" y="108173"/>
                  </a:cubicBezTo>
                  <a:cubicBezTo>
                    <a:pt x="5316" y="111633"/>
                    <a:pt x="9390" y="113671"/>
                    <a:pt x="13716" y="113671"/>
                  </a:cubicBezTo>
                  <a:lnTo>
                    <a:pt x="55501" y="113671"/>
                  </a:lnTo>
                  <a:lnTo>
                    <a:pt x="55501" y="86181"/>
                  </a:lnTo>
                  <a:lnTo>
                    <a:pt x="32547" y="86181"/>
                  </a:lnTo>
                  <a:lnTo>
                    <a:pt x="55501" y="7422"/>
                  </a:ln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6612E462-6608-0070-0DDD-E4F71C9F3996}"/>
                </a:ext>
              </a:extLst>
            </p:cNvPr>
            <p:cNvSpPr/>
            <p:nvPr/>
          </p:nvSpPr>
          <p:spPr>
            <a:xfrm>
              <a:off x="1440123" y="4323913"/>
              <a:ext cx="92228" cy="50994"/>
            </a:xfrm>
            <a:custGeom>
              <a:avLst/>
              <a:gdLst>
                <a:gd name="connsiteX0" fmla="*/ 72711 w 92228"/>
                <a:gd name="connsiteY0" fmla="*/ 0 h 50994"/>
                <a:gd name="connsiteX1" fmla="*/ 16082 w 92228"/>
                <a:gd name="connsiteY1" fmla="*/ 23504 h 50994"/>
                <a:gd name="connsiteX2" fmla="*/ 0 w 92228"/>
                <a:gd name="connsiteY2" fmla="*/ 23504 h 50994"/>
                <a:gd name="connsiteX3" fmla="*/ 0 w 92228"/>
                <a:gd name="connsiteY3" fmla="*/ 50994 h 50994"/>
                <a:gd name="connsiteX4" fmla="*/ 16082 w 92228"/>
                <a:gd name="connsiteY4" fmla="*/ 50994 h 50994"/>
                <a:gd name="connsiteX5" fmla="*/ 92229 w 92228"/>
                <a:gd name="connsiteY5" fmla="*/ 19518 h 50994"/>
                <a:gd name="connsiteX6" fmla="*/ 72711 w 92228"/>
                <a:gd name="connsiteY6" fmla="*/ 0 h 5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28" h="50994">
                  <a:moveTo>
                    <a:pt x="72711" y="0"/>
                  </a:moveTo>
                  <a:cubicBezTo>
                    <a:pt x="57730" y="15083"/>
                    <a:pt x="37340" y="23547"/>
                    <a:pt x="16082" y="23504"/>
                  </a:cubicBezTo>
                  <a:lnTo>
                    <a:pt x="0" y="23504"/>
                  </a:lnTo>
                  <a:lnTo>
                    <a:pt x="0" y="50994"/>
                  </a:lnTo>
                  <a:lnTo>
                    <a:pt x="16082" y="50994"/>
                  </a:lnTo>
                  <a:cubicBezTo>
                    <a:pt x="44649" y="51095"/>
                    <a:pt x="72070" y="39761"/>
                    <a:pt x="92229" y="19518"/>
                  </a:cubicBezTo>
                  <a:lnTo>
                    <a:pt x="72711" y="0"/>
                  </a:lnTo>
                  <a:close/>
                </a:path>
              </a:pathLst>
            </a:custGeom>
            <a:grpFill/>
            <a:ln w="1707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86" name="文本框 85">
            <a:extLst>
              <a:ext uri="{FF2B5EF4-FFF2-40B4-BE49-F238E27FC236}">
                <a16:creationId xmlns:a16="http://schemas.microsoft.com/office/drawing/2014/main" id="{3E18A80F-EF52-6926-00F4-E829C91F9B3D}"/>
              </a:ext>
            </a:extLst>
          </p:cNvPr>
          <p:cNvSpPr txBox="1"/>
          <p:nvPr/>
        </p:nvSpPr>
        <p:spPr>
          <a:xfrm>
            <a:off x="5509302" y="3558485"/>
            <a:ext cx="64633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吃饭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36932E15-2A34-10C1-23B0-A66D1F2866EB}"/>
              </a:ext>
            </a:extLst>
          </p:cNvPr>
          <p:cNvSpPr/>
          <p:nvPr/>
        </p:nvSpPr>
        <p:spPr>
          <a:xfrm>
            <a:off x="4513595" y="5313737"/>
            <a:ext cx="821399" cy="820363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337B6A2C-E27D-9E90-AEE8-277289FC1C74}"/>
              </a:ext>
            </a:extLst>
          </p:cNvPr>
          <p:cNvSpPr/>
          <p:nvPr/>
        </p:nvSpPr>
        <p:spPr>
          <a:xfrm>
            <a:off x="4666329" y="5465952"/>
            <a:ext cx="515931" cy="515931"/>
          </a:xfrm>
          <a:custGeom>
            <a:avLst/>
            <a:gdLst>
              <a:gd name="connsiteX0" fmla="*/ 430850 w 430849"/>
              <a:gd name="connsiteY0" fmla="*/ 429230 h 430849"/>
              <a:gd name="connsiteX1" fmla="*/ 430850 w 430849"/>
              <a:gd name="connsiteY1" fmla="*/ 295340 h 430849"/>
              <a:gd name="connsiteX2" fmla="*/ 401830 w 430849"/>
              <a:gd name="connsiteY2" fmla="*/ 273576 h 430849"/>
              <a:gd name="connsiteX3" fmla="*/ 392893 w 430849"/>
              <a:gd name="connsiteY3" fmla="*/ 251234 h 430849"/>
              <a:gd name="connsiteX4" fmla="*/ 379043 w 430849"/>
              <a:gd name="connsiteY4" fmla="*/ 230240 h 430849"/>
              <a:gd name="connsiteX5" fmla="*/ 333561 w 430849"/>
              <a:gd name="connsiteY5" fmla="*/ 184751 h 430849"/>
              <a:gd name="connsiteX6" fmla="*/ 333561 w 430849"/>
              <a:gd name="connsiteY6" fmla="*/ 34746 h 430849"/>
              <a:gd name="connsiteX7" fmla="*/ 298815 w 430849"/>
              <a:gd name="connsiteY7" fmla="*/ 0 h 430849"/>
              <a:gd name="connsiteX8" fmla="*/ 76441 w 430849"/>
              <a:gd name="connsiteY8" fmla="*/ 0 h 430849"/>
              <a:gd name="connsiteX9" fmla="*/ 41695 w 430849"/>
              <a:gd name="connsiteY9" fmla="*/ 34746 h 430849"/>
              <a:gd name="connsiteX10" fmla="*/ 41695 w 430849"/>
              <a:gd name="connsiteY10" fmla="*/ 197482 h 430849"/>
              <a:gd name="connsiteX11" fmla="*/ 22515 w 430849"/>
              <a:gd name="connsiteY11" fmla="*/ 216662 h 430849"/>
              <a:gd name="connsiteX12" fmla="*/ 0 w 430849"/>
              <a:gd name="connsiteY12" fmla="*/ 271018 h 430849"/>
              <a:gd name="connsiteX13" fmla="*/ 1042 w 430849"/>
              <a:gd name="connsiteY13" fmla="*/ 283652 h 430849"/>
              <a:gd name="connsiteX14" fmla="*/ 11855 w 430849"/>
              <a:gd name="connsiteY14" fmla="*/ 348502 h 430849"/>
              <a:gd name="connsiteX15" fmla="*/ 19228 w 430849"/>
              <a:gd name="connsiteY15" fmla="*/ 374846 h 430849"/>
              <a:gd name="connsiteX16" fmla="*/ 27797 w 430849"/>
              <a:gd name="connsiteY16" fmla="*/ 396284 h 430849"/>
              <a:gd name="connsiteX17" fmla="*/ 27797 w 430849"/>
              <a:gd name="connsiteY17" fmla="*/ 430850 h 430849"/>
              <a:gd name="connsiteX18" fmla="*/ 125085 w 430849"/>
              <a:gd name="connsiteY18" fmla="*/ 430850 h 430849"/>
              <a:gd name="connsiteX19" fmla="*/ 125085 w 430849"/>
              <a:gd name="connsiteY19" fmla="*/ 397445 h 430849"/>
              <a:gd name="connsiteX20" fmla="*/ 129880 w 430849"/>
              <a:gd name="connsiteY20" fmla="*/ 385458 h 430849"/>
              <a:gd name="connsiteX21" fmla="*/ 133411 w 430849"/>
              <a:gd name="connsiteY21" fmla="*/ 375256 h 430849"/>
              <a:gd name="connsiteX22" fmla="*/ 340899 w 430849"/>
              <a:gd name="connsiteY22" fmla="*/ 375256 h 430849"/>
              <a:gd name="connsiteX23" fmla="*/ 416951 w 430849"/>
              <a:gd name="connsiteY23" fmla="*/ 404672 h 430849"/>
              <a:gd name="connsiteX24" fmla="*/ 330872 w 430849"/>
              <a:gd name="connsiteY24" fmla="*/ 353026 h 430849"/>
              <a:gd name="connsiteX25" fmla="*/ 396757 w 430849"/>
              <a:gd name="connsiteY25" fmla="*/ 287140 h 430849"/>
              <a:gd name="connsiteX26" fmla="*/ 416951 w 430849"/>
              <a:gd name="connsiteY26" fmla="*/ 302290 h 430849"/>
              <a:gd name="connsiteX27" fmla="*/ 379989 w 430849"/>
              <a:gd name="connsiteY27" fmla="*/ 256397 h 430849"/>
              <a:gd name="connsiteX28" fmla="*/ 387952 w 430849"/>
              <a:gd name="connsiteY28" fmla="*/ 276293 h 430849"/>
              <a:gd name="connsiteX29" fmla="*/ 317210 w 430849"/>
              <a:gd name="connsiteY29" fmla="*/ 347042 h 430849"/>
              <a:gd name="connsiteX30" fmla="*/ 287620 w 430849"/>
              <a:gd name="connsiteY30" fmla="*/ 342817 h 430849"/>
              <a:gd name="connsiteX31" fmla="*/ 263353 w 430849"/>
              <a:gd name="connsiteY31" fmla="*/ 332025 h 430849"/>
              <a:gd name="connsiteX32" fmla="*/ 249240 w 430849"/>
              <a:gd name="connsiteY32" fmla="*/ 320267 h 430849"/>
              <a:gd name="connsiteX33" fmla="*/ 222381 w 430849"/>
              <a:gd name="connsiteY33" fmla="*/ 307238 h 430849"/>
              <a:gd name="connsiteX34" fmla="*/ 222381 w 430849"/>
              <a:gd name="connsiteY34" fmla="*/ 305764 h 430849"/>
              <a:gd name="connsiteX35" fmla="*/ 209205 w 430849"/>
              <a:gd name="connsiteY35" fmla="*/ 305764 h 430849"/>
              <a:gd name="connsiteX36" fmla="*/ 208170 w 430849"/>
              <a:gd name="connsiteY36" fmla="*/ 305764 h 430849"/>
              <a:gd name="connsiteX37" fmla="*/ 201526 w 430849"/>
              <a:gd name="connsiteY37" fmla="*/ 299135 h 430849"/>
              <a:gd name="connsiteX38" fmla="*/ 204480 w 430849"/>
              <a:gd name="connsiteY38" fmla="*/ 293617 h 430849"/>
              <a:gd name="connsiteX39" fmla="*/ 207072 w 430849"/>
              <a:gd name="connsiteY39" fmla="*/ 291887 h 430849"/>
              <a:gd name="connsiteX40" fmla="*/ 230095 w 430849"/>
              <a:gd name="connsiteY40" fmla="*/ 284917 h 430849"/>
              <a:gd name="connsiteX41" fmla="*/ 259448 w 430849"/>
              <a:gd name="connsiteY41" fmla="*/ 297078 h 430849"/>
              <a:gd name="connsiteX42" fmla="*/ 266105 w 430849"/>
              <a:gd name="connsiteY42" fmla="*/ 303728 h 430849"/>
              <a:gd name="connsiteX43" fmla="*/ 275931 w 430849"/>
              <a:gd name="connsiteY43" fmla="*/ 293902 h 430849"/>
              <a:gd name="connsiteX44" fmla="*/ 269281 w 430849"/>
              <a:gd name="connsiteY44" fmla="*/ 287252 h 430849"/>
              <a:gd name="connsiteX45" fmla="*/ 176009 w 430849"/>
              <a:gd name="connsiteY45" fmla="*/ 193980 h 430849"/>
              <a:gd name="connsiteX46" fmla="*/ 173730 w 430849"/>
              <a:gd name="connsiteY46" fmla="*/ 188469 h 430849"/>
              <a:gd name="connsiteX47" fmla="*/ 181520 w 430849"/>
              <a:gd name="connsiteY47" fmla="*/ 180679 h 430849"/>
              <a:gd name="connsiteX48" fmla="*/ 187030 w 430849"/>
              <a:gd name="connsiteY48" fmla="*/ 182958 h 430849"/>
              <a:gd name="connsiteX49" fmla="*/ 242624 w 430849"/>
              <a:gd name="connsiteY49" fmla="*/ 238552 h 430849"/>
              <a:gd name="connsiteX50" fmla="*/ 273054 w 430849"/>
              <a:gd name="connsiteY50" fmla="*/ 268982 h 430849"/>
              <a:gd name="connsiteX51" fmla="*/ 282881 w 430849"/>
              <a:gd name="connsiteY51" fmla="*/ 259156 h 430849"/>
              <a:gd name="connsiteX52" fmla="*/ 252450 w 430849"/>
              <a:gd name="connsiteY52" fmla="*/ 228726 h 430849"/>
              <a:gd name="connsiteX53" fmla="*/ 250171 w 430849"/>
              <a:gd name="connsiteY53" fmla="*/ 223215 h 430849"/>
              <a:gd name="connsiteX54" fmla="*/ 257961 w 430849"/>
              <a:gd name="connsiteY54" fmla="*/ 215425 h 430849"/>
              <a:gd name="connsiteX55" fmla="*/ 263472 w 430849"/>
              <a:gd name="connsiteY55" fmla="*/ 217704 h 430849"/>
              <a:gd name="connsiteX56" fmla="*/ 293902 w 430849"/>
              <a:gd name="connsiteY56" fmla="*/ 248135 h 430849"/>
              <a:gd name="connsiteX57" fmla="*/ 303728 w 430849"/>
              <a:gd name="connsiteY57" fmla="*/ 238308 h 430849"/>
              <a:gd name="connsiteX58" fmla="*/ 273298 w 430849"/>
              <a:gd name="connsiteY58" fmla="*/ 207878 h 430849"/>
              <a:gd name="connsiteX59" fmla="*/ 271018 w 430849"/>
              <a:gd name="connsiteY59" fmla="*/ 202367 h 430849"/>
              <a:gd name="connsiteX60" fmla="*/ 278808 w 430849"/>
              <a:gd name="connsiteY60" fmla="*/ 194577 h 430849"/>
              <a:gd name="connsiteX61" fmla="*/ 284319 w 430849"/>
              <a:gd name="connsiteY61" fmla="*/ 196857 h 430849"/>
              <a:gd name="connsiteX62" fmla="*/ 298217 w 430849"/>
              <a:gd name="connsiteY62" fmla="*/ 210755 h 430849"/>
              <a:gd name="connsiteX63" fmla="*/ 314750 w 430849"/>
              <a:gd name="connsiteY63" fmla="*/ 227287 h 430849"/>
              <a:gd name="connsiteX64" fmla="*/ 324576 w 430849"/>
              <a:gd name="connsiteY64" fmla="*/ 217461 h 430849"/>
              <a:gd name="connsiteX65" fmla="*/ 308044 w 430849"/>
              <a:gd name="connsiteY65" fmla="*/ 200929 h 430849"/>
              <a:gd name="connsiteX66" fmla="*/ 305764 w 430849"/>
              <a:gd name="connsiteY66" fmla="*/ 195418 h 430849"/>
              <a:gd name="connsiteX67" fmla="*/ 313554 w 430849"/>
              <a:gd name="connsiteY67" fmla="*/ 187628 h 430849"/>
              <a:gd name="connsiteX68" fmla="*/ 319065 w 430849"/>
              <a:gd name="connsiteY68" fmla="*/ 189907 h 430849"/>
              <a:gd name="connsiteX69" fmla="*/ 369224 w 430849"/>
              <a:gd name="connsiteY69" fmla="*/ 240067 h 430849"/>
              <a:gd name="connsiteX70" fmla="*/ 379989 w 430849"/>
              <a:gd name="connsiteY70" fmla="*/ 256397 h 430849"/>
              <a:gd name="connsiteX71" fmla="*/ 208156 w 430849"/>
              <a:gd name="connsiteY71" fmla="*/ 319663 h 430849"/>
              <a:gd name="connsiteX72" fmla="*/ 208476 w 430849"/>
              <a:gd name="connsiteY72" fmla="*/ 319663 h 430849"/>
              <a:gd name="connsiteX73" fmla="*/ 208476 w 430849"/>
              <a:gd name="connsiteY73" fmla="*/ 333561 h 430849"/>
              <a:gd name="connsiteX74" fmla="*/ 166781 w 430849"/>
              <a:gd name="connsiteY74" fmla="*/ 333561 h 430849"/>
              <a:gd name="connsiteX75" fmla="*/ 166781 w 430849"/>
              <a:gd name="connsiteY75" fmla="*/ 319663 h 430849"/>
              <a:gd name="connsiteX76" fmla="*/ 133661 w 430849"/>
              <a:gd name="connsiteY76" fmla="*/ 264069 h 430849"/>
              <a:gd name="connsiteX77" fmla="*/ 166781 w 430849"/>
              <a:gd name="connsiteY77" fmla="*/ 264069 h 430849"/>
              <a:gd name="connsiteX78" fmla="*/ 166781 w 430849"/>
              <a:gd name="connsiteY78" fmla="*/ 222374 h 430849"/>
              <a:gd name="connsiteX79" fmla="*/ 125085 w 430849"/>
              <a:gd name="connsiteY79" fmla="*/ 222374 h 430849"/>
              <a:gd name="connsiteX80" fmla="*/ 125085 w 430849"/>
              <a:gd name="connsiteY80" fmla="*/ 241964 h 430849"/>
              <a:gd name="connsiteX81" fmla="*/ 110006 w 430849"/>
              <a:gd name="connsiteY81" fmla="*/ 236272 h 430849"/>
              <a:gd name="connsiteX82" fmla="*/ 87462 w 430849"/>
              <a:gd name="connsiteY82" fmla="*/ 253875 h 430849"/>
              <a:gd name="connsiteX83" fmla="*/ 83390 w 430849"/>
              <a:gd name="connsiteY83" fmla="*/ 270164 h 430849"/>
              <a:gd name="connsiteX84" fmla="*/ 83390 w 430849"/>
              <a:gd name="connsiteY84" fmla="*/ 69492 h 430849"/>
              <a:gd name="connsiteX85" fmla="*/ 291866 w 430849"/>
              <a:gd name="connsiteY85" fmla="*/ 69492 h 430849"/>
              <a:gd name="connsiteX86" fmla="*/ 291866 w 430849"/>
              <a:gd name="connsiteY86" fmla="*/ 185154 h 430849"/>
              <a:gd name="connsiteX87" fmla="*/ 278808 w 430849"/>
              <a:gd name="connsiteY87" fmla="*/ 180679 h 430849"/>
              <a:gd name="connsiteX88" fmla="*/ 257196 w 430849"/>
              <a:gd name="connsiteY88" fmla="*/ 201603 h 430849"/>
              <a:gd name="connsiteX89" fmla="*/ 238163 w 430849"/>
              <a:gd name="connsiteY89" fmla="*/ 214438 h 430849"/>
              <a:gd name="connsiteX90" fmla="*/ 196857 w 430849"/>
              <a:gd name="connsiteY90" fmla="*/ 173132 h 430849"/>
              <a:gd name="connsiteX91" fmla="*/ 194577 w 430849"/>
              <a:gd name="connsiteY91" fmla="*/ 171256 h 430849"/>
              <a:gd name="connsiteX92" fmla="*/ 194577 w 430849"/>
              <a:gd name="connsiteY92" fmla="*/ 83390 h 430849"/>
              <a:gd name="connsiteX93" fmla="*/ 97289 w 430849"/>
              <a:gd name="connsiteY93" fmla="*/ 83390 h 430849"/>
              <a:gd name="connsiteX94" fmla="*/ 97289 w 430849"/>
              <a:gd name="connsiteY94" fmla="*/ 180679 h 430849"/>
              <a:gd name="connsiteX95" fmla="*/ 161339 w 430849"/>
              <a:gd name="connsiteY95" fmla="*/ 180679 h 430849"/>
              <a:gd name="connsiteX96" fmla="*/ 159831 w 430849"/>
              <a:gd name="connsiteY96" fmla="*/ 188469 h 430849"/>
              <a:gd name="connsiteX97" fmla="*/ 160804 w 430849"/>
              <a:gd name="connsiteY97" fmla="*/ 194577 h 430849"/>
              <a:gd name="connsiteX98" fmla="*/ 97289 w 430849"/>
              <a:gd name="connsiteY98" fmla="*/ 194577 h 430849"/>
              <a:gd name="connsiteX99" fmla="*/ 97289 w 430849"/>
              <a:gd name="connsiteY99" fmla="*/ 208476 h 430849"/>
              <a:gd name="connsiteX100" fmla="*/ 170853 w 430849"/>
              <a:gd name="connsiteY100" fmla="*/ 208476 h 430849"/>
              <a:gd name="connsiteX101" fmla="*/ 184751 w 430849"/>
              <a:gd name="connsiteY101" fmla="*/ 222374 h 430849"/>
              <a:gd name="connsiteX102" fmla="*/ 180679 w 430849"/>
              <a:gd name="connsiteY102" fmla="*/ 222374 h 430849"/>
              <a:gd name="connsiteX103" fmla="*/ 180679 w 430849"/>
              <a:gd name="connsiteY103" fmla="*/ 264069 h 430849"/>
              <a:gd name="connsiteX104" fmla="*/ 222374 w 430849"/>
              <a:gd name="connsiteY104" fmla="*/ 264069 h 430849"/>
              <a:gd name="connsiteX105" fmla="*/ 222374 w 430849"/>
              <a:gd name="connsiteY105" fmla="*/ 259997 h 430849"/>
              <a:gd name="connsiteX106" fmla="*/ 233562 w 430849"/>
              <a:gd name="connsiteY106" fmla="*/ 271185 h 430849"/>
              <a:gd name="connsiteX107" fmla="*/ 230095 w 430849"/>
              <a:gd name="connsiteY107" fmla="*/ 271018 h 430849"/>
              <a:gd name="connsiteX108" fmla="*/ 203521 w 430849"/>
              <a:gd name="connsiteY108" fmla="*/ 277968 h 430849"/>
              <a:gd name="connsiteX109" fmla="*/ 134724 w 430849"/>
              <a:gd name="connsiteY109" fmla="*/ 277968 h 430849"/>
              <a:gd name="connsiteX110" fmla="*/ 138984 w 430849"/>
              <a:gd name="connsiteY110" fmla="*/ 250171 h 430849"/>
              <a:gd name="connsiteX111" fmla="*/ 138984 w 430849"/>
              <a:gd name="connsiteY111" fmla="*/ 236272 h 430849"/>
              <a:gd name="connsiteX112" fmla="*/ 152882 w 430849"/>
              <a:gd name="connsiteY112" fmla="*/ 236272 h 430849"/>
              <a:gd name="connsiteX113" fmla="*/ 152882 w 430849"/>
              <a:gd name="connsiteY113" fmla="*/ 250171 h 430849"/>
              <a:gd name="connsiteX114" fmla="*/ 138984 w 430849"/>
              <a:gd name="connsiteY114" fmla="*/ 97289 h 430849"/>
              <a:gd name="connsiteX115" fmla="*/ 152882 w 430849"/>
              <a:gd name="connsiteY115" fmla="*/ 97289 h 430849"/>
              <a:gd name="connsiteX116" fmla="*/ 152882 w 430849"/>
              <a:gd name="connsiteY116" fmla="*/ 111187 h 430849"/>
              <a:gd name="connsiteX117" fmla="*/ 138984 w 430849"/>
              <a:gd name="connsiteY117" fmla="*/ 111187 h 430849"/>
              <a:gd name="connsiteX118" fmla="*/ 166781 w 430849"/>
              <a:gd name="connsiteY118" fmla="*/ 125085 h 430849"/>
              <a:gd name="connsiteX119" fmla="*/ 166781 w 430849"/>
              <a:gd name="connsiteY119" fmla="*/ 97289 h 430849"/>
              <a:gd name="connsiteX120" fmla="*/ 180679 w 430849"/>
              <a:gd name="connsiteY120" fmla="*/ 97289 h 430849"/>
              <a:gd name="connsiteX121" fmla="*/ 180679 w 430849"/>
              <a:gd name="connsiteY121" fmla="*/ 166781 h 430849"/>
              <a:gd name="connsiteX122" fmla="*/ 111187 w 430849"/>
              <a:gd name="connsiteY122" fmla="*/ 166781 h 430849"/>
              <a:gd name="connsiteX123" fmla="*/ 111187 w 430849"/>
              <a:gd name="connsiteY123" fmla="*/ 97289 h 430849"/>
              <a:gd name="connsiteX124" fmla="*/ 125085 w 430849"/>
              <a:gd name="connsiteY124" fmla="*/ 97289 h 430849"/>
              <a:gd name="connsiteX125" fmla="*/ 125085 w 430849"/>
              <a:gd name="connsiteY125" fmla="*/ 125085 h 430849"/>
              <a:gd name="connsiteX126" fmla="*/ 194577 w 430849"/>
              <a:gd name="connsiteY126" fmla="*/ 236272 h 430849"/>
              <a:gd name="connsiteX127" fmla="*/ 198649 w 430849"/>
              <a:gd name="connsiteY127" fmla="*/ 236272 h 430849"/>
              <a:gd name="connsiteX128" fmla="*/ 208476 w 430849"/>
              <a:gd name="connsiteY128" fmla="*/ 246099 h 430849"/>
              <a:gd name="connsiteX129" fmla="*/ 208476 w 430849"/>
              <a:gd name="connsiteY129" fmla="*/ 250171 h 430849"/>
              <a:gd name="connsiteX130" fmla="*/ 194577 w 430849"/>
              <a:gd name="connsiteY130" fmla="*/ 250171 h 430849"/>
              <a:gd name="connsiteX131" fmla="*/ 55594 w 430849"/>
              <a:gd name="connsiteY131" fmla="*/ 34746 h 430849"/>
              <a:gd name="connsiteX132" fmla="*/ 76441 w 430849"/>
              <a:gd name="connsiteY132" fmla="*/ 13898 h 430849"/>
              <a:gd name="connsiteX133" fmla="*/ 298815 w 430849"/>
              <a:gd name="connsiteY133" fmla="*/ 13898 h 430849"/>
              <a:gd name="connsiteX134" fmla="*/ 319663 w 430849"/>
              <a:gd name="connsiteY134" fmla="*/ 34746 h 430849"/>
              <a:gd name="connsiteX135" fmla="*/ 319663 w 430849"/>
              <a:gd name="connsiteY135" fmla="*/ 174703 h 430849"/>
              <a:gd name="connsiteX136" fmla="*/ 313554 w 430849"/>
              <a:gd name="connsiteY136" fmla="*/ 173730 h 430849"/>
              <a:gd name="connsiteX137" fmla="*/ 305764 w 430849"/>
              <a:gd name="connsiteY137" fmla="*/ 175238 h 430849"/>
              <a:gd name="connsiteX138" fmla="*/ 305764 w 430849"/>
              <a:gd name="connsiteY138" fmla="*/ 55594 h 430849"/>
              <a:gd name="connsiteX139" fmla="*/ 69492 w 430849"/>
              <a:gd name="connsiteY139" fmla="*/ 55594 h 430849"/>
              <a:gd name="connsiteX140" fmla="*/ 69492 w 430849"/>
              <a:gd name="connsiteY140" fmla="*/ 310684 h 430849"/>
              <a:gd name="connsiteX141" fmla="*/ 66837 w 430849"/>
              <a:gd name="connsiteY141" fmla="*/ 316376 h 430849"/>
              <a:gd name="connsiteX142" fmla="*/ 61528 w 430849"/>
              <a:gd name="connsiteY142" fmla="*/ 319663 h 430849"/>
              <a:gd name="connsiteX143" fmla="*/ 55594 w 430849"/>
              <a:gd name="connsiteY143" fmla="*/ 313728 h 430849"/>
              <a:gd name="connsiteX144" fmla="*/ 111187 w 430849"/>
              <a:gd name="connsiteY144" fmla="*/ 416951 h 430849"/>
              <a:gd name="connsiteX145" fmla="*/ 41695 w 430849"/>
              <a:gd name="connsiteY145" fmla="*/ 416951 h 430849"/>
              <a:gd name="connsiteX146" fmla="*/ 41695 w 430849"/>
              <a:gd name="connsiteY146" fmla="*/ 403053 h 430849"/>
              <a:gd name="connsiteX147" fmla="*/ 111187 w 430849"/>
              <a:gd name="connsiteY147" fmla="*/ 403053 h 430849"/>
              <a:gd name="connsiteX148" fmla="*/ 116976 w 430849"/>
              <a:gd name="connsiteY148" fmla="*/ 380301 h 430849"/>
              <a:gd name="connsiteX149" fmla="*/ 113432 w 430849"/>
              <a:gd name="connsiteY149" fmla="*/ 389155 h 430849"/>
              <a:gd name="connsiteX150" fmla="*/ 39916 w 430849"/>
              <a:gd name="connsiteY150" fmla="*/ 389155 h 430849"/>
              <a:gd name="connsiteX151" fmla="*/ 32133 w 430849"/>
              <a:gd name="connsiteY151" fmla="*/ 369683 h 430849"/>
              <a:gd name="connsiteX152" fmla="*/ 25566 w 430849"/>
              <a:gd name="connsiteY152" fmla="*/ 346222 h 430849"/>
              <a:gd name="connsiteX153" fmla="*/ 14753 w 430849"/>
              <a:gd name="connsiteY153" fmla="*/ 281373 h 430849"/>
              <a:gd name="connsiteX154" fmla="*/ 13898 w 430849"/>
              <a:gd name="connsiteY154" fmla="*/ 271018 h 430849"/>
              <a:gd name="connsiteX155" fmla="*/ 32342 w 430849"/>
              <a:gd name="connsiteY155" fmla="*/ 226495 h 430849"/>
              <a:gd name="connsiteX156" fmla="*/ 41695 w 430849"/>
              <a:gd name="connsiteY156" fmla="*/ 217141 h 430849"/>
              <a:gd name="connsiteX157" fmla="*/ 41695 w 430849"/>
              <a:gd name="connsiteY157" fmla="*/ 313728 h 430849"/>
              <a:gd name="connsiteX158" fmla="*/ 61528 w 430849"/>
              <a:gd name="connsiteY158" fmla="*/ 333561 h 430849"/>
              <a:gd name="connsiteX159" fmla="*/ 79269 w 430849"/>
              <a:gd name="connsiteY159" fmla="*/ 322595 h 430849"/>
              <a:gd name="connsiteX160" fmla="*/ 95739 w 430849"/>
              <a:gd name="connsiteY160" fmla="*/ 278079 h 430849"/>
              <a:gd name="connsiteX161" fmla="*/ 100951 w 430849"/>
              <a:gd name="connsiteY161" fmla="*/ 257245 h 430849"/>
              <a:gd name="connsiteX162" fmla="*/ 110006 w 430849"/>
              <a:gd name="connsiteY162" fmla="*/ 250171 h 430849"/>
              <a:gd name="connsiteX163" fmla="*/ 119318 w 430849"/>
              <a:gd name="connsiteY163" fmla="*/ 258795 h 430849"/>
              <a:gd name="connsiteX164" fmla="*/ 124759 w 430849"/>
              <a:gd name="connsiteY164" fmla="*/ 329482 h 430849"/>
              <a:gd name="connsiteX165" fmla="*/ 125085 w 430849"/>
              <a:gd name="connsiteY165" fmla="*/ 338182 h 430849"/>
              <a:gd name="connsiteX166" fmla="*/ 116976 w 430849"/>
              <a:gd name="connsiteY166" fmla="*/ 380301 h 430849"/>
              <a:gd name="connsiteX167" fmla="*/ 136823 w 430849"/>
              <a:gd name="connsiteY167" fmla="*/ 361358 h 430849"/>
              <a:gd name="connsiteX168" fmla="*/ 138984 w 430849"/>
              <a:gd name="connsiteY168" fmla="*/ 338182 h 430849"/>
              <a:gd name="connsiteX169" fmla="*/ 138608 w 430849"/>
              <a:gd name="connsiteY169" fmla="*/ 328419 h 430849"/>
              <a:gd name="connsiteX170" fmla="*/ 135801 w 430849"/>
              <a:gd name="connsiteY170" fmla="*/ 291866 h 430849"/>
              <a:gd name="connsiteX171" fmla="*/ 189115 w 430849"/>
              <a:gd name="connsiteY171" fmla="*/ 291866 h 430849"/>
              <a:gd name="connsiteX172" fmla="*/ 187628 w 430849"/>
              <a:gd name="connsiteY172" fmla="*/ 299135 h 430849"/>
              <a:gd name="connsiteX173" fmla="*/ 188823 w 430849"/>
              <a:gd name="connsiteY173" fmla="*/ 305764 h 430849"/>
              <a:gd name="connsiteX174" fmla="*/ 152882 w 430849"/>
              <a:gd name="connsiteY174" fmla="*/ 305764 h 430849"/>
              <a:gd name="connsiteX175" fmla="*/ 152882 w 430849"/>
              <a:gd name="connsiteY175" fmla="*/ 347459 h 430849"/>
              <a:gd name="connsiteX176" fmla="*/ 222374 w 430849"/>
              <a:gd name="connsiteY176" fmla="*/ 347459 h 430849"/>
              <a:gd name="connsiteX177" fmla="*/ 222374 w 430849"/>
              <a:gd name="connsiteY177" fmla="*/ 321671 h 430849"/>
              <a:gd name="connsiteX178" fmla="*/ 240338 w 430849"/>
              <a:gd name="connsiteY178" fmla="*/ 330941 h 430849"/>
              <a:gd name="connsiteX179" fmla="*/ 254451 w 430849"/>
              <a:gd name="connsiteY179" fmla="*/ 342699 h 430849"/>
              <a:gd name="connsiteX180" fmla="*/ 285646 w 430849"/>
              <a:gd name="connsiteY180" fmla="*/ 356570 h 430849"/>
              <a:gd name="connsiteX181" fmla="*/ 317286 w 430849"/>
              <a:gd name="connsiteY181" fmla="*/ 361087 h 430849"/>
              <a:gd name="connsiteX182" fmla="*/ 317738 w 430849"/>
              <a:gd name="connsiteY182" fmla="*/ 361358 h 43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30849" h="430849">
                <a:moveTo>
                  <a:pt x="430850" y="429230"/>
                </a:moveTo>
                <a:lnTo>
                  <a:pt x="430850" y="295340"/>
                </a:lnTo>
                <a:lnTo>
                  <a:pt x="401830" y="273576"/>
                </a:lnTo>
                <a:lnTo>
                  <a:pt x="392893" y="251234"/>
                </a:lnTo>
                <a:cubicBezTo>
                  <a:pt x="389724" y="243319"/>
                  <a:pt x="385068" y="236258"/>
                  <a:pt x="379043" y="230240"/>
                </a:cubicBezTo>
                <a:lnTo>
                  <a:pt x="333561" y="184751"/>
                </a:lnTo>
                <a:lnTo>
                  <a:pt x="333561" y="34746"/>
                </a:lnTo>
                <a:cubicBezTo>
                  <a:pt x="333561" y="15587"/>
                  <a:pt x="317974" y="0"/>
                  <a:pt x="298815" y="0"/>
                </a:cubicBezTo>
                <a:lnTo>
                  <a:pt x="76441" y="0"/>
                </a:lnTo>
                <a:cubicBezTo>
                  <a:pt x="57282" y="0"/>
                  <a:pt x="41695" y="15587"/>
                  <a:pt x="41695" y="34746"/>
                </a:cubicBezTo>
                <a:lnTo>
                  <a:pt x="41695" y="197482"/>
                </a:lnTo>
                <a:lnTo>
                  <a:pt x="22515" y="216662"/>
                </a:lnTo>
                <a:cubicBezTo>
                  <a:pt x="7992" y="231186"/>
                  <a:pt x="0" y="250490"/>
                  <a:pt x="0" y="271018"/>
                </a:cubicBezTo>
                <a:cubicBezTo>
                  <a:pt x="0" y="275230"/>
                  <a:pt x="354" y="279482"/>
                  <a:pt x="1042" y="283652"/>
                </a:cubicBezTo>
                <a:lnTo>
                  <a:pt x="11855" y="348502"/>
                </a:lnTo>
                <a:cubicBezTo>
                  <a:pt x="13356" y="357515"/>
                  <a:pt x="15837" y="366375"/>
                  <a:pt x="19228" y="374846"/>
                </a:cubicBezTo>
                <a:lnTo>
                  <a:pt x="27797" y="396284"/>
                </a:lnTo>
                <a:lnTo>
                  <a:pt x="27797" y="430850"/>
                </a:lnTo>
                <a:lnTo>
                  <a:pt x="125085" y="430850"/>
                </a:lnTo>
                <a:lnTo>
                  <a:pt x="125085" y="397445"/>
                </a:lnTo>
                <a:lnTo>
                  <a:pt x="129880" y="385458"/>
                </a:lnTo>
                <a:cubicBezTo>
                  <a:pt x="131222" y="382101"/>
                  <a:pt x="132361" y="378689"/>
                  <a:pt x="133411" y="375256"/>
                </a:cubicBezTo>
                <a:lnTo>
                  <a:pt x="340899" y="375256"/>
                </a:lnTo>
                <a:close/>
                <a:moveTo>
                  <a:pt x="416951" y="404672"/>
                </a:moveTo>
                <a:lnTo>
                  <a:pt x="330872" y="353026"/>
                </a:lnTo>
                <a:lnTo>
                  <a:pt x="396757" y="287140"/>
                </a:lnTo>
                <a:lnTo>
                  <a:pt x="416951" y="302290"/>
                </a:lnTo>
                <a:close/>
                <a:moveTo>
                  <a:pt x="379989" y="256397"/>
                </a:moveTo>
                <a:lnTo>
                  <a:pt x="387952" y="276293"/>
                </a:lnTo>
                <a:lnTo>
                  <a:pt x="317210" y="347042"/>
                </a:lnTo>
                <a:lnTo>
                  <a:pt x="287620" y="342817"/>
                </a:lnTo>
                <a:cubicBezTo>
                  <a:pt x="278683" y="341539"/>
                  <a:pt x="270296" y="337807"/>
                  <a:pt x="263353" y="332025"/>
                </a:cubicBezTo>
                <a:lnTo>
                  <a:pt x="249240" y="320267"/>
                </a:lnTo>
                <a:cubicBezTo>
                  <a:pt x="241450" y="313777"/>
                  <a:pt x="232193" y="309364"/>
                  <a:pt x="222381" y="307238"/>
                </a:cubicBezTo>
                <a:lnTo>
                  <a:pt x="222381" y="305764"/>
                </a:lnTo>
                <a:lnTo>
                  <a:pt x="209205" y="305764"/>
                </a:lnTo>
                <a:lnTo>
                  <a:pt x="208170" y="305764"/>
                </a:lnTo>
                <a:cubicBezTo>
                  <a:pt x="204501" y="305764"/>
                  <a:pt x="201526" y="302790"/>
                  <a:pt x="201526" y="299135"/>
                </a:cubicBezTo>
                <a:cubicBezTo>
                  <a:pt x="201526" y="296918"/>
                  <a:pt x="202631" y="294854"/>
                  <a:pt x="204480" y="293617"/>
                </a:cubicBezTo>
                <a:lnTo>
                  <a:pt x="207072" y="291887"/>
                </a:lnTo>
                <a:cubicBezTo>
                  <a:pt x="213910" y="287328"/>
                  <a:pt x="221874" y="284917"/>
                  <a:pt x="230095" y="284917"/>
                </a:cubicBezTo>
                <a:cubicBezTo>
                  <a:pt x="241185" y="284917"/>
                  <a:pt x="251609" y="289232"/>
                  <a:pt x="259448" y="297078"/>
                </a:cubicBezTo>
                <a:lnTo>
                  <a:pt x="266105" y="303728"/>
                </a:lnTo>
                <a:lnTo>
                  <a:pt x="275931" y="293902"/>
                </a:lnTo>
                <a:lnTo>
                  <a:pt x="269281" y="287252"/>
                </a:lnTo>
                <a:lnTo>
                  <a:pt x="176009" y="193980"/>
                </a:lnTo>
                <a:cubicBezTo>
                  <a:pt x="174543" y="192506"/>
                  <a:pt x="173730" y="190554"/>
                  <a:pt x="173730" y="188469"/>
                </a:cubicBezTo>
                <a:cubicBezTo>
                  <a:pt x="173730" y="184174"/>
                  <a:pt x="177225" y="180679"/>
                  <a:pt x="181520" y="180679"/>
                </a:cubicBezTo>
                <a:cubicBezTo>
                  <a:pt x="183604" y="180679"/>
                  <a:pt x="185557" y="181492"/>
                  <a:pt x="187030" y="182958"/>
                </a:cubicBezTo>
                <a:lnTo>
                  <a:pt x="242624" y="238552"/>
                </a:lnTo>
                <a:lnTo>
                  <a:pt x="273054" y="268982"/>
                </a:lnTo>
                <a:lnTo>
                  <a:pt x="282881" y="259156"/>
                </a:lnTo>
                <a:lnTo>
                  <a:pt x="252450" y="228726"/>
                </a:lnTo>
                <a:cubicBezTo>
                  <a:pt x="251005" y="227273"/>
                  <a:pt x="250171" y="225265"/>
                  <a:pt x="250171" y="223215"/>
                </a:cubicBezTo>
                <a:cubicBezTo>
                  <a:pt x="250171" y="218920"/>
                  <a:pt x="253666" y="215425"/>
                  <a:pt x="257961" y="215425"/>
                </a:cubicBezTo>
                <a:cubicBezTo>
                  <a:pt x="260046" y="215425"/>
                  <a:pt x="261998" y="216238"/>
                  <a:pt x="263472" y="217704"/>
                </a:cubicBezTo>
                <a:lnTo>
                  <a:pt x="293902" y="248135"/>
                </a:lnTo>
                <a:lnTo>
                  <a:pt x="303728" y="238308"/>
                </a:lnTo>
                <a:lnTo>
                  <a:pt x="273298" y="207878"/>
                </a:lnTo>
                <a:cubicBezTo>
                  <a:pt x="271831" y="206405"/>
                  <a:pt x="271018" y="204452"/>
                  <a:pt x="271018" y="202367"/>
                </a:cubicBezTo>
                <a:cubicBezTo>
                  <a:pt x="271018" y="198073"/>
                  <a:pt x="274514" y="194577"/>
                  <a:pt x="278808" y="194577"/>
                </a:cubicBezTo>
                <a:cubicBezTo>
                  <a:pt x="280893" y="194577"/>
                  <a:pt x="282846" y="195390"/>
                  <a:pt x="284319" y="196857"/>
                </a:cubicBezTo>
                <a:lnTo>
                  <a:pt x="298217" y="210755"/>
                </a:lnTo>
                <a:lnTo>
                  <a:pt x="314750" y="227287"/>
                </a:lnTo>
                <a:lnTo>
                  <a:pt x="324576" y="217461"/>
                </a:lnTo>
                <a:lnTo>
                  <a:pt x="308044" y="200929"/>
                </a:lnTo>
                <a:cubicBezTo>
                  <a:pt x="306577" y="199456"/>
                  <a:pt x="305764" y="197503"/>
                  <a:pt x="305764" y="195418"/>
                </a:cubicBezTo>
                <a:cubicBezTo>
                  <a:pt x="305764" y="191124"/>
                  <a:pt x="309260" y="187628"/>
                  <a:pt x="313554" y="187628"/>
                </a:cubicBezTo>
                <a:cubicBezTo>
                  <a:pt x="315639" y="187628"/>
                  <a:pt x="317592" y="188441"/>
                  <a:pt x="319065" y="189907"/>
                </a:cubicBezTo>
                <a:lnTo>
                  <a:pt x="369224" y="240067"/>
                </a:lnTo>
                <a:cubicBezTo>
                  <a:pt x="373908" y="244750"/>
                  <a:pt x="377529" y="250240"/>
                  <a:pt x="379989" y="256397"/>
                </a:cubicBezTo>
                <a:close/>
                <a:moveTo>
                  <a:pt x="208156" y="319663"/>
                </a:moveTo>
                <a:lnTo>
                  <a:pt x="208476" y="319663"/>
                </a:lnTo>
                <a:lnTo>
                  <a:pt x="208476" y="333561"/>
                </a:lnTo>
                <a:lnTo>
                  <a:pt x="166781" y="333561"/>
                </a:lnTo>
                <a:lnTo>
                  <a:pt x="166781" y="319663"/>
                </a:lnTo>
                <a:close/>
                <a:moveTo>
                  <a:pt x="133661" y="264069"/>
                </a:moveTo>
                <a:lnTo>
                  <a:pt x="166781" y="264069"/>
                </a:lnTo>
                <a:lnTo>
                  <a:pt x="166781" y="222374"/>
                </a:lnTo>
                <a:lnTo>
                  <a:pt x="125085" y="222374"/>
                </a:lnTo>
                <a:lnTo>
                  <a:pt x="125085" y="241964"/>
                </a:lnTo>
                <a:cubicBezTo>
                  <a:pt x="120999" y="238447"/>
                  <a:pt x="115732" y="236272"/>
                  <a:pt x="110006" y="236272"/>
                </a:cubicBezTo>
                <a:cubicBezTo>
                  <a:pt x="99325" y="236272"/>
                  <a:pt x="90055" y="243513"/>
                  <a:pt x="87462" y="253875"/>
                </a:cubicBezTo>
                <a:lnTo>
                  <a:pt x="83390" y="270164"/>
                </a:lnTo>
                <a:lnTo>
                  <a:pt x="83390" y="69492"/>
                </a:lnTo>
                <a:lnTo>
                  <a:pt x="291866" y="69492"/>
                </a:lnTo>
                <a:lnTo>
                  <a:pt x="291866" y="185154"/>
                </a:lnTo>
                <a:cubicBezTo>
                  <a:pt x="288113" y="182298"/>
                  <a:pt x="283603" y="180679"/>
                  <a:pt x="278808" y="180679"/>
                </a:cubicBezTo>
                <a:cubicBezTo>
                  <a:pt x="267106" y="180679"/>
                  <a:pt x="257606" y="190005"/>
                  <a:pt x="257196" y="201603"/>
                </a:cubicBezTo>
                <a:cubicBezTo>
                  <a:pt x="248698" y="201909"/>
                  <a:pt x="241443" y="207072"/>
                  <a:pt x="238163" y="214438"/>
                </a:cubicBezTo>
                <a:lnTo>
                  <a:pt x="196857" y="173132"/>
                </a:lnTo>
                <a:cubicBezTo>
                  <a:pt x="196148" y="172423"/>
                  <a:pt x="195356" y="171853"/>
                  <a:pt x="194577" y="171256"/>
                </a:cubicBezTo>
                <a:lnTo>
                  <a:pt x="194577" y="83390"/>
                </a:lnTo>
                <a:lnTo>
                  <a:pt x="97289" y="83390"/>
                </a:lnTo>
                <a:lnTo>
                  <a:pt x="97289" y="180679"/>
                </a:lnTo>
                <a:lnTo>
                  <a:pt x="161339" y="180679"/>
                </a:lnTo>
                <a:cubicBezTo>
                  <a:pt x="160401" y="183104"/>
                  <a:pt x="159831" y="185717"/>
                  <a:pt x="159831" y="188469"/>
                </a:cubicBezTo>
                <a:cubicBezTo>
                  <a:pt x="159831" y="190581"/>
                  <a:pt x="160227" y="192611"/>
                  <a:pt x="160804" y="194577"/>
                </a:cubicBezTo>
                <a:lnTo>
                  <a:pt x="97289" y="194577"/>
                </a:lnTo>
                <a:lnTo>
                  <a:pt x="97289" y="208476"/>
                </a:lnTo>
                <a:lnTo>
                  <a:pt x="170853" y="208476"/>
                </a:lnTo>
                <a:lnTo>
                  <a:pt x="184751" y="222374"/>
                </a:lnTo>
                <a:lnTo>
                  <a:pt x="180679" y="222374"/>
                </a:lnTo>
                <a:lnTo>
                  <a:pt x="180679" y="264069"/>
                </a:lnTo>
                <a:lnTo>
                  <a:pt x="222374" y="264069"/>
                </a:lnTo>
                <a:lnTo>
                  <a:pt x="222374" y="259997"/>
                </a:lnTo>
                <a:lnTo>
                  <a:pt x="233562" y="271185"/>
                </a:lnTo>
                <a:cubicBezTo>
                  <a:pt x="232409" y="271116"/>
                  <a:pt x="231262" y="271018"/>
                  <a:pt x="230095" y="271018"/>
                </a:cubicBezTo>
                <a:cubicBezTo>
                  <a:pt x="220727" y="271018"/>
                  <a:pt x="211672" y="273492"/>
                  <a:pt x="203521" y="277968"/>
                </a:cubicBezTo>
                <a:lnTo>
                  <a:pt x="134724" y="277968"/>
                </a:lnTo>
                <a:close/>
                <a:moveTo>
                  <a:pt x="138984" y="250171"/>
                </a:moveTo>
                <a:lnTo>
                  <a:pt x="138984" y="236272"/>
                </a:lnTo>
                <a:lnTo>
                  <a:pt x="152882" y="236272"/>
                </a:lnTo>
                <a:lnTo>
                  <a:pt x="152882" y="250171"/>
                </a:lnTo>
                <a:close/>
                <a:moveTo>
                  <a:pt x="138984" y="97289"/>
                </a:moveTo>
                <a:lnTo>
                  <a:pt x="152882" y="97289"/>
                </a:lnTo>
                <a:lnTo>
                  <a:pt x="152882" y="111187"/>
                </a:lnTo>
                <a:lnTo>
                  <a:pt x="138984" y="111187"/>
                </a:lnTo>
                <a:close/>
                <a:moveTo>
                  <a:pt x="166781" y="125085"/>
                </a:moveTo>
                <a:lnTo>
                  <a:pt x="166781" y="97289"/>
                </a:lnTo>
                <a:lnTo>
                  <a:pt x="180679" y="97289"/>
                </a:lnTo>
                <a:lnTo>
                  <a:pt x="180679" y="166781"/>
                </a:lnTo>
                <a:lnTo>
                  <a:pt x="111187" y="166781"/>
                </a:lnTo>
                <a:lnTo>
                  <a:pt x="111187" y="97289"/>
                </a:lnTo>
                <a:lnTo>
                  <a:pt x="125085" y="97289"/>
                </a:lnTo>
                <a:lnTo>
                  <a:pt x="125085" y="125085"/>
                </a:lnTo>
                <a:close/>
                <a:moveTo>
                  <a:pt x="194577" y="236272"/>
                </a:moveTo>
                <a:lnTo>
                  <a:pt x="198649" y="236272"/>
                </a:lnTo>
                <a:lnTo>
                  <a:pt x="208476" y="246099"/>
                </a:lnTo>
                <a:lnTo>
                  <a:pt x="208476" y="250171"/>
                </a:lnTo>
                <a:lnTo>
                  <a:pt x="194577" y="250171"/>
                </a:lnTo>
                <a:close/>
                <a:moveTo>
                  <a:pt x="55594" y="34746"/>
                </a:moveTo>
                <a:cubicBezTo>
                  <a:pt x="55594" y="23252"/>
                  <a:pt x="64947" y="13898"/>
                  <a:pt x="76441" y="13898"/>
                </a:cubicBezTo>
                <a:lnTo>
                  <a:pt x="298815" y="13898"/>
                </a:lnTo>
                <a:cubicBezTo>
                  <a:pt x="310309" y="13898"/>
                  <a:pt x="319663" y="23252"/>
                  <a:pt x="319663" y="34746"/>
                </a:cubicBezTo>
                <a:lnTo>
                  <a:pt x="319663" y="174703"/>
                </a:lnTo>
                <a:cubicBezTo>
                  <a:pt x="317696" y="174126"/>
                  <a:pt x="315667" y="173730"/>
                  <a:pt x="313554" y="173730"/>
                </a:cubicBezTo>
                <a:cubicBezTo>
                  <a:pt x="310802" y="173730"/>
                  <a:pt x="308190" y="174300"/>
                  <a:pt x="305764" y="175238"/>
                </a:cubicBezTo>
                <a:lnTo>
                  <a:pt x="305764" y="55594"/>
                </a:lnTo>
                <a:lnTo>
                  <a:pt x="69492" y="55594"/>
                </a:lnTo>
                <a:lnTo>
                  <a:pt x="69492" y="310684"/>
                </a:lnTo>
                <a:cubicBezTo>
                  <a:pt x="68616" y="312581"/>
                  <a:pt x="67775" y="314506"/>
                  <a:pt x="66837" y="316376"/>
                </a:cubicBezTo>
                <a:cubicBezTo>
                  <a:pt x="65830" y="318405"/>
                  <a:pt x="63794" y="319663"/>
                  <a:pt x="61528" y="319663"/>
                </a:cubicBezTo>
                <a:cubicBezTo>
                  <a:pt x="58255" y="319663"/>
                  <a:pt x="55594" y="316994"/>
                  <a:pt x="55594" y="313728"/>
                </a:cubicBezTo>
                <a:close/>
                <a:moveTo>
                  <a:pt x="111187" y="416951"/>
                </a:moveTo>
                <a:lnTo>
                  <a:pt x="41695" y="416951"/>
                </a:lnTo>
                <a:lnTo>
                  <a:pt x="41695" y="403053"/>
                </a:lnTo>
                <a:lnTo>
                  <a:pt x="111187" y="403053"/>
                </a:lnTo>
                <a:close/>
                <a:moveTo>
                  <a:pt x="116976" y="380301"/>
                </a:moveTo>
                <a:lnTo>
                  <a:pt x="113432" y="389155"/>
                </a:lnTo>
                <a:lnTo>
                  <a:pt x="39916" y="389155"/>
                </a:lnTo>
                <a:lnTo>
                  <a:pt x="32133" y="369683"/>
                </a:lnTo>
                <a:cubicBezTo>
                  <a:pt x="29117" y="362143"/>
                  <a:pt x="26907" y="354249"/>
                  <a:pt x="25566" y="346222"/>
                </a:cubicBezTo>
                <a:lnTo>
                  <a:pt x="14753" y="281373"/>
                </a:lnTo>
                <a:cubicBezTo>
                  <a:pt x="14190" y="277954"/>
                  <a:pt x="13898" y="274472"/>
                  <a:pt x="13898" y="271018"/>
                </a:cubicBezTo>
                <a:cubicBezTo>
                  <a:pt x="13898" y="254201"/>
                  <a:pt x="20445" y="238392"/>
                  <a:pt x="32342" y="226495"/>
                </a:cubicBezTo>
                <a:lnTo>
                  <a:pt x="41695" y="217141"/>
                </a:lnTo>
                <a:lnTo>
                  <a:pt x="41695" y="313728"/>
                </a:lnTo>
                <a:cubicBezTo>
                  <a:pt x="41695" y="324666"/>
                  <a:pt x="50590" y="333561"/>
                  <a:pt x="61528" y="333561"/>
                </a:cubicBezTo>
                <a:cubicBezTo>
                  <a:pt x="69089" y="333561"/>
                  <a:pt x="75885" y="329364"/>
                  <a:pt x="79269" y="322595"/>
                </a:cubicBezTo>
                <a:cubicBezTo>
                  <a:pt x="86358" y="308426"/>
                  <a:pt x="91889" y="293450"/>
                  <a:pt x="95739" y="278079"/>
                </a:cubicBezTo>
                <a:lnTo>
                  <a:pt x="100951" y="257245"/>
                </a:lnTo>
                <a:cubicBezTo>
                  <a:pt x="101986" y="253082"/>
                  <a:pt x="105711" y="250171"/>
                  <a:pt x="110006" y="250171"/>
                </a:cubicBezTo>
                <a:cubicBezTo>
                  <a:pt x="114856" y="250171"/>
                  <a:pt x="118949" y="253958"/>
                  <a:pt x="119318" y="258795"/>
                </a:cubicBezTo>
                <a:lnTo>
                  <a:pt x="124759" y="329482"/>
                </a:lnTo>
                <a:cubicBezTo>
                  <a:pt x="124974" y="332373"/>
                  <a:pt x="125085" y="335277"/>
                  <a:pt x="125085" y="338182"/>
                </a:cubicBezTo>
                <a:cubicBezTo>
                  <a:pt x="125085" y="352671"/>
                  <a:pt x="122354" y="366841"/>
                  <a:pt x="116976" y="380301"/>
                </a:cubicBezTo>
                <a:close/>
                <a:moveTo>
                  <a:pt x="136823" y="361358"/>
                </a:moveTo>
                <a:cubicBezTo>
                  <a:pt x="138233" y="353748"/>
                  <a:pt x="138984" y="346007"/>
                  <a:pt x="138984" y="338182"/>
                </a:cubicBezTo>
                <a:cubicBezTo>
                  <a:pt x="138984" y="334923"/>
                  <a:pt x="138859" y="331664"/>
                  <a:pt x="138608" y="328419"/>
                </a:cubicBezTo>
                <a:lnTo>
                  <a:pt x="135801" y="291866"/>
                </a:lnTo>
                <a:lnTo>
                  <a:pt x="189115" y="291866"/>
                </a:lnTo>
                <a:cubicBezTo>
                  <a:pt x="188240" y="294173"/>
                  <a:pt x="187628" y="296591"/>
                  <a:pt x="187628" y="299135"/>
                </a:cubicBezTo>
                <a:cubicBezTo>
                  <a:pt x="187628" y="301470"/>
                  <a:pt x="188101" y="303673"/>
                  <a:pt x="188823" y="305764"/>
                </a:cubicBezTo>
                <a:lnTo>
                  <a:pt x="152882" y="305764"/>
                </a:lnTo>
                <a:lnTo>
                  <a:pt x="152882" y="347459"/>
                </a:lnTo>
                <a:lnTo>
                  <a:pt x="222374" y="347459"/>
                </a:lnTo>
                <a:lnTo>
                  <a:pt x="222374" y="321671"/>
                </a:lnTo>
                <a:cubicBezTo>
                  <a:pt x="228899" y="323519"/>
                  <a:pt x="235070" y="326549"/>
                  <a:pt x="240338" y="330941"/>
                </a:cubicBezTo>
                <a:lnTo>
                  <a:pt x="254451" y="342699"/>
                </a:lnTo>
                <a:cubicBezTo>
                  <a:pt x="263367" y="350128"/>
                  <a:pt x="274152" y="354930"/>
                  <a:pt x="285646" y="356570"/>
                </a:cubicBezTo>
                <a:lnTo>
                  <a:pt x="317286" y="361087"/>
                </a:lnTo>
                <a:lnTo>
                  <a:pt x="317738" y="361358"/>
                </a:lnTo>
                <a:close/>
              </a:path>
            </a:pathLst>
          </a:custGeom>
          <a:solidFill>
            <a:schemeClr val="accent1"/>
          </a:solidFill>
          <a:ln w="684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68BC8ED6-4CBA-39F7-CB33-4D4432A87F87}"/>
              </a:ext>
            </a:extLst>
          </p:cNvPr>
          <p:cNvSpPr txBox="1"/>
          <p:nvPr/>
        </p:nvSpPr>
        <p:spPr>
          <a:xfrm>
            <a:off x="5509302" y="5232301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不同的态度</a:t>
            </a:r>
          </a:p>
        </p:txBody>
      </p:sp>
      <p:pic>
        <p:nvPicPr>
          <p:cNvPr id="92" name="图片 91" descr="图片包含 人员, 站立, 服装, 墙壁&#10;&#10;描述已自动生成">
            <a:extLst>
              <a:ext uri="{FF2B5EF4-FFF2-40B4-BE49-F238E27FC236}">
                <a16:creationId xmlns:a16="http://schemas.microsoft.com/office/drawing/2014/main" id="{7CA15505-87E8-414C-71FC-CC2C6CDD71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86" b="97287" l="41875" r="79271">
                        <a14:foregroundMark x1="54427" y1="12370" x2="54427" y2="12370"/>
                        <a14:foregroundMark x1="59479" y1="8939" x2="59479" y2="8939"/>
                        <a14:foregroundMark x1="59479" y1="8939" x2="59479" y2="8939"/>
                        <a14:foregroundMark x1="54844" y1="47007" x2="54844" y2="47007"/>
                        <a14:foregroundMark x1="54844" y1="47007" x2="54844" y2="47007"/>
                        <a14:foregroundMark x1="52865" y1="61053" x2="52865" y2="61053"/>
                        <a14:foregroundMark x1="52865" y1="61692" x2="52865" y2="61692"/>
                        <a14:foregroundMark x1="57083" y1="67837" x2="57083" y2="67837"/>
                        <a14:foregroundMark x1="58229" y1="69753" x2="58229" y2="69753"/>
                        <a14:foregroundMark x1="63802" y1="81245" x2="63802" y2="81245"/>
                        <a14:foregroundMark x1="65208" y1="82921" x2="65208" y2="82921"/>
                        <a14:foregroundMark x1="66927" y1="90583" x2="66927" y2="90583"/>
                        <a14:foregroundMark x1="67604" y1="94014" x2="67604" y2="94014"/>
                        <a14:foregroundMark x1="67031" y1="96329" x2="67031" y2="96329"/>
                        <a14:foregroundMark x1="58750" y1="96967" x2="58750" y2="96967"/>
                        <a14:foregroundMark x1="53177" y1="97446" x2="53177" y2="97446"/>
                        <a14:foregroundMark x1="51198" y1="94653" x2="51198" y2="94653"/>
                        <a14:foregroundMark x1="51198" y1="94653" x2="51198" y2="94653"/>
                        <a14:foregroundMark x1="55000" y1="67199" x2="55000" y2="67199"/>
                        <a14:foregroundMark x1="55833" y1="61293" x2="55833" y2="61293"/>
                        <a14:foregroundMark x1="56250" y1="55547" x2="56250" y2="55547"/>
                        <a14:foregroundMark x1="57083" y1="52514" x2="57083" y2="52514"/>
                        <a14:foregroundMark x1="66771" y1="41660" x2="66771" y2="41660"/>
                        <a14:foregroundMark x1="66771" y1="41660" x2="66771" y2="41660"/>
                        <a14:foregroundMark x1="70833" y1="42777" x2="70833" y2="42777"/>
                        <a14:foregroundMark x1="72083" y1="48923" x2="72083" y2="48923"/>
                        <a14:foregroundMark x1="53177" y1="68955" x2="53177" y2="68955"/>
                        <a14:foregroundMark x1="53177" y1="68955" x2="53177" y2="68955"/>
                        <a14:foregroundMark x1="56667" y1="75898" x2="56667" y2="75898"/>
                        <a14:foregroundMark x1="56510" y1="74860" x2="56510" y2="74860"/>
                        <a14:foregroundMark x1="55000" y1="72706" x2="55000" y2="72706"/>
                        <a14:foregroundMark x1="49219" y1="63607" x2="49219" y2="63607"/>
                        <a14:foregroundMark x1="48698" y1="51077" x2="48698" y2="51077"/>
                        <a14:foregroundMark x1="49635" y1="46369" x2="49635" y2="46369"/>
                        <a14:foregroundMark x1="50208" y1="44054" x2="50208" y2="44054"/>
                        <a14:foregroundMark x1="54271" y1="42937" x2="54844" y2="43416"/>
                        <a14:foregroundMark x1="54844" y1="43416" x2="54844" y2="43416"/>
                        <a14:foregroundMark x1="54844" y1="46129" x2="54844" y2="46129"/>
                        <a14:foregroundMark x1="54427" y1="47007" x2="54427" y2="47007"/>
                        <a14:foregroundMark x1="54427" y1="49561" x2="54427" y2="49561"/>
                        <a14:foregroundMark x1="52188" y1="53152" x2="52188" y2="53152"/>
                        <a14:foregroundMark x1="47135" y1="62969" x2="47135" y2="62969"/>
                        <a14:foregroundMark x1="47135" y1="62969" x2="47135" y2="62969"/>
                        <a14:foregroundMark x1="47813" y1="66800" x2="47813" y2="66800"/>
                        <a14:foregroundMark x1="47813" y1="67678" x2="47813" y2="67678"/>
                        <a14:foregroundMark x1="60417" y1="29769" x2="60417" y2="29769"/>
                        <a14:foregroundMark x1="52448" y1="20271" x2="52448" y2="20271"/>
                        <a14:foregroundMark x1="54531" y1="29609" x2="54531" y2="29609"/>
                        <a14:foregroundMark x1="76563" y1="64645" x2="76563" y2="64645"/>
                        <a14:foregroundMark x1="77604" y1="59298" x2="77604" y2="59298"/>
                        <a14:foregroundMark x1="66927" y1="92737" x2="66927" y2="92737"/>
                        <a14:foregroundMark x1="53958" y1="93855" x2="53958" y2="93855"/>
                        <a14:foregroundMark x1="55156" y1="95132" x2="55156" y2="95132"/>
                        <a14:foregroundMark x1="55156" y1="95132" x2="55156" y2="95132"/>
                        <a14:foregroundMark x1="56458" y1="94174" x2="56458" y2="94174"/>
                        <a14:foregroundMark x1="56458" y1="94014" x2="56458" y2="94014"/>
                        <a14:foregroundMark x1="56406" y1="93615" x2="56406" y2="93615"/>
                        <a14:foregroundMark x1="55729" y1="92578" x2="55729" y2="92578"/>
                        <a14:foregroundMark x1="55625" y1="92578" x2="55625" y2="92578"/>
                        <a14:foregroundMark x1="55365" y1="92338" x2="55365" y2="92338"/>
                        <a14:foregroundMark x1="54167" y1="92338" x2="54167" y2="92338"/>
                        <a14:foregroundMark x1="52812" y1="91460" x2="52812" y2="91460"/>
                        <a14:foregroundMark x1="51875" y1="91061" x2="51875" y2="91061"/>
                        <a14:foregroundMark x1="50885" y1="92338" x2="50885" y2="92338"/>
                        <a14:foregroundMark x1="50677" y1="93296" x2="50677" y2="93296"/>
                        <a14:foregroundMark x1="50573" y1="97127" x2="50573" y2="97127"/>
                        <a14:foregroundMark x1="50052" y1="97446" x2="50052" y2="97446"/>
                        <a14:foregroundMark x1="50208" y1="82283" x2="50208" y2="82283"/>
                        <a14:foregroundMark x1="50052" y1="84358" x2="50052" y2="84358"/>
                        <a14:foregroundMark x1="47031" y1="66401" x2="47031" y2="66401"/>
                        <a14:foregroundMark x1="47708" y1="58021" x2="47708" y2="58021"/>
                        <a14:foregroundMark x1="47292" y1="52035" x2="47292" y2="52035"/>
                        <a14:foregroundMark x1="48698" y1="43256" x2="48698" y2="43256"/>
                        <a14:foregroundMark x1="48958" y1="42618" x2="48958" y2="42618"/>
                        <a14:foregroundMark x1="48750" y1="42378" x2="48750" y2="42378"/>
                        <a14:foregroundMark x1="66406" y1="29689" x2="66406" y2="29689"/>
                        <a14:foregroundMark x1="49115" y1="42059" x2="49115" y2="42059"/>
                        <a14:foregroundMark x1="50000" y1="41820" x2="50000" y2="41820"/>
                        <a14:foregroundMark x1="49688" y1="41820" x2="49688" y2="41820"/>
                        <a14:foregroundMark x1="59167" y1="5986" x2="59167" y2="5986"/>
                        <a14:foregroundMark x1="78021" y1="62809" x2="78021" y2="62809"/>
                        <a14:foregroundMark x1="73542" y1="54429" x2="73542" y2="54429"/>
                        <a14:foregroundMark x1="49531" y1="86113" x2="49531" y2="86113"/>
                        <a14:foregroundMark x1="67292" y1="95291" x2="67292" y2="95291"/>
                        <a14:foregroundMark x1="76927" y1="58180" x2="76927" y2="58180"/>
                        <a14:foregroundMark x1="78385" y1="66720" x2="78385" y2="66720"/>
                        <a14:foregroundMark x1="78698" y1="62969" x2="78698" y2="62969"/>
                        <a14:foregroundMark x1="77031" y1="60654" x2="77031" y2="60654"/>
                        <a14:foregroundMark x1="78906" y1="67039" x2="78906" y2="67039"/>
                        <a14:foregroundMark x1="79271" y1="62969" x2="79271" y2="62969"/>
                        <a14:foregroundMark x1="59167" y1="95930" x2="59167" y2="95930"/>
                        <a14:foregroundMark x1="58333" y1="94972" x2="58333" y2="94972"/>
                        <a14:foregroundMark x1="58333" y1="94972" x2="58333" y2="94972"/>
                        <a14:foregroundMark x1="65469" y1="97207" x2="65469" y2="97207"/>
                        <a14:foregroundMark x1="63750" y1="96887" x2="63750" y2="96887"/>
                        <a14:foregroundMark x1="64219" y1="95531" x2="64219" y2="95531"/>
                        <a14:foregroundMark x1="67448" y1="93136" x2="67448" y2="93136"/>
                        <a14:foregroundMark x1="73021" y1="94812" x2="73021" y2="94812"/>
                        <a14:foregroundMark x1="50417" y1="85794" x2="50417" y2="85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52" r="17807"/>
          <a:stretch/>
        </p:blipFill>
        <p:spPr>
          <a:xfrm>
            <a:off x="7680960" y="839232"/>
            <a:ext cx="4074283" cy="6018768"/>
          </a:xfrm>
          <a:prstGeom prst="rect">
            <a:avLst/>
          </a:prstGeom>
        </p:spPr>
      </p:pic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433B8F6E-9B05-DDD8-5EC7-2932B3A195AD}"/>
              </a:ext>
            </a:extLst>
          </p:cNvPr>
          <p:cNvSpPr/>
          <p:nvPr/>
        </p:nvSpPr>
        <p:spPr>
          <a:xfrm>
            <a:off x="660401" y="3638632"/>
            <a:ext cx="821400" cy="820364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41" name="图形 4">
            <a:extLst>
              <a:ext uri="{FF2B5EF4-FFF2-40B4-BE49-F238E27FC236}">
                <a16:creationId xmlns:a16="http://schemas.microsoft.com/office/drawing/2014/main" id="{73D2FFC3-55C6-4F19-7C3E-0454F441BB2A}"/>
              </a:ext>
            </a:extLst>
          </p:cNvPr>
          <p:cNvGrpSpPr/>
          <p:nvPr/>
        </p:nvGrpSpPr>
        <p:grpSpPr>
          <a:xfrm>
            <a:off x="800701" y="3778414"/>
            <a:ext cx="540800" cy="540800"/>
            <a:chOff x="2154135" y="818148"/>
            <a:chExt cx="1020698" cy="1020698"/>
          </a:xfrm>
          <a:solidFill>
            <a:schemeClr val="accent1"/>
          </a:solidFill>
        </p:grpSpPr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6B4C220B-8DC4-7CC7-2671-5228795CC4F3}"/>
                </a:ext>
              </a:extLst>
            </p:cNvPr>
            <p:cNvSpPr/>
            <p:nvPr/>
          </p:nvSpPr>
          <p:spPr>
            <a:xfrm>
              <a:off x="2582169" y="1114479"/>
              <a:ext cx="32925" cy="32925"/>
            </a:xfrm>
            <a:custGeom>
              <a:avLst/>
              <a:gdLst>
                <a:gd name="connsiteX0" fmla="*/ 32926 w 32925"/>
                <a:gd name="connsiteY0" fmla="*/ 16463 h 32925"/>
                <a:gd name="connsiteX1" fmla="*/ 16463 w 32925"/>
                <a:gd name="connsiteY1" fmla="*/ 32926 h 32925"/>
                <a:gd name="connsiteX2" fmla="*/ 0 w 32925"/>
                <a:gd name="connsiteY2" fmla="*/ 16463 h 32925"/>
                <a:gd name="connsiteX3" fmla="*/ 16463 w 32925"/>
                <a:gd name="connsiteY3" fmla="*/ 0 h 32925"/>
                <a:gd name="connsiteX4" fmla="*/ 32926 w 32925"/>
                <a:gd name="connsiteY4" fmla="*/ 16463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5" h="32925">
                  <a:moveTo>
                    <a:pt x="32926" y="16463"/>
                  </a:moveTo>
                  <a:cubicBezTo>
                    <a:pt x="32926" y="25554"/>
                    <a:pt x="25554" y="32926"/>
                    <a:pt x="16463" y="32926"/>
                  </a:cubicBezTo>
                  <a:cubicBezTo>
                    <a:pt x="7371" y="32926"/>
                    <a:pt x="0" y="25554"/>
                    <a:pt x="0" y="16463"/>
                  </a:cubicBezTo>
                  <a:cubicBezTo>
                    <a:pt x="0" y="7371"/>
                    <a:pt x="7371" y="0"/>
                    <a:pt x="16463" y="0"/>
                  </a:cubicBezTo>
                  <a:cubicBezTo>
                    <a:pt x="25554" y="0"/>
                    <a:pt x="32926" y="7371"/>
                    <a:pt x="32926" y="16463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86339A55-F14B-BAA4-B49B-F27B09D2B232}"/>
                </a:ext>
              </a:extLst>
            </p:cNvPr>
            <p:cNvSpPr/>
            <p:nvPr/>
          </p:nvSpPr>
          <p:spPr>
            <a:xfrm>
              <a:off x="2713872" y="1114479"/>
              <a:ext cx="32925" cy="32925"/>
            </a:xfrm>
            <a:custGeom>
              <a:avLst/>
              <a:gdLst>
                <a:gd name="connsiteX0" fmla="*/ 32926 w 32925"/>
                <a:gd name="connsiteY0" fmla="*/ 16463 h 32925"/>
                <a:gd name="connsiteX1" fmla="*/ 16463 w 32925"/>
                <a:gd name="connsiteY1" fmla="*/ 32926 h 32925"/>
                <a:gd name="connsiteX2" fmla="*/ 0 w 32925"/>
                <a:gd name="connsiteY2" fmla="*/ 16463 h 32925"/>
                <a:gd name="connsiteX3" fmla="*/ 16463 w 32925"/>
                <a:gd name="connsiteY3" fmla="*/ 0 h 32925"/>
                <a:gd name="connsiteX4" fmla="*/ 32926 w 32925"/>
                <a:gd name="connsiteY4" fmla="*/ 16463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25" h="32925">
                  <a:moveTo>
                    <a:pt x="32926" y="16463"/>
                  </a:moveTo>
                  <a:cubicBezTo>
                    <a:pt x="32926" y="25554"/>
                    <a:pt x="25554" y="32926"/>
                    <a:pt x="16463" y="32926"/>
                  </a:cubicBezTo>
                  <a:cubicBezTo>
                    <a:pt x="7371" y="32926"/>
                    <a:pt x="0" y="25554"/>
                    <a:pt x="0" y="16463"/>
                  </a:cubicBezTo>
                  <a:cubicBezTo>
                    <a:pt x="0" y="7371"/>
                    <a:pt x="7371" y="0"/>
                    <a:pt x="16463" y="0"/>
                  </a:cubicBezTo>
                  <a:cubicBezTo>
                    <a:pt x="25554" y="0"/>
                    <a:pt x="32926" y="7371"/>
                    <a:pt x="32926" y="16463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479F313-BF78-4069-870B-07CD036F4F54}"/>
                </a:ext>
              </a:extLst>
            </p:cNvPr>
            <p:cNvSpPr/>
            <p:nvPr/>
          </p:nvSpPr>
          <p:spPr>
            <a:xfrm>
              <a:off x="2598632" y="1213256"/>
              <a:ext cx="131702" cy="65851"/>
            </a:xfrm>
            <a:custGeom>
              <a:avLst/>
              <a:gdLst>
                <a:gd name="connsiteX0" fmla="*/ 65851 w 131702"/>
                <a:gd name="connsiteY0" fmla="*/ 32926 h 65851"/>
                <a:gd name="connsiteX1" fmla="*/ 32926 w 131702"/>
                <a:gd name="connsiteY1" fmla="*/ 0 h 65851"/>
                <a:gd name="connsiteX2" fmla="*/ 0 w 131702"/>
                <a:gd name="connsiteY2" fmla="*/ 0 h 65851"/>
                <a:gd name="connsiteX3" fmla="*/ 65851 w 131702"/>
                <a:gd name="connsiteY3" fmla="*/ 65851 h 65851"/>
                <a:gd name="connsiteX4" fmla="*/ 131703 w 131702"/>
                <a:gd name="connsiteY4" fmla="*/ 0 h 65851"/>
                <a:gd name="connsiteX5" fmla="*/ 98777 w 131702"/>
                <a:gd name="connsiteY5" fmla="*/ 0 h 65851"/>
                <a:gd name="connsiteX6" fmla="*/ 65851 w 131702"/>
                <a:gd name="connsiteY6" fmla="*/ 32926 h 6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02" h="65851">
                  <a:moveTo>
                    <a:pt x="65851" y="32926"/>
                  </a:moveTo>
                  <a:cubicBezTo>
                    <a:pt x="47693" y="32926"/>
                    <a:pt x="32926" y="18159"/>
                    <a:pt x="32926" y="0"/>
                  </a:cubicBezTo>
                  <a:lnTo>
                    <a:pt x="0" y="0"/>
                  </a:lnTo>
                  <a:cubicBezTo>
                    <a:pt x="0" y="36317"/>
                    <a:pt x="29534" y="65851"/>
                    <a:pt x="65851" y="65851"/>
                  </a:cubicBezTo>
                  <a:cubicBezTo>
                    <a:pt x="102169" y="65851"/>
                    <a:pt x="131703" y="36317"/>
                    <a:pt x="131703" y="0"/>
                  </a:cubicBezTo>
                  <a:lnTo>
                    <a:pt x="98777" y="0"/>
                  </a:lnTo>
                  <a:cubicBezTo>
                    <a:pt x="98777" y="18159"/>
                    <a:pt x="84010" y="32926"/>
                    <a:pt x="65851" y="32926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DFF522E3-773D-2774-005F-95AEF3C13888}"/>
                </a:ext>
              </a:extLst>
            </p:cNvPr>
            <p:cNvSpPr/>
            <p:nvPr/>
          </p:nvSpPr>
          <p:spPr>
            <a:xfrm>
              <a:off x="2285837" y="1295571"/>
              <a:ext cx="148165" cy="32925"/>
            </a:xfrm>
            <a:custGeom>
              <a:avLst/>
              <a:gdLst>
                <a:gd name="connsiteX0" fmla="*/ 0 w 148165"/>
                <a:gd name="connsiteY0" fmla="*/ 0 h 32925"/>
                <a:gd name="connsiteX1" fmla="*/ 148166 w 148165"/>
                <a:gd name="connsiteY1" fmla="*/ 0 h 32925"/>
                <a:gd name="connsiteX2" fmla="*/ 148166 w 148165"/>
                <a:gd name="connsiteY2" fmla="*/ 32926 h 32925"/>
                <a:gd name="connsiteX3" fmla="*/ 0 w 14816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165" h="32925">
                  <a:moveTo>
                    <a:pt x="0" y="0"/>
                  </a:moveTo>
                  <a:lnTo>
                    <a:pt x="148166" y="0"/>
                  </a:lnTo>
                  <a:lnTo>
                    <a:pt x="14816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57F3BA05-D704-93D2-FB2B-353324B09F8C}"/>
                </a:ext>
              </a:extLst>
            </p:cNvPr>
            <p:cNvSpPr/>
            <p:nvPr/>
          </p:nvSpPr>
          <p:spPr>
            <a:xfrm>
              <a:off x="2154135" y="818148"/>
              <a:ext cx="1020698" cy="1020698"/>
            </a:xfrm>
            <a:custGeom>
              <a:avLst/>
              <a:gdLst>
                <a:gd name="connsiteX0" fmla="*/ 987772 w 1020698"/>
                <a:gd name="connsiteY0" fmla="*/ 214017 h 1020698"/>
                <a:gd name="connsiteX1" fmla="*/ 987772 w 1020698"/>
                <a:gd name="connsiteY1" fmla="*/ 32926 h 1020698"/>
                <a:gd name="connsiteX2" fmla="*/ 954847 w 1020698"/>
                <a:gd name="connsiteY2" fmla="*/ 32926 h 1020698"/>
                <a:gd name="connsiteX3" fmla="*/ 954847 w 1020698"/>
                <a:gd name="connsiteY3" fmla="*/ 214017 h 1020698"/>
                <a:gd name="connsiteX4" fmla="*/ 921921 w 1020698"/>
                <a:gd name="connsiteY4" fmla="*/ 214017 h 1020698"/>
                <a:gd name="connsiteX5" fmla="*/ 921921 w 1020698"/>
                <a:gd name="connsiteY5" fmla="*/ 82314 h 1020698"/>
                <a:gd name="connsiteX6" fmla="*/ 888995 w 1020698"/>
                <a:gd name="connsiteY6" fmla="*/ 82314 h 1020698"/>
                <a:gd name="connsiteX7" fmla="*/ 888995 w 1020698"/>
                <a:gd name="connsiteY7" fmla="*/ 214017 h 1020698"/>
                <a:gd name="connsiteX8" fmla="*/ 856069 w 1020698"/>
                <a:gd name="connsiteY8" fmla="*/ 214017 h 1020698"/>
                <a:gd name="connsiteX9" fmla="*/ 856069 w 1020698"/>
                <a:gd name="connsiteY9" fmla="*/ 164629 h 1020698"/>
                <a:gd name="connsiteX10" fmla="*/ 823144 w 1020698"/>
                <a:gd name="connsiteY10" fmla="*/ 164629 h 1020698"/>
                <a:gd name="connsiteX11" fmla="*/ 823144 w 1020698"/>
                <a:gd name="connsiteY11" fmla="*/ 214017 h 1020698"/>
                <a:gd name="connsiteX12" fmla="*/ 796505 w 1020698"/>
                <a:gd name="connsiteY12" fmla="*/ 214017 h 1020698"/>
                <a:gd name="connsiteX13" fmla="*/ 773755 w 1020698"/>
                <a:gd name="connsiteY13" fmla="*/ 259523 h 1020698"/>
                <a:gd name="connsiteX14" fmla="*/ 767468 w 1020698"/>
                <a:gd name="connsiteY14" fmla="*/ 246943 h 1020698"/>
                <a:gd name="connsiteX15" fmla="*/ 724366 w 1020698"/>
                <a:gd name="connsiteY15" fmla="*/ 246943 h 1020698"/>
                <a:gd name="connsiteX16" fmla="*/ 724366 w 1020698"/>
                <a:gd name="connsiteY16" fmla="*/ 191051 h 1020698"/>
                <a:gd name="connsiteX17" fmla="*/ 669841 w 1020698"/>
                <a:gd name="connsiteY17" fmla="*/ 86559 h 1020698"/>
                <a:gd name="connsiteX18" fmla="*/ 662285 w 1020698"/>
                <a:gd name="connsiteY18" fmla="*/ 77114 h 1020698"/>
                <a:gd name="connsiteX19" fmla="*/ 501805 w 1020698"/>
                <a:gd name="connsiteY19" fmla="*/ 0 h 1020698"/>
                <a:gd name="connsiteX20" fmla="*/ 335069 w 1020698"/>
                <a:gd name="connsiteY20" fmla="*/ 85851 h 1020698"/>
                <a:gd name="connsiteX21" fmla="*/ 181092 w 1020698"/>
                <a:gd name="connsiteY21" fmla="*/ 0 h 1020698"/>
                <a:gd name="connsiteX22" fmla="*/ 0 w 1020698"/>
                <a:gd name="connsiteY22" fmla="*/ 181092 h 1020698"/>
                <a:gd name="connsiteX23" fmla="*/ 164629 w 1020698"/>
                <a:gd name="connsiteY23" fmla="*/ 361348 h 1020698"/>
                <a:gd name="connsiteX24" fmla="*/ 164629 w 1020698"/>
                <a:gd name="connsiteY24" fmla="*/ 444498 h 1020698"/>
                <a:gd name="connsiteX25" fmla="*/ 279869 w 1020698"/>
                <a:gd name="connsiteY25" fmla="*/ 444498 h 1020698"/>
                <a:gd name="connsiteX26" fmla="*/ 279869 w 1020698"/>
                <a:gd name="connsiteY26" fmla="*/ 411572 h 1020698"/>
                <a:gd name="connsiteX27" fmla="*/ 197554 w 1020698"/>
                <a:gd name="connsiteY27" fmla="*/ 411572 h 1020698"/>
                <a:gd name="connsiteX28" fmla="*/ 197554 w 1020698"/>
                <a:gd name="connsiteY28" fmla="*/ 361243 h 1020698"/>
                <a:gd name="connsiteX29" fmla="*/ 296863 w 1020698"/>
                <a:gd name="connsiteY29" fmla="*/ 320464 h 1020698"/>
                <a:gd name="connsiteX30" fmla="*/ 317729 w 1020698"/>
                <a:gd name="connsiteY30" fmla="*/ 368155 h 1020698"/>
                <a:gd name="connsiteX31" fmla="*/ 362938 w 1020698"/>
                <a:gd name="connsiteY31" fmla="*/ 393461 h 1020698"/>
                <a:gd name="connsiteX32" fmla="*/ 395109 w 1020698"/>
                <a:gd name="connsiteY32" fmla="*/ 471579 h 1020698"/>
                <a:gd name="connsiteX33" fmla="*/ 395109 w 1020698"/>
                <a:gd name="connsiteY33" fmla="*/ 529794 h 1020698"/>
                <a:gd name="connsiteX34" fmla="*/ 240802 w 1020698"/>
                <a:gd name="connsiteY34" fmla="*/ 560645 h 1020698"/>
                <a:gd name="connsiteX35" fmla="*/ 148166 w 1020698"/>
                <a:gd name="connsiteY35" fmla="*/ 673644 h 1020698"/>
                <a:gd name="connsiteX36" fmla="*/ 148166 w 1020698"/>
                <a:gd name="connsiteY36" fmla="*/ 839606 h 1020698"/>
                <a:gd name="connsiteX37" fmla="*/ 181092 w 1020698"/>
                <a:gd name="connsiteY37" fmla="*/ 839606 h 1020698"/>
                <a:gd name="connsiteX38" fmla="*/ 181092 w 1020698"/>
                <a:gd name="connsiteY38" fmla="*/ 905458 h 1020698"/>
                <a:gd name="connsiteX39" fmla="*/ 214017 w 1020698"/>
                <a:gd name="connsiteY39" fmla="*/ 938384 h 1020698"/>
                <a:gd name="connsiteX40" fmla="*/ 345720 w 1020698"/>
                <a:gd name="connsiteY40" fmla="*/ 938384 h 1020698"/>
                <a:gd name="connsiteX41" fmla="*/ 345720 w 1020698"/>
                <a:gd name="connsiteY41" fmla="*/ 1020698 h 1020698"/>
                <a:gd name="connsiteX42" fmla="*/ 724366 w 1020698"/>
                <a:gd name="connsiteY42" fmla="*/ 1020698 h 1020698"/>
                <a:gd name="connsiteX43" fmla="*/ 724366 w 1020698"/>
                <a:gd name="connsiteY43" fmla="*/ 938384 h 1020698"/>
                <a:gd name="connsiteX44" fmla="*/ 806681 w 1020698"/>
                <a:gd name="connsiteY44" fmla="*/ 938384 h 1020698"/>
                <a:gd name="connsiteX45" fmla="*/ 839606 w 1020698"/>
                <a:gd name="connsiteY45" fmla="*/ 905458 h 1020698"/>
                <a:gd name="connsiteX46" fmla="*/ 839606 w 1020698"/>
                <a:gd name="connsiteY46" fmla="*/ 839606 h 1020698"/>
                <a:gd name="connsiteX47" fmla="*/ 872532 w 1020698"/>
                <a:gd name="connsiteY47" fmla="*/ 839606 h 1020698"/>
                <a:gd name="connsiteX48" fmla="*/ 872532 w 1020698"/>
                <a:gd name="connsiteY48" fmla="*/ 673644 h 1020698"/>
                <a:gd name="connsiteX49" fmla="*/ 779896 w 1020698"/>
                <a:gd name="connsiteY49" fmla="*/ 560645 h 1020698"/>
                <a:gd name="connsiteX50" fmla="*/ 625589 w 1020698"/>
                <a:gd name="connsiteY50" fmla="*/ 529794 h 1020698"/>
                <a:gd name="connsiteX51" fmla="*/ 625589 w 1020698"/>
                <a:gd name="connsiteY51" fmla="*/ 471579 h 1020698"/>
                <a:gd name="connsiteX52" fmla="*/ 657760 w 1020698"/>
                <a:gd name="connsiteY52" fmla="*/ 393461 h 1020698"/>
                <a:gd name="connsiteX53" fmla="*/ 702969 w 1020698"/>
                <a:gd name="connsiteY53" fmla="*/ 368155 h 1020698"/>
                <a:gd name="connsiteX54" fmla="*/ 723907 w 1020698"/>
                <a:gd name="connsiteY54" fmla="*/ 312795 h 1020698"/>
                <a:gd name="connsiteX55" fmla="*/ 724366 w 1020698"/>
                <a:gd name="connsiteY55" fmla="*/ 312795 h 1020698"/>
                <a:gd name="connsiteX56" fmla="*/ 724366 w 1020698"/>
                <a:gd name="connsiteY56" fmla="*/ 279869 h 1020698"/>
                <a:gd name="connsiteX57" fmla="*/ 747116 w 1020698"/>
                <a:gd name="connsiteY57" fmla="*/ 279869 h 1020698"/>
                <a:gd name="connsiteX58" fmla="*/ 773755 w 1020698"/>
                <a:gd name="connsiteY58" fmla="*/ 333141 h 1020698"/>
                <a:gd name="connsiteX59" fmla="*/ 816857 w 1020698"/>
                <a:gd name="connsiteY59" fmla="*/ 246943 h 1020698"/>
                <a:gd name="connsiteX60" fmla="*/ 1020698 w 1020698"/>
                <a:gd name="connsiteY60" fmla="*/ 246943 h 1020698"/>
                <a:gd name="connsiteX61" fmla="*/ 1020698 w 1020698"/>
                <a:gd name="connsiteY61" fmla="*/ 214017 h 1020698"/>
                <a:gd name="connsiteX62" fmla="*/ 501805 w 1020698"/>
                <a:gd name="connsiteY62" fmla="*/ 32926 h 1020698"/>
                <a:gd name="connsiteX63" fmla="*/ 636553 w 1020698"/>
                <a:gd name="connsiteY63" fmla="*/ 97692 h 1020698"/>
                <a:gd name="connsiteX64" fmla="*/ 645661 w 1020698"/>
                <a:gd name="connsiteY64" fmla="*/ 109067 h 1020698"/>
                <a:gd name="connsiteX65" fmla="*/ 649390 w 1020698"/>
                <a:gd name="connsiteY65" fmla="*/ 112491 h 1020698"/>
                <a:gd name="connsiteX66" fmla="*/ 691441 w 1020698"/>
                <a:gd name="connsiteY66" fmla="*/ 191051 h 1020698"/>
                <a:gd name="connsiteX67" fmla="*/ 691441 w 1020698"/>
                <a:gd name="connsiteY67" fmla="*/ 248342 h 1020698"/>
                <a:gd name="connsiteX68" fmla="*/ 658515 w 1020698"/>
                <a:gd name="connsiteY68" fmla="*/ 232900 h 1020698"/>
                <a:gd name="connsiteX69" fmla="*/ 658515 w 1020698"/>
                <a:gd name="connsiteY69" fmla="*/ 197554 h 1020698"/>
                <a:gd name="connsiteX70" fmla="*/ 625589 w 1020698"/>
                <a:gd name="connsiteY70" fmla="*/ 197554 h 1020698"/>
                <a:gd name="connsiteX71" fmla="*/ 625589 w 1020698"/>
                <a:gd name="connsiteY71" fmla="*/ 228624 h 1020698"/>
                <a:gd name="connsiteX72" fmla="*/ 599481 w 1020698"/>
                <a:gd name="connsiteY72" fmla="*/ 214034 h 1020698"/>
                <a:gd name="connsiteX73" fmla="*/ 579440 w 1020698"/>
                <a:gd name="connsiteY73" fmla="*/ 194001 h 1020698"/>
                <a:gd name="connsiteX74" fmla="*/ 568821 w 1020698"/>
                <a:gd name="connsiteY74" fmla="*/ 199299 h 1020698"/>
                <a:gd name="connsiteX75" fmla="*/ 436725 w 1020698"/>
                <a:gd name="connsiteY75" fmla="*/ 230480 h 1020698"/>
                <a:gd name="connsiteX76" fmla="*/ 395109 w 1020698"/>
                <a:gd name="connsiteY76" fmla="*/ 230480 h 1020698"/>
                <a:gd name="connsiteX77" fmla="*/ 395109 w 1020698"/>
                <a:gd name="connsiteY77" fmla="*/ 197554 h 1020698"/>
                <a:gd name="connsiteX78" fmla="*/ 362183 w 1020698"/>
                <a:gd name="connsiteY78" fmla="*/ 197554 h 1020698"/>
                <a:gd name="connsiteX79" fmla="*/ 362183 w 1020698"/>
                <a:gd name="connsiteY79" fmla="*/ 232900 h 1020698"/>
                <a:gd name="connsiteX80" fmla="*/ 329257 w 1020698"/>
                <a:gd name="connsiteY80" fmla="*/ 248342 h 1020698"/>
                <a:gd name="connsiteX81" fmla="*/ 329257 w 1020698"/>
                <a:gd name="connsiteY81" fmla="*/ 205472 h 1020698"/>
                <a:gd name="connsiteX82" fmla="*/ 501805 w 1020698"/>
                <a:gd name="connsiteY82" fmla="*/ 32926 h 1020698"/>
                <a:gd name="connsiteX83" fmla="*/ 315591 w 1020698"/>
                <a:gd name="connsiteY83" fmla="*/ 119195 h 1020698"/>
                <a:gd name="connsiteX84" fmla="*/ 300447 w 1020698"/>
                <a:gd name="connsiteY84" fmla="*/ 164629 h 1020698"/>
                <a:gd name="connsiteX85" fmla="*/ 295013 w 1020698"/>
                <a:gd name="connsiteY85" fmla="*/ 164629 h 1020698"/>
                <a:gd name="connsiteX86" fmla="*/ 197554 w 1020698"/>
                <a:gd name="connsiteY86" fmla="*/ 67170 h 1020698"/>
                <a:gd name="connsiteX87" fmla="*/ 197554 w 1020698"/>
                <a:gd name="connsiteY87" fmla="*/ 34131 h 1020698"/>
                <a:gd name="connsiteX88" fmla="*/ 315591 w 1020698"/>
                <a:gd name="connsiteY88" fmla="*/ 119195 h 1020698"/>
                <a:gd name="connsiteX89" fmla="*/ 181092 w 1020698"/>
                <a:gd name="connsiteY89" fmla="*/ 263406 h 1020698"/>
                <a:gd name="connsiteX90" fmla="*/ 98777 w 1020698"/>
                <a:gd name="connsiteY90" fmla="*/ 181092 h 1020698"/>
                <a:gd name="connsiteX91" fmla="*/ 181092 w 1020698"/>
                <a:gd name="connsiteY91" fmla="*/ 98777 h 1020698"/>
                <a:gd name="connsiteX92" fmla="*/ 263406 w 1020698"/>
                <a:gd name="connsiteY92" fmla="*/ 181092 h 1020698"/>
                <a:gd name="connsiteX93" fmla="*/ 181092 w 1020698"/>
                <a:gd name="connsiteY93" fmla="*/ 263406 h 1020698"/>
                <a:gd name="connsiteX94" fmla="*/ 164629 w 1020698"/>
                <a:gd name="connsiteY94" fmla="*/ 33898 h 1020698"/>
                <a:gd name="connsiteX95" fmla="*/ 164629 w 1020698"/>
                <a:gd name="connsiteY95" fmla="*/ 67170 h 1020698"/>
                <a:gd name="connsiteX96" fmla="*/ 67170 w 1020698"/>
                <a:gd name="connsiteY96" fmla="*/ 164629 h 1020698"/>
                <a:gd name="connsiteX97" fmla="*/ 33898 w 1020698"/>
                <a:gd name="connsiteY97" fmla="*/ 164629 h 1020698"/>
                <a:gd name="connsiteX98" fmla="*/ 164629 w 1020698"/>
                <a:gd name="connsiteY98" fmla="*/ 33898 h 1020698"/>
                <a:gd name="connsiteX99" fmla="*/ 33898 w 1020698"/>
                <a:gd name="connsiteY99" fmla="*/ 197554 h 1020698"/>
                <a:gd name="connsiteX100" fmla="*/ 67170 w 1020698"/>
                <a:gd name="connsiteY100" fmla="*/ 197554 h 1020698"/>
                <a:gd name="connsiteX101" fmla="*/ 164629 w 1020698"/>
                <a:gd name="connsiteY101" fmla="*/ 295013 h 1020698"/>
                <a:gd name="connsiteX102" fmla="*/ 164629 w 1020698"/>
                <a:gd name="connsiteY102" fmla="*/ 328284 h 1020698"/>
                <a:gd name="connsiteX103" fmla="*/ 33898 w 1020698"/>
                <a:gd name="connsiteY103" fmla="*/ 197554 h 1020698"/>
                <a:gd name="connsiteX104" fmla="*/ 197554 w 1020698"/>
                <a:gd name="connsiteY104" fmla="*/ 328317 h 1020698"/>
                <a:gd name="connsiteX105" fmla="*/ 197554 w 1020698"/>
                <a:gd name="connsiteY105" fmla="*/ 295013 h 1020698"/>
                <a:gd name="connsiteX106" fmla="*/ 295013 w 1020698"/>
                <a:gd name="connsiteY106" fmla="*/ 197554 h 1020698"/>
                <a:gd name="connsiteX107" fmla="*/ 296725 w 1020698"/>
                <a:gd name="connsiteY107" fmla="*/ 197554 h 1020698"/>
                <a:gd name="connsiteX108" fmla="*/ 296332 w 1020698"/>
                <a:gd name="connsiteY108" fmla="*/ 205472 h 1020698"/>
                <a:gd name="connsiteX109" fmla="*/ 296332 w 1020698"/>
                <a:gd name="connsiteY109" fmla="*/ 273897 h 1020698"/>
                <a:gd name="connsiteX110" fmla="*/ 197554 w 1020698"/>
                <a:gd name="connsiteY110" fmla="*/ 328317 h 1020698"/>
                <a:gd name="connsiteX111" fmla="*/ 329490 w 1020698"/>
                <a:gd name="connsiteY111" fmla="*/ 307891 h 1020698"/>
                <a:gd name="connsiteX112" fmla="*/ 362183 w 1020698"/>
                <a:gd name="connsiteY112" fmla="*/ 266960 h 1020698"/>
                <a:gd name="connsiteX113" fmla="*/ 362183 w 1020698"/>
                <a:gd name="connsiteY113" fmla="*/ 359105 h 1020698"/>
                <a:gd name="connsiteX114" fmla="*/ 342078 w 1020698"/>
                <a:gd name="connsiteY114" fmla="*/ 346019 h 1020698"/>
                <a:gd name="connsiteX115" fmla="*/ 329490 w 1020698"/>
                <a:gd name="connsiteY115" fmla="*/ 307891 h 1020698"/>
                <a:gd name="connsiteX116" fmla="*/ 408100 w 1020698"/>
                <a:gd name="connsiteY116" fmla="*/ 560742 h 1020698"/>
                <a:gd name="connsiteX117" fmla="*/ 482479 w 1020698"/>
                <a:gd name="connsiteY117" fmla="*/ 610332 h 1020698"/>
                <a:gd name="connsiteX118" fmla="*/ 435478 w 1020698"/>
                <a:gd name="connsiteY118" fmla="*/ 647927 h 1020698"/>
                <a:gd name="connsiteX119" fmla="*/ 403155 w 1020698"/>
                <a:gd name="connsiteY119" fmla="*/ 561748 h 1020698"/>
                <a:gd name="connsiteX120" fmla="*/ 510349 w 1020698"/>
                <a:gd name="connsiteY120" fmla="*/ 630211 h 1020698"/>
                <a:gd name="connsiteX121" fmla="*/ 545711 w 1020698"/>
                <a:gd name="connsiteY121" fmla="*/ 658515 h 1020698"/>
                <a:gd name="connsiteX122" fmla="*/ 474972 w 1020698"/>
                <a:gd name="connsiteY122" fmla="*/ 658515 h 1020698"/>
                <a:gd name="connsiteX123" fmla="*/ 538219 w 1020698"/>
                <a:gd name="connsiteY123" fmla="*/ 610332 h 1020698"/>
                <a:gd name="connsiteX124" fmla="*/ 612600 w 1020698"/>
                <a:gd name="connsiteY124" fmla="*/ 560742 h 1020698"/>
                <a:gd name="connsiteX125" fmla="*/ 622840 w 1020698"/>
                <a:gd name="connsiteY125" fmla="*/ 562783 h 1020698"/>
                <a:gd name="connsiteX126" fmla="*/ 586064 w 1020698"/>
                <a:gd name="connsiteY126" fmla="*/ 648588 h 1020698"/>
                <a:gd name="connsiteX127" fmla="*/ 592663 w 1020698"/>
                <a:gd name="connsiteY127" fmla="*/ 534465 h 1020698"/>
                <a:gd name="connsiteX128" fmla="*/ 510349 w 1020698"/>
                <a:gd name="connsiteY128" fmla="*/ 589336 h 1020698"/>
                <a:gd name="connsiteX129" fmla="*/ 428035 w 1020698"/>
                <a:gd name="connsiteY129" fmla="*/ 534465 h 1020698"/>
                <a:gd name="connsiteX130" fmla="*/ 428035 w 1020698"/>
                <a:gd name="connsiteY130" fmla="*/ 501755 h 1020698"/>
                <a:gd name="connsiteX131" fmla="*/ 510349 w 1020698"/>
                <a:gd name="connsiteY131" fmla="*/ 526812 h 1020698"/>
                <a:gd name="connsiteX132" fmla="*/ 592663 w 1020698"/>
                <a:gd name="connsiteY132" fmla="*/ 501755 h 1020698"/>
                <a:gd name="connsiteX133" fmla="*/ 181092 w 1020698"/>
                <a:gd name="connsiteY133" fmla="*/ 806681 h 1020698"/>
                <a:gd name="connsiteX134" fmla="*/ 181092 w 1020698"/>
                <a:gd name="connsiteY134" fmla="*/ 673644 h 1020698"/>
                <a:gd name="connsiteX135" fmla="*/ 247272 w 1020698"/>
                <a:gd name="connsiteY135" fmla="*/ 592929 h 1020698"/>
                <a:gd name="connsiteX136" fmla="*/ 370448 w 1020698"/>
                <a:gd name="connsiteY136" fmla="*/ 568298 h 1020698"/>
                <a:gd name="connsiteX137" fmla="*/ 404281 w 1020698"/>
                <a:gd name="connsiteY137" fmla="*/ 658515 h 1020698"/>
                <a:gd name="connsiteX138" fmla="*/ 345720 w 1020698"/>
                <a:gd name="connsiteY138" fmla="*/ 658515 h 1020698"/>
                <a:gd name="connsiteX139" fmla="*/ 345720 w 1020698"/>
                <a:gd name="connsiteY139" fmla="*/ 806681 h 1020698"/>
                <a:gd name="connsiteX140" fmla="*/ 279869 w 1020698"/>
                <a:gd name="connsiteY140" fmla="*/ 806681 h 1020698"/>
                <a:gd name="connsiteX141" fmla="*/ 279869 w 1020698"/>
                <a:gd name="connsiteY141" fmla="*/ 674978 h 1020698"/>
                <a:gd name="connsiteX142" fmla="*/ 246943 w 1020698"/>
                <a:gd name="connsiteY142" fmla="*/ 674978 h 1020698"/>
                <a:gd name="connsiteX143" fmla="*/ 246943 w 1020698"/>
                <a:gd name="connsiteY143" fmla="*/ 806681 h 1020698"/>
                <a:gd name="connsiteX144" fmla="*/ 214017 w 1020698"/>
                <a:gd name="connsiteY144" fmla="*/ 839606 h 1020698"/>
                <a:gd name="connsiteX145" fmla="*/ 428035 w 1020698"/>
                <a:gd name="connsiteY145" fmla="*/ 839606 h 1020698"/>
                <a:gd name="connsiteX146" fmla="*/ 460960 w 1020698"/>
                <a:gd name="connsiteY146" fmla="*/ 872532 h 1020698"/>
                <a:gd name="connsiteX147" fmla="*/ 428035 w 1020698"/>
                <a:gd name="connsiteY147" fmla="*/ 905458 h 1020698"/>
                <a:gd name="connsiteX148" fmla="*/ 214017 w 1020698"/>
                <a:gd name="connsiteY148" fmla="*/ 905458 h 1020698"/>
                <a:gd name="connsiteX149" fmla="*/ 806681 w 1020698"/>
                <a:gd name="connsiteY149" fmla="*/ 905458 h 1020698"/>
                <a:gd name="connsiteX150" fmla="*/ 691441 w 1020698"/>
                <a:gd name="connsiteY150" fmla="*/ 905458 h 1020698"/>
                <a:gd name="connsiteX151" fmla="*/ 691441 w 1020698"/>
                <a:gd name="connsiteY151" fmla="*/ 987772 h 1020698"/>
                <a:gd name="connsiteX152" fmla="*/ 378646 w 1020698"/>
                <a:gd name="connsiteY152" fmla="*/ 987772 h 1020698"/>
                <a:gd name="connsiteX153" fmla="*/ 378646 w 1020698"/>
                <a:gd name="connsiteY153" fmla="*/ 938384 h 1020698"/>
                <a:gd name="connsiteX154" fmla="*/ 428035 w 1020698"/>
                <a:gd name="connsiteY154" fmla="*/ 938384 h 1020698"/>
                <a:gd name="connsiteX155" fmla="*/ 493886 w 1020698"/>
                <a:gd name="connsiteY155" fmla="*/ 872532 h 1020698"/>
                <a:gd name="connsiteX156" fmla="*/ 428035 w 1020698"/>
                <a:gd name="connsiteY156" fmla="*/ 806681 h 1020698"/>
                <a:gd name="connsiteX157" fmla="*/ 378646 w 1020698"/>
                <a:gd name="connsiteY157" fmla="*/ 806681 h 1020698"/>
                <a:gd name="connsiteX158" fmla="*/ 378646 w 1020698"/>
                <a:gd name="connsiteY158" fmla="*/ 691441 h 1020698"/>
                <a:gd name="connsiteX159" fmla="*/ 642052 w 1020698"/>
                <a:gd name="connsiteY159" fmla="*/ 691441 h 1020698"/>
                <a:gd name="connsiteX160" fmla="*/ 642052 w 1020698"/>
                <a:gd name="connsiteY160" fmla="*/ 806681 h 1020698"/>
                <a:gd name="connsiteX161" fmla="*/ 592663 w 1020698"/>
                <a:gd name="connsiteY161" fmla="*/ 806681 h 1020698"/>
                <a:gd name="connsiteX162" fmla="*/ 526812 w 1020698"/>
                <a:gd name="connsiteY162" fmla="*/ 872532 h 1020698"/>
                <a:gd name="connsiteX163" fmla="*/ 592663 w 1020698"/>
                <a:gd name="connsiteY163" fmla="*/ 938384 h 1020698"/>
                <a:gd name="connsiteX164" fmla="*/ 658515 w 1020698"/>
                <a:gd name="connsiteY164" fmla="*/ 938384 h 1020698"/>
                <a:gd name="connsiteX165" fmla="*/ 658515 w 1020698"/>
                <a:gd name="connsiteY165" fmla="*/ 905458 h 1020698"/>
                <a:gd name="connsiteX166" fmla="*/ 592663 w 1020698"/>
                <a:gd name="connsiteY166" fmla="*/ 905458 h 1020698"/>
                <a:gd name="connsiteX167" fmla="*/ 559738 w 1020698"/>
                <a:gd name="connsiteY167" fmla="*/ 872532 h 1020698"/>
                <a:gd name="connsiteX168" fmla="*/ 592663 w 1020698"/>
                <a:gd name="connsiteY168" fmla="*/ 839606 h 1020698"/>
                <a:gd name="connsiteX169" fmla="*/ 806681 w 1020698"/>
                <a:gd name="connsiteY169" fmla="*/ 839606 h 1020698"/>
                <a:gd name="connsiteX170" fmla="*/ 839606 w 1020698"/>
                <a:gd name="connsiteY170" fmla="*/ 673644 h 1020698"/>
                <a:gd name="connsiteX171" fmla="*/ 839606 w 1020698"/>
                <a:gd name="connsiteY171" fmla="*/ 806681 h 1020698"/>
                <a:gd name="connsiteX172" fmla="*/ 773755 w 1020698"/>
                <a:gd name="connsiteY172" fmla="*/ 806681 h 1020698"/>
                <a:gd name="connsiteX173" fmla="*/ 773755 w 1020698"/>
                <a:gd name="connsiteY173" fmla="*/ 674978 h 1020698"/>
                <a:gd name="connsiteX174" fmla="*/ 740829 w 1020698"/>
                <a:gd name="connsiteY174" fmla="*/ 674978 h 1020698"/>
                <a:gd name="connsiteX175" fmla="*/ 740829 w 1020698"/>
                <a:gd name="connsiteY175" fmla="*/ 806681 h 1020698"/>
                <a:gd name="connsiteX176" fmla="*/ 674978 w 1020698"/>
                <a:gd name="connsiteY176" fmla="*/ 806681 h 1020698"/>
                <a:gd name="connsiteX177" fmla="*/ 674978 w 1020698"/>
                <a:gd name="connsiteY177" fmla="*/ 658515 h 1020698"/>
                <a:gd name="connsiteX178" fmla="*/ 617623 w 1020698"/>
                <a:gd name="connsiteY178" fmla="*/ 658515 h 1020698"/>
                <a:gd name="connsiteX179" fmla="*/ 655815 w 1020698"/>
                <a:gd name="connsiteY179" fmla="*/ 569399 h 1020698"/>
                <a:gd name="connsiteX180" fmla="*/ 773426 w 1020698"/>
                <a:gd name="connsiteY180" fmla="*/ 592929 h 1020698"/>
                <a:gd name="connsiteX181" fmla="*/ 839606 w 1020698"/>
                <a:gd name="connsiteY181" fmla="*/ 673644 h 1020698"/>
                <a:gd name="connsiteX182" fmla="*/ 510349 w 1020698"/>
                <a:gd name="connsiteY182" fmla="*/ 493886 h 1020698"/>
                <a:gd name="connsiteX183" fmla="*/ 395109 w 1020698"/>
                <a:gd name="connsiteY183" fmla="*/ 378646 h 1020698"/>
                <a:gd name="connsiteX184" fmla="*/ 395109 w 1020698"/>
                <a:gd name="connsiteY184" fmla="*/ 263406 h 1020698"/>
                <a:gd name="connsiteX185" fmla="*/ 436725 w 1020698"/>
                <a:gd name="connsiteY185" fmla="*/ 263406 h 1020698"/>
                <a:gd name="connsiteX186" fmla="*/ 572776 w 1020698"/>
                <a:gd name="connsiteY186" fmla="*/ 233888 h 1020698"/>
                <a:gd name="connsiteX187" fmla="*/ 576201 w 1020698"/>
                <a:gd name="connsiteY187" fmla="*/ 237312 h 1020698"/>
                <a:gd name="connsiteX188" fmla="*/ 625589 w 1020698"/>
                <a:gd name="connsiteY188" fmla="*/ 262072 h 1020698"/>
                <a:gd name="connsiteX189" fmla="*/ 625589 w 1020698"/>
                <a:gd name="connsiteY189" fmla="*/ 378646 h 1020698"/>
                <a:gd name="connsiteX190" fmla="*/ 510349 w 1020698"/>
                <a:gd name="connsiteY190" fmla="*/ 493886 h 1020698"/>
                <a:gd name="connsiteX191" fmla="*/ 678620 w 1020698"/>
                <a:gd name="connsiteY191" fmla="*/ 346002 h 1020698"/>
                <a:gd name="connsiteX192" fmla="*/ 658515 w 1020698"/>
                <a:gd name="connsiteY192" fmla="*/ 359088 h 1020698"/>
                <a:gd name="connsiteX193" fmla="*/ 658515 w 1020698"/>
                <a:gd name="connsiteY193" fmla="*/ 266943 h 1020698"/>
                <a:gd name="connsiteX194" fmla="*/ 691208 w 1020698"/>
                <a:gd name="connsiteY194" fmla="*/ 307874 h 1020698"/>
                <a:gd name="connsiteX195" fmla="*/ 678620 w 1020698"/>
                <a:gd name="connsiteY195" fmla="*/ 346002 h 102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1020698" h="1020698">
                  <a:moveTo>
                    <a:pt x="987772" y="214017"/>
                  </a:moveTo>
                  <a:lnTo>
                    <a:pt x="987772" y="32926"/>
                  </a:lnTo>
                  <a:lnTo>
                    <a:pt x="954847" y="32926"/>
                  </a:lnTo>
                  <a:lnTo>
                    <a:pt x="954847" y="214017"/>
                  </a:lnTo>
                  <a:lnTo>
                    <a:pt x="921921" y="214017"/>
                  </a:lnTo>
                  <a:lnTo>
                    <a:pt x="921921" y="82314"/>
                  </a:lnTo>
                  <a:lnTo>
                    <a:pt x="888995" y="82314"/>
                  </a:lnTo>
                  <a:lnTo>
                    <a:pt x="888995" y="214017"/>
                  </a:lnTo>
                  <a:lnTo>
                    <a:pt x="856069" y="214017"/>
                  </a:lnTo>
                  <a:lnTo>
                    <a:pt x="856069" y="164629"/>
                  </a:lnTo>
                  <a:lnTo>
                    <a:pt x="823144" y="164629"/>
                  </a:lnTo>
                  <a:lnTo>
                    <a:pt x="823144" y="214017"/>
                  </a:lnTo>
                  <a:lnTo>
                    <a:pt x="796505" y="214017"/>
                  </a:lnTo>
                  <a:lnTo>
                    <a:pt x="773755" y="259523"/>
                  </a:lnTo>
                  <a:lnTo>
                    <a:pt x="767468" y="246943"/>
                  </a:lnTo>
                  <a:lnTo>
                    <a:pt x="724366" y="246943"/>
                  </a:lnTo>
                  <a:lnTo>
                    <a:pt x="724366" y="191051"/>
                  </a:lnTo>
                  <a:cubicBezTo>
                    <a:pt x="724366" y="149251"/>
                    <a:pt x="704037" y="110401"/>
                    <a:pt x="669841" y="86559"/>
                  </a:cubicBezTo>
                  <a:lnTo>
                    <a:pt x="662285" y="77114"/>
                  </a:lnTo>
                  <a:cubicBezTo>
                    <a:pt x="623072" y="28119"/>
                    <a:pt x="564578" y="0"/>
                    <a:pt x="501805" y="0"/>
                  </a:cubicBezTo>
                  <a:cubicBezTo>
                    <a:pt x="433155" y="0"/>
                    <a:pt x="372409" y="33963"/>
                    <a:pt x="335069" y="85851"/>
                  </a:cubicBezTo>
                  <a:cubicBezTo>
                    <a:pt x="302392" y="33038"/>
                    <a:pt x="244338" y="0"/>
                    <a:pt x="181092" y="0"/>
                  </a:cubicBezTo>
                  <a:cubicBezTo>
                    <a:pt x="81245" y="0"/>
                    <a:pt x="0" y="81245"/>
                    <a:pt x="0" y="181092"/>
                  </a:cubicBezTo>
                  <a:cubicBezTo>
                    <a:pt x="0" y="275391"/>
                    <a:pt x="72467" y="352995"/>
                    <a:pt x="164629" y="361348"/>
                  </a:cubicBezTo>
                  <a:lnTo>
                    <a:pt x="164629" y="444498"/>
                  </a:lnTo>
                  <a:lnTo>
                    <a:pt x="279869" y="444498"/>
                  </a:lnTo>
                  <a:lnTo>
                    <a:pt x="279869" y="411572"/>
                  </a:lnTo>
                  <a:lnTo>
                    <a:pt x="197554" y="411572"/>
                  </a:lnTo>
                  <a:lnTo>
                    <a:pt x="197554" y="361243"/>
                  </a:lnTo>
                  <a:cubicBezTo>
                    <a:pt x="234468" y="357954"/>
                    <a:pt x="268855" y="343879"/>
                    <a:pt x="296863" y="320464"/>
                  </a:cubicBezTo>
                  <a:cubicBezTo>
                    <a:pt x="298534" y="338117"/>
                    <a:pt x="305697" y="354925"/>
                    <a:pt x="317729" y="368155"/>
                  </a:cubicBezTo>
                  <a:cubicBezTo>
                    <a:pt x="329716" y="381348"/>
                    <a:pt x="345673" y="390086"/>
                    <a:pt x="362938" y="393461"/>
                  </a:cubicBezTo>
                  <a:cubicBezTo>
                    <a:pt x="365873" y="422882"/>
                    <a:pt x="377481" y="449747"/>
                    <a:pt x="395109" y="471579"/>
                  </a:cubicBezTo>
                  <a:lnTo>
                    <a:pt x="395109" y="529794"/>
                  </a:lnTo>
                  <a:lnTo>
                    <a:pt x="240802" y="560645"/>
                  </a:lnTo>
                  <a:cubicBezTo>
                    <a:pt x="187121" y="571377"/>
                    <a:pt x="148166" y="618926"/>
                    <a:pt x="148166" y="673644"/>
                  </a:cubicBezTo>
                  <a:lnTo>
                    <a:pt x="148166" y="839606"/>
                  </a:lnTo>
                  <a:lnTo>
                    <a:pt x="181092" y="839606"/>
                  </a:lnTo>
                  <a:lnTo>
                    <a:pt x="181092" y="905458"/>
                  </a:lnTo>
                  <a:cubicBezTo>
                    <a:pt x="181092" y="923616"/>
                    <a:pt x="195858" y="938384"/>
                    <a:pt x="214017" y="938384"/>
                  </a:cubicBezTo>
                  <a:lnTo>
                    <a:pt x="345720" y="938384"/>
                  </a:lnTo>
                  <a:lnTo>
                    <a:pt x="345720" y="1020698"/>
                  </a:lnTo>
                  <a:lnTo>
                    <a:pt x="724366" y="1020698"/>
                  </a:lnTo>
                  <a:lnTo>
                    <a:pt x="724366" y="938384"/>
                  </a:lnTo>
                  <a:lnTo>
                    <a:pt x="806681" y="938384"/>
                  </a:lnTo>
                  <a:cubicBezTo>
                    <a:pt x="824839" y="938384"/>
                    <a:pt x="839606" y="923616"/>
                    <a:pt x="839606" y="905458"/>
                  </a:cubicBezTo>
                  <a:lnTo>
                    <a:pt x="839606" y="839606"/>
                  </a:lnTo>
                  <a:lnTo>
                    <a:pt x="872532" y="839606"/>
                  </a:lnTo>
                  <a:lnTo>
                    <a:pt x="872532" y="673644"/>
                  </a:lnTo>
                  <a:cubicBezTo>
                    <a:pt x="872532" y="618926"/>
                    <a:pt x="833577" y="571377"/>
                    <a:pt x="779896" y="560645"/>
                  </a:cubicBezTo>
                  <a:lnTo>
                    <a:pt x="625589" y="529794"/>
                  </a:lnTo>
                  <a:lnTo>
                    <a:pt x="625589" y="471579"/>
                  </a:lnTo>
                  <a:cubicBezTo>
                    <a:pt x="643217" y="449747"/>
                    <a:pt x="654825" y="422882"/>
                    <a:pt x="657760" y="393461"/>
                  </a:cubicBezTo>
                  <a:cubicBezTo>
                    <a:pt x="675011" y="390086"/>
                    <a:pt x="690982" y="381362"/>
                    <a:pt x="702969" y="368155"/>
                  </a:cubicBezTo>
                  <a:cubicBezTo>
                    <a:pt x="716713" y="353028"/>
                    <a:pt x="723860" y="333188"/>
                    <a:pt x="723907" y="312795"/>
                  </a:cubicBezTo>
                  <a:lnTo>
                    <a:pt x="724366" y="312795"/>
                  </a:lnTo>
                  <a:lnTo>
                    <a:pt x="724366" y="279869"/>
                  </a:lnTo>
                  <a:lnTo>
                    <a:pt x="747116" y="279869"/>
                  </a:lnTo>
                  <a:lnTo>
                    <a:pt x="773755" y="333141"/>
                  </a:lnTo>
                  <a:lnTo>
                    <a:pt x="816857" y="246943"/>
                  </a:lnTo>
                  <a:lnTo>
                    <a:pt x="1020698" y="246943"/>
                  </a:lnTo>
                  <a:lnTo>
                    <a:pt x="1020698" y="214017"/>
                  </a:lnTo>
                  <a:close/>
                  <a:moveTo>
                    <a:pt x="501805" y="32926"/>
                  </a:moveTo>
                  <a:cubicBezTo>
                    <a:pt x="554521" y="32926"/>
                    <a:pt x="603644" y="56535"/>
                    <a:pt x="636553" y="97692"/>
                  </a:cubicBezTo>
                  <a:lnTo>
                    <a:pt x="645661" y="109067"/>
                  </a:lnTo>
                  <a:lnTo>
                    <a:pt x="649390" y="112491"/>
                  </a:lnTo>
                  <a:cubicBezTo>
                    <a:pt x="675717" y="130023"/>
                    <a:pt x="691441" y="159412"/>
                    <a:pt x="691441" y="191051"/>
                  </a:cubicBezTo>
                  <a:lnTo>
                    <a:pt x="691441" y="248342"/>
                  </a:lnTo>
                  <a:cubicBezTo>
                    <a:pt x="681810" y="241051"/>
                    <a:pt x="670677" y="235680"/>
                    <a:pt x="658515" y="232900"/>
                  </a:cubicBezTo>
                  <a:lnTo>
                    <a:pt x="658515" y="197554"/>
                  </a:lnTo>
                  <a:lnTo>
                    <a:pt x="625589" y="197554"/>
                  </a:lnTo>
                  <a:lnTo>
                    <a:pt x="625589" y="228624"/>
                  </a:lnTo>
                  <a:cubicBezTo>
                    <a:pt x="615806" y="226179"/>
                    <a:pt x="606786" y="221325"/>
                    <a:pt x="599481" y="214034"/>
                  </a:cubicBezTo>
                  <a:lnTo>
                    <a:pt x="579440" y="194001"/>
                  </a:lnTo>
                  <a:lnTo>
                    <a:pt x="568821" y="199299"/>
                  </a:lnTo>
                  <a:cubicBezTo>
                    <a:pt x="528034" y="219701"/>
                    <a:pt x="482344" y="230480"/>
                    <a:pt x="436725" y="230480"/>
                  </a:cubicBezTo>
                  <a:lnTo>
                    <a:pt x="395109" y="230480"/>
                  </a:lnTo>
                  <a:lnTo>
                    <a:pt x="395109" y="197554"/>
                  </a:lnTo>
                  <a:lnTo>
                    <a:pt x="362183" y="197554"/>
                  </a:lnTo>
                  <a:lnTo>
                    <a:pt x="362183" y="232900"/>
                  </a:lnTo>
                  <a:cubicBezTo>
                    <a:pt x="350021" y="235680"/>
                    <a:pt x="338888" y="241051"/>
                    <a:pt x="329257" y="248342"/>
                  </a:cubicBezTo>
                  <a:lnTo>
                    <a:pt x="329257" y="205472"/>
                  </a:lnTo>
                  <a:cubicBezTo>
                    <a:pt x="329257" y="110337"/>
                    <a:pt x="406668" y="32926"/>
                    <a:pt x="501805" y="32926"/>
                  </a:cubicBezTo>
                  <a:close/>
                  <a:moveTo>
                    <a:pt x="315591" y="119195"/>
                  </a:moveTo>
                  <a:cubicBezTo>
                    <a:pt x="308911" y="133544"/>
                    <a:pt x="303670" y="148712"/>
                    <a:pt x="300447" y="164629"/>
                  </a:cubicBezTo>
                  <a:lnTo>
                    <a:pt x="295013" y="164629"/>
                  </a:lnTo>
                  <a:cubicBezTo>
                    <a:pt x="287755" y="114267"/>
                    <a:pt x="247916" y="74429"/>
                    <a:pt x="197554" y="67170"/>
                  </a:cubicBezTo>
                  <a:lnTo>
                    <a:pt x="197554" y="34131"/>
                  </a:lnTo>
                  <a:cubicBezTo>
                    <a:pt x="248735" y="39871"/>
                    <a:pt x="293743" y="71792"/>
                    <a:pt x="315591" y="119195"/>
                  </a:cubicBezTo>
                  <a:close/>
                  <a:moveTo>
                    <a:pt x="181092" y="263406"/>
                  </a:moveTo>
                  <a:cubicBezTo>
                    <a:pt x="135706" y="263406"/>
                    <a:pt x="98777" y="226478"/>
                    <a:pt x="98777" y="181092"/>
                  </a:cubicBezTo>
                  <a:cubicBezTo>
                    <a:pt x="98777" y="135706"/>
                    <a:pt x="135706" y="98777"/>
                    <a:pt x="181092" y="98777"/>
                  </a:cubicBezTo>
                  <a:cubicBezTo>
                    <a:pt x="226478" y="98777"/>
                    <a:pt x="263406" y="135706"/>
                    <a:pt x="263406" y="181092"/>
                  </a:cubicBezTo>
                  <a:cubicBezTo>
                    <a:pt x="263406" y="226478"/>
                    <a:pt x="226478" y="263406"/>
                    <a:pt x="181092" y="263406"/>
                  </a:cubicBezTo>
                  <a:close/>
                  <a:moveTo>
                    <a:pt x="164629" y="33898"/>
                  </a:moveTo>
                  <a:lnTo>
                    <a:pt x="164629" y="67170"/>
                  </a:lnTo>
                  <a:cubicBezTo>
                    <a:pt x="114267" y="74429"/>
                    <a:pt x="74429" y="114267"/>
                    <a:pt x="67170" y="164629"/>
                  </a:cubicBezTo>
                  <a:lnTo>
                    <a:pt x="33898" y="164629"/>
                  </a:lnTo>
                  <a:cubicBezTo>
                    <a:pt x="41519" y="96076"/>
                    <a:pt x="96060" y="41519"/>
                    <a:pt x="164629" y="33898"/>
                  </a:cubicBezTo>
                  <a:close/>
                  <a:moveTo>
                    <a:pt x="33898" y="197554"/>
                  </a:moveTo>
                  <a:lnTo>
                    <a:pt x="67170" y="197554"/>
                  </a:lnTo>
                  <a:cubicBezTo>
                    <a:pt x="74429" y="247916"/>
                    <a:pt x="114267" y="287755"/>
                    <a:pt x="164629" y="295013"/>
                  </a:cubicBezTo>
                  <a:lnTo>
                    <a:pt x="164629" y="328284"/>
                  </a:lnTo>
                  <a:cubicBezTo>
                    <a:pt x="96060" y="320664"/>
                    <a:pt x="41519" y="266108"/>
                    <a:pt x="33898" y="197554"/>
                  </a:cubicBezTo>
                  <a:close/>
                  <a:moveTo>
                    <a:pt x="197554" y="328317"/>
                  </a:moveTo>
                  <a:lnTo>
                    <a:pt x="197554" y="295013"/>
                  </a:lnTo>
                  <a:cubicBezTo>
                    <a:pt x="247916" y="287755"/>
                    <a:pt x="287755" y="247916"/>
                    <a:pt x="295013" y="197554"/>
                  </a:cubicBezTo>
                  <a:lnTo>
                    <a:pt x="296725" y="197554"/>
                  </a:lnTo>
                  <a:cubicBezTo>
                    <a:pt x="296630" y="200207"/>
                    <a:pt x="296332" y="202804"/>
                    <a:pt x="296332" y="205472"/>
                  </a:cubicBezTo>
                  <a:lnTo>
                    <a:pt x="296332" y="273897"/>
                  </a:lnTo>
                  <a:cubicBezTo>
                    <a:pt x="271510" y="304748"/>
                    <a:pt x="236421" y="324072"/>
                    <a:pt x="197554" y="328317"/>
                  </a:cubicBezTo>
                  <a:close/>
                  <a:moveTo>
                    <a:pt x="329490" y="307891"/>
                  </a:moveTo>
                  <a:cubicBezTo>
                    <a:pt x="331268" y="289265"/>
                    <a:pt x="344467" y="273662"/>
                    <a:pt x="362183" y="266960"/>
                  </a:cubicBezTo>
                  <a:lnTo>
                    <a:pt x="362183" y="359105"/>
                  </a:lnTo>
                  <a:cubicBezTo>
                    <a:pt x="354596" y="356403"/>
                    <a:pt x="347593" y="352096"/>
                    <a:pt x="342078" y="346019"/>
                  </a:cubicBezTo>
                  <a:cubicBezTo>
                    <a:pt x="332618" y="335575"/>
                    <a:pt x="328140" y="322047"/>
                    <a:pt x="329490" y="307891"/>
                  </a:cubicBezTo>
                  <a:close/>
                  <a:moveTo>
                    <a:pt x="408100" y="560742"/>
                  </a:moveTo>
                  <a:lnTo>
                    <a:pt x="482479" y="610332"/>
                  </a:lnTo>
                  <a:lnTo>
                    <a:pt x="435478" y="647927"/>
                  </a:lnTo>
                  <a:lnTo>
                    <a:pt x="403155" y="561748"/>
                  </a:lnTo>
                  <a:close/>
                  <a:moveTo>
                    <a:pt x="510349" y="630211"/>
                  </a:moveTo>
                  <a:lnTo>
                    <a:pt x="545711" y="658515"/>
                  </a:lnTo>
                  <a:lnTo>
                    <a:pt x="474972" y="658515"/>
                  </a:lnTo>
                  <a:close/>
                  <a:moveTo>
                    <a:pt x="538219" y="610332"/>
                  </a:moveTo>
                  <a:lnTo>
                    <a:pt x="612600" y="560742"/>
                  </a:lnTo>
                  <a:lnTo>
                    <a:pt x="622840" y="562783"/>
                  </a:lnTo>
                  <a:lnTo>
                    <a:pt x="586064" y="648588"/>
                  </a:lnTo>
                  <a:close/>
                  <a:moveTo>
                    <a:pt x="592663" y="534465"/>
                  </a:moveTo>
                  <a:lnTo>
                    <a:pt x="510349" y="589336"/>
                  </a:lnTo>
                  <a:lnTo>
                    <a:pt x="428035" y="534465"/>
                  </a:lnTo>
                  <a:lnTo>
                    <a:pt x="428035" y="501755"/>
                  </a:lnTo>
                  <a:cubicBezTo>
                    <a:pt x="451595" y="517560"/>
                    <a:pt x="479907" y="526812"/>
                    <a:pt x="510349" y="526812"/>
                  </a:cubicBezTo>
                  <a:cubicBezTo>
                    <a:pt x="540791" y="526812"/>
                    <a:pt x="569103" y="517560"/>
                    <a:pt x="592663" y="501755"/>
                  </a:cubicBezTo>
                  <a:close/>
                  <a:moveTo>
                    <a:pt x="181092" y="806681"/>
                  </a:moveTo>
                  <a:lnTo>
                    <a:pt x="181092" y="673644"/>
                  </a:lnTo>
                  <a:cubicBezTo>
                    <a:pt x="181092" y="634545"/>
                    <a:pt x="208914" y="600596"/>
                    <a:pt x="247272" y="592929"/>
                  </a:cubicBezTo>
                  <a:lnTo>
                    <a:pt x="370448" y="568298"/>
                  </a:lnTo>
                  <a:lnTo>
                    <a:pt x="404281" y="658515"/>
                  </a:lnTo>
                  <a:lnTo>
                    <a:pt x="345720" y="658515"/>
                  </a:lnTo>
                  <a:lnTo>
                    <a:pt x="345720" y="806681"/>
                  </a:lnTo>
                  <a:lnTo>
                    <a:pt x="279869" y="806681"/>
                  </a:lnTo>
                  <a:lnTo>
                    <a:pt x="279869" y="674978"/>
                  </a:lnTo>
                  <a:lnTo>
                    <a:pt x="246943" y="674978"/>
                  </a:lnTo>
                  <a:lnTo>
                    <a:pt x="246943" y="806681"/>
                  </a:lnTo>
                  <a:close/>
                  <a:moveTo>
                    <a:pt x="214017" y="839606"/>
                  </a:moveTo>
                  <a:lnTo>
                    <a:pt x="428035" y="839606"/>
                  </a:lnTo>
                  <a:cubicBezTo>
                    <a:pt x="446193" y="839606"/>
                    <a:pt x="460960" y="854374"/>
                    <a:pt x="460960" y="872532"/>
                  </a:cubicBezTo>
                  <a:cubicBezTo>
                    <a:pt x="460960" y="890691"/>
                    <a:pt x="446193" y="905458"/>
                    <a:pt x="428035" y="905458"/>
                  </a:cubicBezTo>
                  <a:lnTo>
                    <a:pt x="214017" y="905458"/>
                  </a:lnTo>
                  <a:close/>
                  <a:moveTo>
                    <a:pt x="806681" y="905458"/>
                  </a:moveTo>
                  <a:lnTo>
                    <a:pt x="691441" y="905458"/>
                  </a:lnTo>
                  <a:lnTo>
                    <a:pt x="691441" y="987772"/>
                  </a:lnTo>
                  <a:lnTo>
                    <a:pt x="378646" y="987772"/>
                  </a:lnTo>
                  <a:lnTo>
                    <a:pt x="378646" y="938384"/>
                  </a:lnTo>
                  <a:lnTo>
                    <a:pt x="428035" y="938384"/>
                  </a:lnTo>
                  <a:cubicBezTo>
                    <a:pt x="464352" y="938384"/>
                    <a:pt x="493886" y="908849"/>
                    <a:pt x="493886" y="872532"/>
                  </a:cubicBezTo>
                  <a:cubicBezTo>
                    <a:pt x="493886" y="836215"/>
                    <a:pt x="464352" y="806681"/>
                    <a:pt x="428035" y="806681"/>
                  </a:cubicBezTo>
                  <a:lnTo>
                    <a:pt x="378646" y="806681"/>
                  </a:lnTo>
                  <a:lnTo>
                    <a:pt x="378646" y="691441"/>
                  </a:lnTo>
                  <a:lnTo>
                    <a:pt x="642052" y="691441"/>
                  </a:lnTo>
                  <a:lnTo>
                    <a:pt x="642052" y="806681"/>
                  </a:lnTo>
                  <a:lnTo>
                    <a:pt x="592663" y="806681"/>
                  </a:lnTo>
                  <a:cubicBezTo>
                    <a:pt x="556346" y="806681"/>
                    <a:pt x="526812" y="836215"/>
                    <a:pt x="526812" y="872532"/>
                  </a:cubicBezTo>
                  <a:cubicBezTo>
                    <a:pt x="526812" y="908849"/>
                    <a:pt x="556346" y="938384"/>
                    <a:pt x="592663" y="938384"/>
                  </a:cubicBezTo>
                  <a:lnTo>
                    <a:pt x="658515" y="938384"/>
                  </a:lnTo>
                  <a:lnTo>
                    <a:pt x="658515" y="905458"/>
                  </a:lnTo>
                  <a:lnTo>
                    <a:pt x="592663" y="905458"/>
                  </a:lnTo>
                  <a:cubicBezTo>
                    <a:pt x="574505" y="905458"/>
                    <a:pt x="559738" y="890691"/>
                    <a:pt x="559738" y="872532"/>
                  </a:cubicBezTo>
                  <a:cubicBezTo>
                    <a:pt x="559738" y="854374"/>
                    <a:pt x="574505" y="839606"/>
                    <a:pt x="592663" y="839606"/>
                  </a:cubicBezTo>
                  <a:lnTo>
                    <a:pt x="806681" y="839606"/>
                  </a:lnTo>
                  <a:close/>
                  <a:moveTo>
                    <a:pt x="839606" y="673644"/>
                  </a:moveTo>
                  <a:lnTo>
                    <a:pt x="839606" y="806681"/>
                  </a:lnTo>
                  <a:lnTo>
                    <a:pt x="773755" y="806681"/>
                  </a:lnTo>
                  <a:lnTo>
                    <a:pt x="773755" y="674978"/>
                  </a:lnTo>
                  <a:lnTo>
                    <a:pt x="740829" y="674978"/>
                  </a:lnTo>
                  <a:lnTo>
                    <a:pt x="740829" y="806681"/>
                  </a:lnTo>
                  <a:lnTo>
                    <a:pt x="674978" y="806681"/>
                  </a:lnTo>
                  <a:lnTo>
                    <a:pt x="674978" y="658515"/>
                  </a:lnTo>
                  <a:lnTo>
                    <a:pt x="617623" y="658515"/>
                  </a:lnTo>
                  <a:lnTo>
                    <a:pt x="655815" y="569399"/>
                  </a:lnTo>
                  <a:lnTo>
                    <a:pt x="773426" y="592929"/>
                  </a:lnTo>
                  <a:cubicBezTo>
                    <a:pt x="811784" y="600596"/>
                    <a:pt x="839606" y="634545"/>
                    <a:pt x="839606" y="673644"/>
                  </a:cubicBezTo>
                  <a:close/>
                  <a:moveTo>
                    <a:pt x="510349" y="493886"/>
                  </a:moveTo>
                  <a:cubicBezTo>
                    <a:pt x="446821" y="493886"/>
                    <a:pt x="395109" y="442191"/>
                    <a:pt x="395109" y="378646"/>
                  </a:cubicBezTo>
                  <a:lnTo>
                    <a:pt x="395109" y="263406"/>
                  </a:lnTo>
                  <a:lnTo>
                    <a:pt x="436725" y="263406"/>
                  </a:lnTo>
                  <a:cubicBezTo>
                    <a:pt x="483453" y="263406"/>
                    <a:pt x="530236" y="253230"/>
                    <a:pt x="572776" y="233888"/>
                  </a:cubicBezTo>
                  <a:lnTo>
                    <a:pt x="576201" y="237312"/>
                  </a:lnTo>
                  <a:cubicBezTo>
                    <a:pt x="589770" y="250857"/>
                    <a:pt x="606988" y="259226"/>
                    <a:pt x="625589" y="262072"/>
                  </a:cubicBezTo>
                  <a:lnTo>
                    <a:pt x="625589" y="378646"/>
                  </a:lnTo>
                  <a:cubicBezTo>
                    <a:pt x="625589" y="442191"/>
                    <a:pt x="573877" y="493886"/>
                    <a:pt x="510349" y="493886"/>
                  </a:cubicBezTo>
                  <a:close/>
                  <a:moveTo>
                    <a:pt x="678620" y="346002"/>
                  </a:moveTo>
                  <a:cubicBezTo>
                    <a:pt x="673105" y="352079"/>
                    <a:pt x="666104" y="356388"/>
                    <a:pt x="658515" y="359088"/>
                  </a:cubicBezTo>
                  <a:lnTo>
                    <a:pt x="658515" y="266943"/>
                  </a:lnTo>
                  <a:cubicBezTo>
                    <a:pt x="676231" y="273662"/>
                    <a:pt x="689430" y="289251"/>
                    <a:pt x="691208" y="307874"/>
                  </a:cubicBezTo>
                  <a:cubicBezTo>
                    <a:pt x="692558" y="322047"/>
                    <a:pt x="688080" y="335575"/>
                    <a:pt x="678620" y="346002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626B8508-91B7-F229-DCA8-B517B25ACD0B}"/>
                </a:ext>
              </a:extLst>
            </p:cNvPr>
            <p:cNvSpPr/>
            <p:nvPr/>
          </p:nvSpPr>
          <p:spPr>
            <a:xfrm>
              <a:off x="2878501" y="1229719"/>
              <a:ext cx="230480" cy="32925"/>
            </a:xfrm>
            <a:custGeom>
              <a:avLst/>
              <a:gdLst>
                <a:gd name="connsiteX0" fmla="*/ 0 w 230480"/>
                <a:gd name="connsiteY0" fmla="*/ 0 h 32925"/>
                <a:gd name="connsiteX1" fmla="*/ 230480 w 230480"/>
                <a:gd name="connsiteY1" fmla="*/ 0 h 32925"/>
                <a:gd name="connsiteX2" fmla="*/ 230480 w 230480"/>
                <a:gd name="connsiteY2" fmla="*/ 32926 h 32925"/>
                <a:gd name="connsiteX3" fmla="*/ 0 w 230480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480" h="32925">
                  <a:moveTo>
                    <a:pt x="0" y="0"/>
                  </a:moveTo>
                  <a:lnTo>
                    <a:pt x="230480" y="0"/>
                  </a:lnTo>
                  <a:lnTo>
                    <a:pt x="230480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C027B46D-0F07-7D82-1780-6981A1F0E036}"/>
                </a:ext>
              </a:extLst>
            </p:cNvPr>
            <p:cNvSpPr/>
            <p:nvPr/>
          </p:nvSpPr>
          <p:spPr>
            <a:xfrm>
              <a:off x="3141907" y="1229719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45BA769E-4F75-49BE-5B83-887E0EC2BDA6}"/>
                </a:ext>
              </a:extLst>
            </p:cNvPr>
            <p:cNvSpPr/>
            <p:nvPr/>
          </p:nvSpPr>
          <p:spPr>
            <a:xfrm>
              <a:off x="2878501" y="1295571"/>
              <a:ext cx="296331" cy="32925"/>
            </a:xfrm>
            <a:custGeom>
              <a:avLst/>
              <a:gdLst>
                <a:gd name="connsiteX0" fmla="*/ 0 w 296331"/>
                <a:gd name="connsiteY0" fmla="*/ 0 h 32925"/>
                <a:gd name="connsiteX1" fmla="*/ 296332 w 296331"/>
                <a:gd name="connsiteY1" fmla="*/ 0 h 32925"/>
                <a:gd name="connsiteX2" fmla="*/ 296332 w 296331"/>
                <a:gd name="connsiteY2" fmla="*/ 32926 h 32925"/>
                <a:gd name="connsiteX3" fmla="*/ 0 w 296331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331" h="32925">
                  <a:moveTo>
                    <a:pt x="0" y="0"/>
                  </a:moveTo>
                  <a:lnTo>
                    <a:pt x="296332" y="0"/>
                  </a:lnTo>
                  <a:lnTo>
                    <a:pt x="296332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62454E72-61FA-6C56-A442-74438EB0BE9B}"/>
                </a:ext>
              </a:extLst>
            </p:cNvPr>
            <p:cNvSpPr/>
            <p:nvPr/>
          </p:nvSpPr>
          <p:spPr>
            <a:xfrm>
              <a:off x="2219986" y="1295571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CADA2076-F237-2963-BA03-31A4F726A27D}"/>
                </a:ext>
              </a:extLst>
            </p:cNvPr>
            <p:cNvSpPr/>
            <p:nvPr/>
          </p:nvSpPr>
          <p:spPr>
            <a:xfrm>
              <a:off x="2154135" y="1295571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52" name="文本框 51">
            <a:extLst>
              <a:ext uri="{FF2B5EF4-FFF2-40B4-BE49-F238E27FC236}">
                <a16:creationId xmlns:a16="http://schemas.microsoft.com/office/drawing/2014/main" id="{07945809-16EE-BBC9-9BB6-ECDC362433A3}"/>
              </a:ext>
            </a:extLst>
          </p:cNvPr>
          <p:cNvSpPr txBox="1"/>
          <p:nvPr/>
        </p:nvSpPr>
        <p:spPr>
          <a:xfrm>
            <a:off x="1538201" y="3587645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邀请和受邀</a:t>
            </a: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5C61CB4D-4D98-F6AD-12F8-079533E4F533}"/>
              </a:ext>
            </a:extLst>
          </p:cNvPr>
          <p:cNvSpPr txBox="1"/>
          <p:nvPr/>
        </p:nvSpPr>
        <p:spPr>
          <a:xfrm>
            <a:off x="1519105" y="3914113"/>
            <a:ext cx="2151971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口头邀请，口头答复正式请帖，书面答复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B2BB2980-D5B2-78E8-8A15-E6AB401D50BF}"/>
              </a:ext>
            </a:extLst>
          </p:cNvPr>
          <p:cNvSpPr/>
          <p:nvPr/>
        </p:nvSpPr>
        <p:spPr>
          <a:xfrm>
            <a:off x="660400" y="5288916"/>
            <a:ext cx="821399" cy="820363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latin typeface="+mn-ea"/>
            </a:endParaRPr>
          </a:p>
        </p:txBody>
      </p:sp>
      <p:grpSp>
        <p:nvGrpSpPr>
          <p:cNvPr id="56" name="图形 24">
            <a:extLst>
              <a:ext uri="{FF2B5EF4-FFF2-40B4-BE49-F238E27FC236}">
                <a16:creationId xmlns:a16="http://schemas.microsoft.com/office/drawing/2014/main" id="{52A507E4-69A0-1E70-E151-9CDD698D32A3}"/>
              </a:ext>
            </a:extLst>
          </p:cNvPr>
          <p:cNvGrpSpPr/>
          <p:nvPr/>
        </p:nvGrpSpPr>
        <p:grpSpPr>
          <a:xfrm>
            <a:off x="798126" y="5426124"/>
            <a:ext cx="545948" cy="545948"/>
            <a:chOff x="4899348" y="2218484"/>
            <a:chExt cx="1020698" cy="1020698"/>
          </a:xfrm>
          <a:solidFill>
            <a:schemeClr val="accent1"/>
          </a:solidFill>
        </p:grpSpPr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BC104240-6481-D99A-BD83-D1290EEE6434}"/>
                </a:ext>
              </a:extLst>
            </p:cNvPr>
            <p:cNvSpPr/>
            <p:nvPr/>
          </p:nvSpPr>
          <p:spPr>
            <a:xfrm>
              <a:off x="5113365" y="2432501"/>
              <a:ext cx="272970" cy="296331"/>
            </a:xfrm>
            <a:custGeom>
              <a:avLst/>
              <a:gdLst>
                <a:gd name="connsiteX0" fmla="*/ 63431 w 272970"/>
                <a:gd name="connsiteY0" fmla="*/ 272971 h 296331"/>
                <a:gd name="connsiteX1" fmla="*/ 83553 w 272970"/>
                <a:gd name="connsiteY1" fmla="*/ 262916 h 296331"/>
                <a:gd name="connsiteX2" fmla="*/ 112740 w 272970"/>
                <a:gd name="connsiteY2" fmla="*/ 275029 h 296331"/>
                <a:gd name="connsiteX3" fmla="*/ 119829 w 272970"/>
                <a:gd name="connsiteY3" fmla="*/ 296332 h 296331"/>
                <a:gd name="connsiteX4" fmla="*/ 176486 w 272970"/>
                <a:gd name="connsiteY4" fmla="*/ 296332 h 296331"/>
                <a:gd name="connsiteX5" fmla="*/ 183592 w 272970"/>
                <a:gd name="connsiteY5" fmla="*/ 275029 h 296331"/>
                <a:gd name="connsiteX6" fmla="*/ 212778 w 272970"/>
                <a:gd name="connsiteY6" fmla="*/ 262916 h 296331"/>
                <a:gd name="connsiteX7" fmla="*/ 232900 w 272970"/>
                <a:gd name="connsiteY7" fmla="*/ 272971 h 296331"/>
                <a:gd name="connsiteX8" fmla="*/ 272971 w 272970"/>
                <a:gd name="connsiteY8" fmla="*/ 232900 h 296331"/>
                <a:gd name="connsiteX9" fmla="*/ 262916 w 272970"/>
                <a:gd name="connsiteY9" fmla="*/ 212778 h 296331"/>
                <a:gd name="connsiteX10" fmla="*/ 267159 w 272970"/>
                <a:gd name="connsiteY10" fmla="*/ 204605 h 296331"/>
                <a:gd name="connsiteX11" fmla="*/ 237409 w 272970"/>
                <a:gd name="connsiteY11" fmla="*/ 190488 h 296331"/>
                <a:gd name="connsiteX12" fmla="*/ 230400 w 272970"/>
                <a:gd name="connsiteY12" fmla="*/ 202851 h 296331"/>
                <a:gd name="connsiteX13" fmla="*/ 225095 w 272970"/>
                <a:gd name="connsiteY13" fmla="*/ 210809 h 296331"/>
                <a:gd name="connsiteX14" fmla="*/ 232917 w 272970"/>
                <a:gd name="connsiteY14" fmla="*/ 226397 h 296331"/>
                <a:gd name="connsiteX15" fmla="*/ 226412 w 272970"/>
                <a:gd name="connsiteY15" fmla="*/ 232900 h 296331"/>
                <a:gd name="connsiteX16" fmla="*/ 210795 w 272970"/>
                <a:gd name="connsiteY16" fmla="*/ 225095 h 296331"/>
                <a:gd name="connsiteX17" fmla="*/ 202851 w 272970"/>
                <a:gd name="connsiteY17" fmla="*/ 230400 h 296331"/>
                <a:gd name="connsiteX18" fmla="*/ 167643 w 272970"/>
                <a:gd name="connsiteY18" fmla="*/ 244998 h 296331"/>
                <a:gd name="connsiteX19" fmla="*/ 158270 w 272970"/>
                <a:gd name="connsiteY19" fmla="*/ 246879 h 296331"/>
                <a:gd name="connsiteX20" fmla="*/ 152755 w 272970"/>
                <a:gd name="connsiteY20" fmla="*/ 263406 h 296331"/>
                <a:gd name="connsiteX21" fmla="*/ 143560 w 272970"/>
                <a:gd name="connsiteY21" fmla="*/ 263406 h 296331"/>
                <a:gd name="connsiteX22" fmla="*/ 138062 w 272970"/>
                <a:gd name="connsiteY22" fmla="*/ 246879 h 296331"/>
                <a:gd name="connsiteX23" fmla="*/ 128688 w 272970"/>
                <a:gd name="connsiteY23" fmla="*/ 244998 h 296331"/>
                <a:gd name="connsiteX24" fmla="*/ 93480 w 272970"/>
                <a:gd name="connsiteY24" fmla="*/ 230400 h 296331"/>
                <a:gd name="connsiteX25" fmla="*/ 85537 w 272970"/>
                <a:gd name="connsiteY25" fmla="*/ 225095 h 296331"/>
                <a:gd name="connsiteX26" fmla="*/ 69920 w 272970"/>
                <a:gd name="connsiteY26" fmla="*/ 232900 h 296331"/>
                <a:gd name="connsiteX27" fmla="*/ 63415 w 272970"/>
                <a:gd name="connsiteY27" fmla="*/ 226397 h 296331"/>
                <a:gd name="connsiteX28" fmla="*/ 71237 w 272970"/>
                <a:gd name="connsiteY28" fmla="*/ 210809 h 296331"/>
                <a:gd name="connsiteX29" fmla="*/ 65932 w 272970"/>
                <a:gd name="connsiteY29" fmla="*/ 202851 h 296331"/>
                <a:gd name="connsiteX30" fmla="*/ 51333 w 272970"/>
                <a:gd name="connsiteY30" fmla="*/ 167643 h 296331"/>
                <a:gd name="connsiteX31" fmla="*/ 49469 w 272970"/>
                <a:gd name="connsiteY31" fmla="*/ 158270 h 296331"/>
                <a:gd name="connsiteX32" fmla="*/ 32926 w 272970"/>
                <a:gd name="connsiteY32" fmla="*/ 152755 h 296331"/>
                <a:gd name="connsiteX33" fmla="*/ 32926 w 272970"/>
                <a:gd name="connsiteY33" fmla="*/ 143577 h 296331"/>
                <a:gd name="connsiteX34" fmla="*/ 49469 w 272970"/>
                <a:gd name="connsiteY34" fmla="*/ 138062 h 296331"/>
                <a:gd name="connsiteX35" fmla="*/ 51333 w 272970"/>
                <a:gd name="connsiteY35" fmla="*/ 128688 h 296331"/>
                <a:gd name="connsiteX36" fmla="*/ 65932 w 272970"/>
                <a:gd name="connsiteY36" fmla="*/ 93480 h 296331"/>
                <a:gd name="connsiteX37" fmla="*/ 71237 w 272970"/>
                <a:gd name="connsiteY37" fmla="*/ 85523 h 296331"/>
                <a:gd name="connsiteX38" fmla="*/ 63415 w 272970"/>
                <a:gd name="connsiteY38" fmla="*/ 69934 h 296331"/>
                <a:gd name="connsiteX39" fmla="*/ 69920 w 272970"/>
                <a:gd name="connsiteY39" fmla="*/ 63431 h 296331"/>
                <a:gd name="connsiteX40" fmla="*/ 85537 w 272970"/>
                <a:gd name="connsiteY40" fmla="*/ 71237 h 296331"/>
                <a:gd name="connsiteX41" fmla="*/ 93480 w 272970"/>
                <a:gd name="connsiteY41" fmla="*/ 65932 h 296331"/>
                <a:gd name="connsiteX42" fmla="*/ 128688 w 272970"/>
                <a:gd name="connsiteY42" fmla="*/ 51333 h 296331"/>
                <a:gd name="connsiteX43" fmla="*/ 138062 w 272970"/>
                <a:gd name="connsiteY43" fmla="*/ 49452 h 296331"/>
                <a:gd name="connsiteX44" fmla="*/ 143577 w 272970"/>
                <a:gd name="connsiteY44" fmla="*/ 32926 h 296331"/>
                <a:gd name="connsiteX45" fmla="*/ 152771 w 272970"/>
                <a:gd name="connsiteY45" fmla="*/ 32926 h 296331"/>
                <a:gd name="connsiteX46" fmla="*/ 158270 w 272970"/>
                <a:gd name="connsiteY46" fmla="*/ 49452 h 296331"/>
                <a:gd name="connsiteX47" fmla="*/ 167643 w 272970"/>
                <a:gd name="connsiteY47" fmla="*/ 51333 h 296331"/>
                <a:gd name="connsiteX48" fmla="*/ 202851 w 272970"/>
                <a:gd name="connsiteY48" fmla="*/ 65932 h 296331"/>
                <a:gd name="connsiteX49" fmla="*/ 210795 w 272970"/>
                <a:gd name="connsiteY49" fmla="*/ 71237 h 296331"/>
                <a:gd name="connsiteX50" fmla="*/ 226412 w 272970"/>
                <a:gd name="connsiteY50" fmla="*/ 63431 h 296331"/>
                <a:gd name="connsiteX51" fmla="*/ 232917 w 272970"/>
                <a:gd name="connsiteY51" fmla="*/ 69934 h 296331"/>
                <a:gd name="connsiteX52" fmla="*/ 225095 w 272970"/>
                <a:gd name="connsiteY52" fmla="*/ 85523 h 296331"/>
                <a:gd name="connsiteX53" fmla="*/ 230400 w 272970"/>
                <a:gd name="connsiteY53" fmla="*/ 93480 h 296331"/>
                <a:gd name="connsiteX54" fmla="*/ 237409 w 272970"/>
                <a:gd name="connsiteY54" fmla="*/ 105844 h 296331"/>
                <a:gd name="connsiteX55" fmla="*/ 267159 w 272970"/>
                <a:gd name="connsiteY55" fmla="*/ 91727 h 296331"/>
                <a:gd name="connsiteX56" fmla="*/ 262916 w 272970"/>
                <a:gd name="connsiteY56" fmla="*/ 83553 h 296331"/>
                <a:gd name="connsiteX57" fmla="*/ 272971 w 272970"/>
                <a:gd name="connsiteY57" fmla="*/ 63431 h 296331"/>
                <a:gd name="connsiteX58" fmla="*/ 232900 w 272970"/>
                <a:gd name="connsiteY58" fmla="*/ 23361 h 296331"/>
                <a:gd name="connsiteX59" fmla="*/ 212778 w 272970"/>
                <a:gd name="connsiteY59" fmla="*/ 33416 h 296331"/>
                <a:gd name="connsiteX60" fmla="*/ 183592 w 272970"/>
                <a:gd name="connsiteY60" fmla="*/ 21303 h 296331"/>
                <a:gd name="connsiteX61" fmla="*/ 176503 w 272970"/>
                <a:gd name="connsiteY61" fmla="*/ 0 h 296331"/>
                <a:gd name="connsiteX62" fmla="*/ 119846 w 272970"/>
                <a:gd name="connsiteY62" fmla="*/ 0 h 296331"/>
                <a:gd name="connsiteX63" fmla="*/ 112740 w 272970"/>
                <a:gd name="connsiteY63" fmla="*/ 21303 h 296331"/>
                <a:gd name="connsiteX64" fmla="*/ 83553 w 272970"/>
                <a:gd name="connsiteY64" fmla="*/ 33416 h 296331"/>
                <a:gd name="connsiteX65" fmla="*/ 63431 w 272970"/>
                <a:gd name="connsiteY65" fmla="*/ 23361 h 296331"/>
                <a:gd name="connsiteX66" fmla="*/ 23361 w 272970"/>
                <a:gd name="connsiteY66" fmla="*/ 63431 h 296331"/>
                <a:gd name="connsiteX67" fmla="*/ 33416 w 272970"/>
                <a:gd name="connsiteY67" fmla="*/ 83537 h 296331"/>
                <a:gd name="connsiteX68" fmla="*/ 21317 w 272970"/>
                <a:gd name="connsiteY68" fmla="*/ 112723 h 296331"/>
                <a:gd name="connsiteX69" fmla="*/ 0 w 272970"/>
                <a:gd name="connsiteY69" fmla="*/ 119829 h 296331"/>
                <a:gd name="connsiteX70" fmla="*/ 0 w 272970"/>
                <a:gd name="connsiteY70" fmla="*/ 176503 h 296331"/>
                <a:gd name="connsiteX71" fmla="*/ 21317 w 272970"/>
                <a:gd name="connsiteY71" fmla="*/ 183592 h 296331"/>
                <a:gd name="connsiteX72" fmla="*/ 33416 w 272970"/>
                <a:gd name="connsiteY72" fmla="*/ 212778 h 296331"/>
                <a:gd name="connsiteX73" fmla="*/ 23361 w 272970"/>
                <a:gd name="connsiteY73" fmla="*/ 232884 h 29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72970" h="296331">
                  <a:moveTo>
                    <a:pt x="63431" y="272971"/>
                  </a:moveTo>
                  <a:lnTo>
                    <a:pt x="83553" y="262916"/>
                  </a:lnTo>
                  <a:cubicBezTo>
                    <a:pt x="92805" y="268133"/>
                    <a:pt x="102547" y="272185"/>
                    <a:pt x="112740" y="275029"/>
                  </a:cubicBezTo>
                  <a:lnTo>
                    <a:pt x="119829" y="296332"/>
                  </a:lnTo>
                  <a:lnTo>
                    <a:pt x="176486" y="296332"/>
                  </a:lnTo>
                  <a:lnTo>
                    <a:pt x="183592" y="275029"/>
                  </a:lnTo>
                  <a:cubicBezTo>
                    <a:pt x="193784" y="272199"/>
                    <a:pt x="203543" y="268149"/>
                    <a:pt x="212778" y="262916"/>
                  </a:cubicBezTo>
                  <a:lnTo>
                    <a:pt x="232900" y="272971"/>
                  </a:lnTo>
                  <a:lnTo>
                    <a:pt x="272971" y="232900"/>
                  </a:lnTo>
                  <a:lnTo>
                    <a:pt x="262916" y="212778"/>
                  </a:lnTo>
                  <a:cubicBezTo>
                    <a:pt x="264443" y="210087"/>
                    <a:pt x="265857" y="207354"/>
                    <a:pt x="267159" y="204605"/>
                  </a:cubicBezTo>
                  <a:lnTo>
                    <a:pt x="237409" y="190488"/>
                  </a:lnTo>
                  <a:cubicBezTo>
                    <a:pt x="235401" y="194708"/>
                    <a:pt x="233044" y="198874"/>
                    <a:pt x="230400" y="202851"/>
                  </a:cubicBezTo>
                  <a:lnTo>
                    <a:pt x="225095" y="210809"/>
                  </a:lnTo>
                  <a:lnTo>
                    <a:pt x="232917" y="226397"/>
                  </a:lnTo>
                  <a:lnTo>
                    <a:pt x="226412" y="232900"/>
                  </a:lnTo>
                  <a:lnTo>
                    <a:pt x="210795" y="225095"/>
                  </a:lnTo>
                  <a:lnTo>
                    <a:pt x="202851" y="230400"/>
                  </a:lnTo>
                  <a:cubicBezTo>
                    <a:pt x="192105" y="237578"/>
                    <a:pt x="180256" y="242482"/>
                    <a:pt x="167643" y="244998"/>
                  </a:cubicBezTo>
                  <a:lnTo>
                    <a:pt x="158270" y="246879"/>
                  </a:lnTo>
                  <a:lnTo>
                    <a:pt x="152755" y="263406"/>
                  </a:lnTo>
                  <a:lnTo>
                    <a:pt x="143560" y="263406"/>
                  </a:lnTo>
                  <a:lnTo>
                    <a:pt x="138062" y="246879"/>
                  </a:lnTo>
                  <a:lnTo>
                    <a:pt x="128688" y="244998"/>
                  </a:lnTo>
                  <a:cubicBezTo>
                    <a:pt x="116076" y="242482"/>
                    <a:pt x="104243" y="237561"/>
                    <a:pt x="93480" y="230400"/>
                  </a:cubicBezTo>
                  <a:lnTo>
                    <a:pt x="85537" y="225095"/>
                  </a:lnTo>
                  <a:lnTo>
                    <a:pt x="69920" y="232900"/>
                  </a:lnTo>
                  <a:lnTo>
                    <a:pt x="63415" y="226397"/>
                  </a:lnTo>
                  <a:lnTo>
                    <a:pt x="71237" y="210809"/>
                  </a:lnTo>
                  <a:lnTo>
                    <a:pt x="65932" y="202851"/>
                  </a:lnTo>
                  <a:cubicBezTo>
                    <a:pt x="58754" y="192105"/>
                    <a:pt x="53867" y="180256"/>
                    <a:pt x="51333" y="167643"/>
                  </a:cubicBezTo>
                  <a:lnTo>
                    <a:pt x="49469" y="158270"/>
                  </a:lnTo>
                  <a:lnTo>
                    <a:pt x="32926" y="152755"/>
                  </a:lnTo>
                  <a:lnTo>
                    <a:pt x="32926" y="143577"/>
                  </a:lnTo>
                  <a:lnTo>
                    <a:pt x="49469" y="138062"/>
                  </a:lnTo>
                  <a:lnTo>
                    <a:pt x="51333" y="128688"/>
                  </a:lnTo>
                  <a:cubicBezTo>
                    <a:pt x="53850" y="116076"/>
                    <a:pt x="58754" y="104243"/>
                    <a:pt x="65932" y="93480"/>
                  </a:cubicBezTo>
                  <a:lnTo>
                    <a:pt x="71237" y="85523"/>
                  </a:lnTo>
                  <a:lnTo>
                    <a:pt x="63415" y="69934"/>
                  </a:lnTo>
                  <a:lnTo>
                    <a:pt x="69920" y="63431"/>
                  </a:lnTo>
                  <a:lnTo>
                    <a:pt x="85537" y="71237"/>
                  </a:lnTo>
                  <a:lnTo>
                    <a:pt x="93480" y="65932"/>
                  </a:lnTo>
                  <a:cubicBezTo>
                    <a:pt x="104226" y="58754"/>
                    <a:pt x="116076" y="53850"/>
                    <a:pt x="128688" y="51333"/>
                  </a:cubicBezTo>
                  <a:lnTo>
                    <a:pt x="138062" y="49452"/>
                  </a:lnTo>
                  <a:lnTo>
                    <a:pt x="143577" y="32926"/>
                  </a:lnTo>
                  <a:lnTo>
                    <a:pt x="152771" y="32926"/>
                  </a:lnTo>
                  <a:lnTo>
                    <a:pt x="158270" y="49452"/>
                  </a:lnTo>
                  <a:lnTo>
                    <a:pt x="167643" y="51333"/>
                  </a:lnTo>
                  <a:cubicBezTo>
                    <a:pt x="180256" y="53850"/>
                    <a:pt x="192089" y="58770"/>
                    <a:pt x="202851" y="65932"/>
                  </a:cubicBezTo>
                  <a:lnTo>
                    <a:pt x="210795" y="71237"/>
                  </a:lnTo>
                  <a:lnTo>
                    <a:pt x="226412" y="63431"/>
                  </a:lnTo>
                  <a:lnTo>
                    <a:pt x="232917" y="69934"/>
                  </a:lnTo>
                  <a:lnTo>
                    <a:pt x="225095" y="85523"/>
                  </a:lnTo>
                  <a:lnTo>
                    <a:pt x="230400" y="93480"/>
                  </a:lnTo>
                  <a:cubicBezTo>
                    <a:pt x="233044" y="97458"/>
                    <a:pt x="235401" y="101623"/>
                    <a:pt x="237409" y="105844"/>
                  </a:cubicBezTo>
                  <a:lnTo>
                    <a:pt x="267159" y="91727"/>
                  </a:lnTo>
                  <a:cubicBezTo>
                    <a:pt x="265857" y="88978"/>
                    <a:pt x="264443" y="86245"/>
                    <a:pt x="262916" y="83553"/>
                  </a:cubicBezTo>
                  <a:lnTo>
                    <a:pt x="272971" y="63431"/>
                  </a:lnTo>
                  <a:lnTo>
                    <a:pt x="232900" y="23361"/>
                  </a:lnTo>
                  <a:lnTo>
                    <a:pt x="212778" y="33416"/>
                  </a:lnTo>
                  <a:cubicBezTo>
                    <a:pt x="203526" y="28199"/>
                    <a:pt x="193784" y="24147"/>
                    <a:pt x="183592" y="21303"/>
                  </a:cubicBezTo>
                  <a:lnTo>
                    <a:pt x="176503" y="0"/>
                  </a:lnTo>
                  <a:lnTo>
                    <a:pt x="119846" y="0"/>
                  </a:lnTo>
                  <a:lnTo>
                    <a:pt x="112740" y="21303"/>
                  </a:lnTo>
                  <a:cubicBezTo>
                    <a:pt x="102547" y="24133"/>
                    <a:pt x="92789" y="28182"/>
                    <a:pt x="83553" y="33416"/>
                  </a:cubicBezTo>
                  <a:lnTo>
                    <a:pt x="63431" y="23361"/>
                  </a:lnTo>
                  <a:lnTo>
                    <a:pt x="23361" y="63431"/>
                  </a:lnTo>
                  <a:lnTo>
                    <a:pt x="33416" y="83537"/>
                  </a:lnTo>
                  <a:cubicBezTo>
                    <a:pt x="28199" y="92764"/>
                    <a:pt x="24147" y="102531"/>
                    <a:pt x="21317" y="112723"/>
                  </a:cubicBezTo>
                  <a:lnTo>
                    <a:pt x="0" y="119829"/>
                  </a:lnTo>
                  <a:lnTo>
                    <a:pt x="0" y="176503"/>
                  </a:lnTo>
                  <a:lnTo>
                    <a:pt x="21317" y="183592"/>
                  </a:lnTo>
                  <a:cubicBezTo>
                    <a:pt x="24147" y="193784"/>
                    <a:pt x="28199" y="203543"/>
                    <a:pt x="33416" y="212778"/>
                  </a:cubicBezTo>
                  <a:lnTo>
                    <a:pt x="23361" y="232884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0494F7F9-98B3-B029-7245-1E22E3994EBF}"/>
                </a:ext>
              </a:extLst>
            </p:cNvPr>
            <p:cNvSpPr/>
            <p:nvPr/>
          </p:nvSpPr>
          <p:spPr>
            <a:xfrm>
              <a:off x="5018197" y="2218484"/>
              <a:ext cx="895561" cy="592663"/>
            </a:xfrm>
            <a:custGeom>
              <a:avLst/>
              <a:gdLst>
                <a:gd name="connsiteX0" fmla="*/ 243334 w 895561"/>
                <a:gd name="connsiteY0" fmla="*/ 32926 h 592663"/>
                <a:gd name="connsiteX1" fmla="*/ 571756 w 895561"/>
                <a:gd name="connsiteY1" fmla="*/ 345720 h 592663"/>
                <a:gd name="connsiteX2" fmla="*/ 538830 w 895561"/>
                <a:gd name="connsiteY2" fmla="*/ 345720 h 592663"/>
                <a:gd name="connsiteX3" fmla="*/ 243334 w 895561"/>
                <a:gd name="connsiteY3" fmla="*/ 65851 h 592663"/>
                <a:gd name="connsiteX4" fmla="*/ 46704 w 895561"/>
                <a:gd name="connsiteY4" fmla="*/ 140891 h 592663"/>
                <a:gd name="connsiteX5" fmla="*/ 68560 w 895561"/>
                <a:gd name="connsiteY5" fmla="*/ 165505 h 592663"/>
                <a:gd name="connsiteX6" fmla="*/ 243334 w 895561"/>
                <a:gd name="connsiteY6" fmla="*/ 98777 h 592663"/>
                <a:gd name="connsiteX7" fmla="*/ 505904 w 895561"/>
                <a:gd name="connsiteY7" fmla="*/ 345720 h 592663"/>
                <a:gd name="connsiteX8" fmla="*/ 472978 w 895561"/>
                <a:gd name="connsiteY8" fmla="*/ 345720 h 592663"/>
                <a:gd name="connsiteX9" fmla="*/ 243334 w 895561"/>
                <a:gd name="connsiteY9" fmla="*/ 131703 h 592663"/>
                <a:gd name="connsiteX10" fmla="*/ 12854 w 895561"/>
                <a:gd name="connsiteY10" fmla="*/ 362183 h 592663"/>
                <a:gd name="connsiteX11" fmla="*/ 243334 w 895561"/>
                <a:gd name="connsiteY11" fmla="*/ 592663 h 592663"/>
                <a:gd name="connsiteX12" fmla="*/ 467408 w 895561"/>
                <a:gd name="connsiteY12" fmla="*/ 415358 h 592663"/>
                <a:gd name="connsiteX13" fmla="*/ 435390 w 895561"/>
                <a:gd name="connsiteY13" fmla="*/ 407769 h 592663"/>
                <a:gd name="connsiteX14" fmla="*/ 243334 w 895561"/>
                <a:gd name="connsiteY14" fmla="*/ 559738 h 592663"/>
                <a:gd name="connsiteX15" fmla="*/ 45779 w 895561"/>
                <a:gd name="connsiteY15" fmla="*/ 362183 h 592663"/>
                <a:gd name="connsiteX16" fmla="*/ 243334 w 895561"/>
                <a:gd name="connsiteY16" fmla="*/ 164629 h 592663"/>
                <a:gd name="connsiteX17" fmla="*/ 440053 w 895561"/>
                <a:gd name="connsiteY17" fmla="*/ 345720 h 592663"/>
                <a:gd name="connsiteX18" fmla="*/ 233689 w 895561"/>
                <a:gd name="connsiteY18" fmla="*/ 345720 h 592663"/>
                <a:gd name="connsiteX19" fmla="*/ 254973 w 895561"/>
                <a:gd name="connsiteY19" fmla="*/ 324434 h 592663"/>
                <a:gd name="connsiteX20" fmla="*/ 231695 w 895561"/>
                <a:gd name="connsiteY20" fmla="*/ 301155 h 592663"/>
                <a:gd name="connsiteX21" fmla="*/ 170667 w 895561"/>
                <a:gd name="connsiteY21" fmla="*/ 362183 h 592663"/>
                <a:gd name="connsiteX22" fmla="*/ 231695 w 895561"/>
                <a:gd name="connsiteY22" fmla="*/ 423211 h 592663"/>
                <a:gd name="connsiteX23" fmla="*/ 254973 w 895561"/>
                <a:gd name="connsiteY23" fmla="*/ 399933 h 592663"/>
                <a:gd name="connsiteX24" fmla="*/ 233689 w 895561"/>
                <a:gd name="connsiteY24" fmla="*/ 378646 h 592663"/>
                <a:gd name="connsiteX25" fmla="*/ 697479 w 895561"/>
                <a:gd name="connsiteY25" fmla="*/ 378646 h 592663"/>
                <a:gd name="connsiteX26" fmla="*/ 763330 w 895561"/>
                <a:gd name="connsiteY26" fmla="*/ 444498 h 592663"/>
                <a:gd name="connsiteX27" fmla="*/ 895562 w 895561"/>
                <a:gd name="connsiteY27" fmla="*/ 444498 h 592663"/>
                <a:gd name="connsiteX28" fmla="*/ 854405 w 895561"/>
                <a:gd name="connsiteY28" fmla="*/ 362183 h 592663"/>
                <a:gd name="connsiteX29" fmla="*/ 895562 w 895561"/>
                <a:gd name="connsiteY29" fmla="*/ 279869 h 592663"/>
                <a:gd name="connsiteX30" fmla="*/ 763330 w 895561"/>
                <a:gd name="connsiteY30" fmla="*/ 279869 h 592663"/>
                <a:gd name="connsiteX31" fmla="*/ 697479 w 895561"/>
                <a:gd name="connsiteY31" fmla="*/ 345720 h 592663"/>
                <a:gd name="connsiteX32" fmla="*/ 605107 w 895561"/>
                <a:gd name="connsiteY32" fmla="*/ 345720 h 592663"/>
                <a:gd name="connsiteX33" fmla="*/ 243334 w 895561"/>
                <a:gd name="connsiteY33" fmla="*/ 0 h 592663"/>
                <a:gd name="connsiteX34" fmla="*/ 0 w 895561"/>
                <a:gd name="connsiteY34" fmla="*/ 94460 h 592663"/>
                <a:gd name="connsiteX35" fmla="*/ 22154 w 895561"/>
                <a:gd name="connsiteY35" fmla="*/ 118809 h 592663"/>
                <a:gd name="connsiteX36" fmla="*/ 243334 w 895561"/>
                <a:gd name="connsiteY36" fmla="*/ 32926 h 592663"/>
                <a:gd name="connsiteX37" fmla="*/ 776963 w 895561"/>
                <a:gd name="connsiteY37" fmla="*/ 411572 h 592663"/>
                <a:gd name="connsiteX38" fmla="*/ 744038 w 895561"/>
                <a:gd name="connsiteY38" fmla="*/ 378646 h 592663"/>
                <a:gd name="connsiteX39" fmla="*/ 825821 w 895561"/>
                <a:gd name="connsiteY39" fmla="*/ 378646 h 592663"/>
                <a:gd name="connsiteX40" fmla="*/ 842284 w 895561"/>
                <a:gd name="connsiteY40" fmla="*/ 411572 h 592663"/>
                <a:gd name="connsiteX41" fmla="*/ 776963 w 895561"/>
                <a:gd name="connsiteY41" fmla="*/ 312795 h 592663"/>
                <a:gd name="connsiteX42" fmla="*/ 842284 w 895561"/>
                <a:gd name="connsiteY42" fmla="*/ 312795 h 592663"/>
                <a:gd name="connsiteX43" fmla="*/ 825821 w 895561"/>
                <a:gd name="connsiteY43" fmla="*/ 345720 h 592663"/>
                <a:gd name="connsiteX44" fmla="*/ 744038 w 895561"/>
                <a:gd name="connsiteY44" fmla="*/ 345720 h 592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95561" h="592663">
                  <a:moveTo>
                    <a:pt x="243334" y="32926"/>
                  </a:moveTo>
                  <a:cubicBezTo>
                    <a:pt x="419336" y="32926"/>
                    <a:pt x="563090" y="171839"/>
                    <a:pt x="571756" y="345720"/>
                  </a:cubicBezTo>
                  <a:lnTo>
                    <a:pt x="538830" y="345720"/>
                  </a:lnTo>
                  <a:cubicBezTo>
                    <a:pt x="530212" y="189998"/>
                    <a:pt x="401161" y="65851"/>
                    <a:pt x="243334" y="65851"/>
                  </a:cubicBezTo>
                  <a:cubicBezTo>
                    <a:pt x="170963" y="65851"/>
                    <a:pt x="101109" y="92507"/>
                    <a:pt x="46704" y="140891"/>
                  </a:cubicBezTo>
                  <a:lnTo>
                    <a:pt x="68560" y="165505"/>
                  </a:lnTo>
                  <a:cubicBezTo>
                    <a:pt x="116969" y="122467"/>
                    <a:pt x="179034" y="98777"/>
                    <a:pt x="243334" y="98777"/>
                  </a:cubicBezTo>
                  <a:cubicBezTo>
                    <a:pt x="383019" y="98777"/>
                    <a:pt x="497344" y="208157"/>
                    <a:pt x="505904" y="345720"/>
                  </a:cubicBezTo>
                  <a:lnTo>
                    <a:pt x="472978" y="345720"/>
                  </a:lnTo>
                  <a:cubicBezTo>
                    <a:pt x="464482" y="226317"/>
                    <a:pt x="364861" y="131703"/>
                    <a:pt x="243334" y="131703"/>
                  </a:cubicBezTo>
                  <a:cubicBezTo>
                    <a:pt x="116236" y="131703"/>
                    <a:pt x="12854" y="235086"/>
                    <a:pt x="12854" y="362183"/>
                  </a:cubicBezTo>
                  <a:cubicBezTo>
                    <a:pt x="12854" y="489281"/>
                    <a:pt x="116236" y="592663"/>
                    <a:pt x="243334" y="592663"/>
                  </a:cubicBezTo>
                  <a:cubicBezTo>
                    <a:pt x="350575" y="592663"/>
                    <a:pt x="442714" y="519745"/>
                    <a:pt x="467408" y="415358"/>
                  </a:cubicBezTo>
                  <a:lnTo>
                    <a:pt x="435390" y="407769"/>
                  </a:lnTo>
                  <a:cubicBezTo>
                    <a:pt x="414200" y="497263"/>
                    <a:pt x="335230" y="559738"/>
                    <a:pt x="243334" y="559738"/>
                  </a:cubicBezTo>
                  <a:cubicBezTo>
                    <a:pt x="134397" y="559738"/>
                    <a:pt x="45779" y="471122"/>
                    <a:pt x="45779" y="362183"/>
                  </a:cubicBezTo>
                  <a:cubicBezTo>
                    <a:pt x="45779" y="253246"/>
                    <a:pt x="134397" y="164629"/>
                    <a:pt x="243334" y="164629"/>
                  </a:cubicBezTo>
                  <a:cubicBezTo>
                    <a:pt x="346717" y="164629"/>
                    <a:pt x="431636" y="244492"/>
                    <a:pt x="440053" y="345720"/>
                  </a:cubicBezTo>
                  <a:lnTo>
                    <a:pt x="233689" y="345720"/>
                  </a:lnTo>
                  <a:lnTo>
                    <a:pt x="254973" y="324434"/>
                  </a:lnTo>
                  <a:lnTo>
                    <a:pt x="231695" y="301155"/>
                  </a:lnTo>
                  <a:lnTo>
                    <a:pt x="170667" y="362183"/>
                  </a:lnTo>
                  <a:lnTo>
                    <a:pt x="231695" y="423211"/>
                  </a:lnTo>
                  <a:lnTo>
                    <a:pt x="254973" y="399933"/>
                  </a:lnTo>
                  <a:lnTo>
                    <a:pt x="233689" y="378646"/>
                  </a:lnTo>
                  <a:lnTo>
                    <a:pt x="697479" y="378646"/>
                  </a:lnTo>
                  <a:lnTo>
                    <a:pt x="763330" y="444498"/>
                  </a:lnTo>
                  <a:lnTo>
                    <a:pt x="895562" y="444498"/>
                  </a:lnTo>
                  <a:lnTo>
                    <a:pt x="854405" y="362183"/>
                  </a:lnTo>
                  <a:lnTo>
                    <a:pt x="895562" y="279869"/>
                  </a:lnTo>
                  <a:lnTo>
                    <a:pt x="763330" y="279869"/>
                  </a:lnTo>
                  <a:lnTo>
                    <a:pt x="697479" y="345720"/>
                  </a:lnTo>
                  <a:lnTo>
                    <a:pt x="605107" y="345720"/>
                  </a:lnTo>
                  <a:cubicBezTo>
                    <a:pt x="596466" y="153632"/>
                    <a:pt x="437528" y="0"/>
                    <a:pt x="243334" y="0"/>
                  </a:cubicBezTo>
                  <a:cubicBezTo>
                    <a:pt x="153383" y="0"/>
                    <a:pt x="66969" y="33553"/>
                    <a:pt x="0" y="94460"/>
                  </a:cubicBezTo>
                  <a:lnTo>
                    <a:pt x="22154" y="118809"/>
                  </a:lnTo>
                  <a:cubicBezTo>
                    <a:pt x="83054" y="63432"/>
                    <a:pt x="161598" y="32926"/>
                    <a:pt x="243334" y="32926"/>
                  </a:cubicBezTo>
                  <a:close/>
                  <a:moveTo>
                    <a:pt x="776963" y="411572"/>
                  </a:moveTo>
                  <a:lnTo>
                    <a:pt x="744038" y="378646"/>
                  </a:lnTo>
                  <a:lnTo>
                    <a:pt x="825821" y="378646"/>
                  </a:lnTo>
                  <a:lnTo>
                    <a:pt x="842284" y="411572"/>
                  </a:lnTo>
                  <a:close/>
                  <a:moveTo>
                    <a:pt x="776963" y="312795"/>
                  </a:moveTo>
                  <a:lnTo>
                    <a:pt x="842284" y="312795"/>
                  </a:lnTo>
                  <a:lnTo>
                    <a:pt x="825821" y="345720"/>
                  </a:lnTo>
                  <a:lnTo>
                    <a:pt x="744038" y="345720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32F2BD25-A117-FC3E-D59F-478CF7434628}"/>
                </a:ext>
              </a:extLst>
            </p:cNvPr>
            <p:cNvSpPr/>
            <p:nvPr/>
          </p:nvSpPr>
          <p:spPr>
            <a:xfrm>
              <a:off x="4965199" y="2384021"/>
              <a:ext cx="587792" cy="492977"/>
            </a:xfrm>
            <a:custGeom>
              <a:avLst/>
              <a:gdLst>
                <a:gd name="connsiteX0" fmla="*/ 296332 w 587792"/>
                <a:gd name="connsiteY0" fmla="*/ 460052 h 492977"/>
                <a:gd name="connsiteX1" fmla="*/ 32926 w 587792"/>
                <a:gd name="connsiteY1" fmla="*/ 196646 h 492977"/>
                <a:gd name="connsiteX2" fmla="*/ 99653 w 587792"/>
                <a:gd name="connsiteY2" fmla="*/ 21873 h 492977"/>
                <a:gd name="connsiteX3" fmla="*/ 75056 w 587792"/>
                <a:gd name="connsiteY3" fmla="*/ 0 h 492977"/>
                <a:gd name="connsiteX4" fmla="*/ 0 w 587792"/>
                <a:gd name="connsiteY4" fmla="*/ 196646 h 492977"/>
                <a:gd name="connsiteX5" fmla="*/ 296332 w 587792"/>
                <a:gd name="connsiteY5" fmla="*/ 492978 h 492977"/>
                <a:gd name="connsiteX6" fmla="*/ 587792 w 587792"/>
                <a:gd name="connsiteY6" fmla="*/ 248928 h 492977"/>
                <a:gd name="connsiteX7" fmla="*/ 555373 w 587792"/>
                <a:gd name="connsiteY7" fmla="*/ 243141 h 492977"/>
                <a:gd name="connsiteX8" fmla="*/ 296332 w 587792"/>
                <a:gd name="connsiteY8" fmla="*/ 460052 h 492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7792" h="492977">
                  <a:moveTo>
                    <a:pt x="296332" y="460052"/>
                  </a:moveTo>
                  <a:cubicBezTo>
                    <a:pt x="151100" y="460052"/>
                    <a:pt x="32926" y="341877"/>
                    <a:pt x="32926" y="196646"/>
                  </a:cubicBezTo>
                  <a:cubicBezTo>
                    <a:pt x="32926" y="132346"/>
                    <a:pt x="56615" y="70281"/>
                    <a:pt x="99653" y="21873"/>
                  </a:cubicBezTo>
                  <a:lnTo>
                    <a:pt x="75056" y="0"/>
                  </a:lnTo>
                  <a:cubicBezTo>
                    <a:pt x="26656" y="54421"/>
                    <a:pt x="0" y="124275"/>
                    <a:pt x="0" y="196646"/>
                  </a:cubicBezTo>
                  <a:cubicBezTo>
                    <a:pt x="0" y="360036"/>
                    <a:pt x="132941" y="492978"/>
                    <a:pt x="296332" y="492978"/>
                  </a:cubicBezTo>
                  <a:cubicBezTo>
                    <a:pt x="440003" y="492978"/>
                    <a:pt x="562567" y="390350"/>
                    <a:pt x="587792" y="248928"/>
                  </a:cubicBezTo>
                  <a:lnTo>
                    <a:pt x="555373" y="243141"/>
                  </a:lnTo>
                  <a:cubicBezTo>
                    <a:pt x="532969" y="368831"/>
                    <a:pt x="424016" y="460052"/>
                    <a:pt x="296332" y="460052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69ACD111-2FBC-364F-17A7-4D733D3DBC16}"/>
                </a:ext>
              </a:extLst>
            </p:cNvPr>
            <p:cNvSpPr/>
            <p:nvPr/>
          </p:nvSpPr>
          <p:spPr>
            <a:xfrm>
              <a:off x="4899348" y="2337309"/>
              <a:ext cx="724366" cy="901872"/>
            </a:xfrm>
            <a:custGeom>
              <a:avLst/>
              <a:gdLst>
                <a:gd name="connsiteX0" fmla="*/ 674978 w 724366"/>
                <a:gd name="connsiteY0" fmla="*/ 858016 h 901872"/>
                <a:gd name="connsiteX1" fmla="*/ 671537 w 724366"/>
                <a:gd name="connsiteY1" fmla="*/ 840989 h 901872"/>
                <a:gd name="connsiteX2" fmla="*/ 549955 w 724366"/>
                <a:gd name="connsiteY2" fmla="*/ 552253 h 901872"/>
                <a:gd name="connsiteX3" fmla="*/ 720284 w 724366"/>
                <a:gd name="connsiteY3" fmla="*/ 295086 h 901872"/>
                <a:gd name="connsiteX4" fmla="*/ 687687 w 724366"/>
                <a:gd name="connsiteY4" fmla="*/ 290407 h 901872"/>
                <a:gd name="connsiteX5" fmla="*/ 362183 w 724366"/>
                <a:gd name="connsiteY5" fmla="*/ 572615 h 901872"/>
                <a:gd name="connsiteX6" fmla="*/ 32926 w 724366"/>
                <a:gd name="connsiteY6" fmla="*/ 243358 h 901872"/>
                <a:gd name="connsiteX7" fmla="*/ 118825 w 724366"/>
                <a:gd name="connsiteY7" fmla="*/ 22162 h 901872"/>
                <a:gd name="connsiteX8" fmla="*/ 94460 w 724366"/>
                <a:gd name="connsiteY8" fmla="*/ 0 h 901872"/>
                <a:gd name="connsiteX9" fmla="*/ 0 w 724366"/>
                <a:gd name="connsiteY9" fmla="*/ 243358 h 901872"/>
                <a:gd name="connsiteX10" fmla="*/ 174162 w 724366"/>
                <a:gd name="connsiteY10" fmla="*/ 552808 h 901872"/>
                <a:gd name="connsiteX11" fmla="*/ 52861 w 724366"/>
                <a:gd name="connsiteY11" fmla="*/ 840942 h 901872"/>
                <a:gd name="connsiteX12" fmla="*/ 49389 w 724366"/>
                <a:gd name="connsiteY12" fmla="*/ 858016 h 901872"/>
                <a:gd name="connsiteX13" fmla="*/ 50940 w 724366"/>
                <a:gd name="connsiteY13" fmla="*/ 868947 h 901872"/>
                <a:gd name="connsiteX14" fmla="*/ 0 w 724366"/>
                <a:gd name="connsiteY14" fmla="*/ 868947 h 901872"/>
                <a:gd name="connsiteX15" fmla="*/ 0 w 724366"/>
                <a:gd name="connsiteY15" fmla="*/ 901873 h 901872"/>
                <a:gd name="connsiteX16" fmla="*/ 724366 w 724366"/>
                <a:gd name="connsiteY16" fmla="*/ 901873 h 901872"/>
                <a:gd name="connsiteX17" fmla="*/ 724366 w 724366"/>
                <a:gd name="connsiteY17" fmla="*/ 868947 h 901872"/>
                <a:gd name="connsiteX18" fmla="*/ 673426 w 724366"/>
                <a:gd name="connsiteY18" fmla="*/ 868947 h 901872"/>
                <a:gd name="connsiteX19" fmla="*/ 674978 w 724366"/>
                <a:gd name="connsiteY19" fmla="*/ 858016 h 901872"/>
                <a:gd name="connsiteX20" fmla="*/ 466724 w 724366"/>
                <a:gd name="connsiteY20" fmla="*/ 589640 h 901872"/>
                <a:gd name="connsiteX21" fmla="*/ 584335 w 724366"/>
                <a:gd name="connsiteY21" fmla="*/ 868947 h 901872"/>
                <a:gd name="connsiteX22" fmla="*/ 411572 w 724366"/>
                <a:gd name="connsiteY22" fmla="*/ 868947 h 901872"/>
                <a:gd name="connsiteX23" fmla="*/ 411572 w 724366"/>
                <a:gd name="connsiteY23" fmla="*/ 601738 h 901872"/>
                <a:gd name="connsiteX24" fmla="*/ 466724 w 724366"/>
                <a:gd name="connsiteY24" fmla="*/ 589640 h 901872"/>
                <a:gd name="connsiteX25" fmla="*/ 378646 w 724366"/>
                <a:gd name="connsiteY25" fmla="*/ 604786 h 901872"/>
                <a:gd name="connsiteX26" fmla="*/ 378646 w 724366"/>
                <a:gd name="connsiteY26" fmla="*/ 868947 h 901872"/>
                <a:gd name="connsiteX27" fmla="*/ 345720 w 724366"/>
                <a:gd name="connsiteY27" fmla="*/ 868947 h 901872"/>
                <a:gd name="connsiteX28" fmla="*/ 345720 w 724366"/>
                <a:gd name="connsiteY28" fmla="*/ 605132 h 901872"/>
                <a:gd name="connsiteX29" fmla="*/ 362183 w 724366"/>
                <a:gd name="connsiteY29" fmla="*/ 605541 h 901872"/>
                <a:gd name="connsiteX30" fmla="*/ 378646 w 724366"/>
                <a:gd name="connsiteY30" fmla="*/ 604786 h 901872"/>
                <a:gd name="connsiteX31" fmla="*/ 312795 w 724366"/>
                <a:gd name="connsiteY31" fmla="*/ 868947 h 901872"/>
                <a:gd name="connsiteX32" fmla="*/ 140031 w 724366"/>
                <a:gd name="connsiteY32" fmla="*/ 868947 h 901872"/>
                <a:gd name="connsiteX33" fmla="*/ 257465 w 724366"/>
                <a:gd name="connsiteY33" fmla="*/ 590052 h 901872"/>
                <a:gd name="connsiteX34" fmla="*/ 312795 w 724366"/>
                <a:gd name="connsiteY34" fmla="*/ 602084 h 901872"/>
                <a:gd name="connsiteX35" fmla="*/ 93247 w 724366"/>
                <a:gd name="connsiteY35" fmla="*/ 868947 h 901872"/>
                <a:gd name="connsiteX36" fmla="*/ 82314 w 724366"/>
                <a:gd name="connsiteY36" fmla="*/ 858016 h 901872"/>
                <a:gd name="connsiteX37" fmla="*/ 83191 w 724366"/>
                <a:gd name="connsiteY37" fmla="*/ 853787 h 901872"/>
                <a:gd name="connsiteX38" fmla="*/ 203222 w 724366"/>
                <a:gd name="connsiteY38" fmla="*/ 568701 h 901872"/>
                <a:gd name="connsiteX39" fmla="*/ 226381 w 724366"/>
                <a:gd name="connsiteY39" fmla="*/ 579021 h 901872"/>
                <a:gd name="connsiteX40" fmla="*/ 107121 w 724366"/>
                <a:gd name="connsiteY40" fmla="*/ 862267 h 901872"/>
                <a:gd name="connsiteX41" fmla="*/ 97065 w 724366"/>
                <a:gd name="connsiteY41" fmla="*/ 868947 h 901872"/>
                <a:gd name="connsiteX42" fmla="*/ 627301 w 724366"/>
                <a:gd name="connsiteY42" fmla="*/ 868947 h 901872"/>
                <a:gd name="connsiteX43" fmla="*/ 617245 w 724366"/>
                <a:gd name="connsiteY43" fmla="*/ 862267 h 901872"/>
                <a:gd name="connsiteX44" fmla="*/ 497786 w 724366"/>
                <a:gd name="connsiteY44" fmla="*/ 578540 h 901872"/>
                <a:gd name="connsiteX45" fmla="*/ 520984 w 724366"/>
                <a:gd name="connsiteY45" fmla="*/ 568298 h 901872"/>
                <a:gd name="connsiteX46" fmla="*/ 641216 w 724366"/>
                <a:gd name="connsiteY46" fmla="*/ 853851 h 901872"/>
                <a:gd name="connsiteX47" fmla="*/ 642052 w 724366"/>
                <a:gd name="connsiteY47" fmla="*/ 858016 h 901872"/>
                <a:gd name="connsiteX48" fmla="*/ 631121 w 724366"/>
                <a:gd name="connsiteY48" fmla="*/ 868947 h 90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24366" h="901872">
                  <a:moveTo>
                    <a:pt x="674978" y="858016"/>
                  </a:moveTo>
                  <a:cubicBezTo>
                    <a:pt x="674978" y="852091"/>
                    <a:pt x="673813" y="846343"/>
                    <a:pt x="671537" y="840989"/>
                  </a:cubicBezTo>
                  <a:lnTo>
                    <a:pt x="549955" y="552253"/>
                  </a:lnTo>
                  <a:cubicBezTo>
                    <a:pt x="639552" y="497382"/>
                    <a:pt x="704559" y="404610"/>
                    <a:pt x="720284" y="295086"/>
                  </a:cubicBezTo>
                  <a:lnTo>
                    <a:pt x="687687" y="290407"/>
                  </a:lnTo>
                  <a:cubicBezTo>
                    <a:pt x="664608" y="451282"/>
                    <a:pt x="524674" y="572615"/>
                    <a:pt x="362183" y="572615"/>
                  </a:cubicBezTo>
                  <a:cubicBezTo>
                    <a:pt x="180633" y="572615"/>
                    <a:pt x="32926" y="424908"/>
                    <a:pt x="32926" y="243358"/>
                  </a:cubicBezTo>
                  <a:cubicBezTo>
                    <a:pt x="32926" y="161622"/>
                    <a:pt x="63432" y="83078"/>
                    <a:pt x="118825" y="22162"/>
                  </a:cubicBezTo>
                  <a:lnTo>
                    <a:pt x="94460" y="0"/>
                  </a:lnTo>
                  <a:cubicBezTo>
                    <a:pt x="33553" y="66993"/>
                    <a:pt x="0" y="153407"/>
                    <a:pt x="0" y="243358"/>
                  </a:cubicBezTo>
                  <a:cubicBezTo>
                    <a:pt x="0" y="374273"/>
                    <a:pt x="69823" y="489167"/>
                    <a:pt x="174162" y="552808"/>
                  </a:cubicBezTo>
                  <a:lnTo>
                    <a:pt x="52861" y="840942"/>
                  </a:lnTo>
                  <a:cubicBezTo>
                    <a:pt x="50554" y="846343"/>
                    <a:pt x="49389" y="852091"/>
                    <a:pt x="49389" y="858016"/>
                  </a:cubicBezTo>
                  <a:cubicBezTo>
                    <a:pt x="49389" y="861817"/>
                    <a:pt x="50032" y="865426"/>
                    <a:pt x="50940" y="868947"/>
                  </a:cubicBezTo>
                  <a:lnTo>
                    <a:pt x="0" y="868947"/>
                  </a:lnTo>
                  <a:lnTo>
                    <a:pt x="0" y="901873"/>
                  </a:lnTo>
                  <a:lnTo>
                    <a:pt x="724366" y="901873"/>
                  </a:lnTo>
                  <a:lnTo>
                    <a:pt x="724366" y="868947"/>
                  </a:lnTo>
                  <a:lnTo>
                    <a:pt x="673426" y="868947"/>
                  </a:lnTo>
                  <a:cubicBezTo>
                    <a:pt x="674336" y="865426"/>
                    <a:pt x="674978" y="861817"/>
                    <a:pt x="674978" y="858016"/>
                  </a:cubicBezTo>
                  <a:close/>
                  <a:moveTo>
                    <a:pt x="466724" y="589640"/>
                  </a:moveTo>
                  <a:lnTo>
                    <a:pt x="584335" y="868947"/>
                  </a:lnTo>
                  <a:lnTo>
                    <a:pt x="411572" y="868947"/>
                  </a:lnTo>
                  <a:lnTo>
                    <a:pt x="411572" y="601738"/>
                  </a:lnTo>
                  <a:cubicBezTo>
                    <a:pt x="430405" y="599102"/>
                    <a:pt x="448846" y="595124"/>
                    <a:pt x="466724" y="589640"/>
                  </a:cubicBezTo>
                  <a:close/>
                  <a:moveTo>
                    <a:pt x="378646" y="604786"/>
                  </a:moveTo>
                  <a:lnTo>
                    <a:pt x="378646" y="868947"/>
                  </a:lnTo>
                  <a:lnTo>
                    <a:pt x="345720" y="868947"/>
                  </a:lnTo>
                  <a:lnTo>
                    <a:pt x="345720" y="605132"/>
                  </a:lnTo>
                  <a:cubicBezTo>
                    <a:pt x="351186" y="605381"/>
                    <a:pt x="356668" y="605541"/>
                    <a:pt x="362183" y="605541"/>
                  </a:cubicBezTo>
                  <a:cubicBezTo>
                    <a:pt x="367715" y="605541"/>
                    <a:pt x="373164" y="605035"/>
                    <a:pt x="378646" y="604786"/>
                  </a:cubicBezTo>
                  <a:close/>
                  <a:moveTo>
                    <a:pt x="312795" y="868947"/>
                  </a:moveTo>
                  <a:lnTo>
                    <a:pt x="140031" y="868947"/>
                  </a:lnTo>
                  <a:lnTo>
                    <a:pt x="257465" y="590052"/>
                  </a:lnTo>
                  <a:cubicBezTo>
                    <a:pt x="275360" y="595468"/>
                    <a:pt x="293848" y="599497"/>
                    <a:pt x="312795" y="602084"/>
                  </a:cubicBezTo>
                  <a:close/>
                  <a:moveTo>
                    <a:pt x="93247" y="868947"/>
                  </a:moveTo>
                  <a:cubicBezTo>
                    <a:pt x="87218" y="868947"/>
                    <a:pt x="82314" y="864043"/>
                    <a:pt x="82314" y="858016"/>
                  </a:cubicBezTo>
                  <a:cubicBezTo>
                    <a:pt x="82314" y="856552"/>
                    <a:pt x="82612" y="855153"/>
                    <a:pt x="83191" y="853787"/>
                  </a:cubicBezTo>
                  <a:lnTo>
                    <a:pt x="203222" y="568701"/>
                  </a:lnTo>
                  <a:cubicBezTo>
                    <a:pt x="210795" y="572414"/>
                    <a:pt x="218526" y="575823"/>
                    <a:pt x="226381" y="579021"/>
                  </a:cubicBezTo>
                  <a:lnTo>
                    <a:pt x="107121" y="862267"/>
                  </a:lnTo>
                  <a:cubicBezTo>
                    <a:pt x="105409" y="866311"/>
                    <a:pt x="101462" y="868947"/>
                    <a:pt x="97065" y="868947"/>
                  </a:cubicBezTo>
                  <a:close/>
                  <a:moveTo>
                    <a:pt x="627301" y="868947"/>
                  </a:moveTo>
                  <a:cubicBezTo>
                    <a:pt x="622889" y="868947"/>
                    <a:pt x="618942" y="866311"/>
                    <a:pt x="617245" y="862267"/>
                  </a:cubicBezTo>
                  <a:lnTo>
                    <a:pt x="497786" y="578540"/>
                  </a:lnTo>
                  <a:cubicBezTo>
                    <a:pt x="505622" y="575332"/>
                    <a:pt x="513428" y="572037"/>
                    <a:pt x="520984" y="568298"/>
                  </a:cubicBezTo>
                  <a:lnTo>
                    <a:pt x="641216" y="853851"/>
                  </a:lnTo>
                  <a:cubicBezTo>
                    <a:pt x="641754" y="855153"/>
                    <a:pt x="642052" y="856552"/>
                    <a:pt x="642052" y="858016"/>
                  </a:cubicBezTo>
                  <a:cubicBezTo>
                    <a:pt x="642052" y="864043"/>
                    <a:pt x="637148" y="868947"/>
                    <a:pt x="631121" y="868947"/>
                  </a:cubicBez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63313A17-4B73-332C-3BD3-0BE71AC661D7}"/>
                </a:ext>
              </a:extLst>
            </p:cNvPr>
            <p:cNvSpPr/>
            <p:nvPr/>
          </p:nvSpPr>
          <p:spPr>
            <a:xfrm>
              <a:off x="5854194" y="2893461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3AAD9AFB-6162-01AE-6CA5-6C423B21A71A}"/>
                </a:ext>
              </a:extLst>
            </p:cNvPr>
            <p:cNvSpPr/>
            <p:nvPr/>
          </p:nvSpPr>
          <p:spPr>
            <a:xfrm>
              <a:off x="5854194" y="2975776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223850AA-8FE8-0377-97D3-7177F4BB22EA}"/>
                </a:ext>
              </a:extLst>
            </p:cNvPr>
            <p:cNvSpPr/>
            <p:nvPr/>
          </p:nvSpPr>
          <p:spPr>
            <a:xfrm>
              <a:off x="5854194" y="3058090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96F2056F-F08F-4943-31B8-D9833E9F2212}"/>
                </a:ext>
              </a:extLst>
            </p:cNvPr>
            <p:cNvSpPr/>
            <p:nvPr/>
          </p:nvSpPr>
          <p:spPr>
            <a:xfrm>
              <a:off x="5821268" y="3140404"/>
              <a:ext cx="98777" cy="98777"/>
            </a:xfrm>
            <a:custGeom>
              <a:avLst/>
              <a:gdLst>
                <a:gd name="connsiteX0" fmla="*/ 98777 w 98777"/>
                <a:gd name="connsiteY0" fmla="*/ 32926 h 98777"/>
                <a:gd name="connsiteX1" fmla="*/ 65851 w 98777"/>
                <a:gd name="connsiteY1" fmla="*/ 32926 h 98777"/>
                <a:gd name="connsiteX2" fmla="*/ 65851 w 98777"/>
                <a:gd name="connsiteY2" fmla="*/ 0 h 98777"/>
                <a:gd name="connsiteX3" fmla="*/ 32926 w 98777"/>
                <a:gd name="connsiteY3" fmla="*/ 0 h 98777"/>
                <a:gd name="connsiteX4" fmla="*/ 32926 w 98777"/>
                <a:gd name="connsiteY4" fmla="*/ 32926 h 98777"/>
                <a:gd name="connsiteX5" fmla="*/ 0 w 98777"/>
                <a:gd name="connsiteY5" fmla="*/ 32926 h 98777"/>
                <a:gd name="connsiteX6" fmla="*/ 0 w 98777"/>
                <a:gd name="connsiteY6" fmla="*/ 65851 h 98777"/>
                <a:gd name="connsiteX7" fmla="*/ 32926 w 98777"/>
                <a:gd name="connsiteY7" fmla="*/ 65851 h 98777"/>
                <a:gd name="connsiteX8" fmla="*/ 32926 w 98777"/>
                <a:gd name="connsiteY8" fmla="*/ 98777 h 98777"/>
                <a:gd name="connsiteX9" fmla="*/ 65851 w 98777"/>
                <a:gd name="connsiteY9" fmla="*/ 98777 h 98777"/>
                <a:gd name="connsiteX10" fmla="*/ 65851 w 98777"/>
                <a:gd name="connsiteY10" fmla="*/ 65851 h 98777"/>
                <a:gd name="connsiteX11" fmla="*/ 98777 w 98777"/>
                <a:gd name="connsiteY11" fmla="*/ 65851 h 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777" h="98777">
                  <a:moveTo>
                    <a:pt x="98777" y="32926"/>
                  </a:moveTo>
                  <a:lnTo>
                    <a:pt x="65851" y="32926"/>
                  </a:lnTo>
                  <a:lnTo>
                    <a:pt x="65851" y="0"/>
                  </a:ln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lnTo>
                    <a:pt x="0" y="65851"/>
                  </a:lnTo>
                  <a:lnTo>
                    <a:pt x="32926" y="65851"/>
                  </a:lnTo>
                  <a:lnTo>
                    <a:pt x="32926" y="98777"/>
                  </a:lnTo>
                  <a:lnTo>
                    <a:pt x="65851" y="98777"/>
                  </a:lnTo>
                  <a:lnTo>
                    <a:pt x="65851" y="65851"/>
                  </a:lnTo>
                  <a:lnTo>
                    <a:pt x="98777" y="65851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1FB236EE-9488-0271-DC81-F2A71B14EBA3}"/>
                </a:ext>
              </a:extLst>
            </p:cNvPr>
            <p:cNvSpPr/>
            <p:nvPr/>
          </p:nvSpPr>
          <p:spPr>
            <a:xfrm>
              <a:off x="5722491" y="3025164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28761FB9-C88A-E271-4B33-C4285ECBB482}"/>
                </a:ext>
              </a:extLst>
            </p:cNvPr>
            <p:cNvSpPr/>
            <p:nvPr/>
          </p:nvSpPr>
          <p:spPr>
            <a:xfrm>
              <a:off x="5722491" y="2942850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7CF184B0-B6C6-8102-B11C-A6F1F3B69E59}"/>
                </a:ext>
              </a:extLst>
            </p:cNvPr>
            <p:cNvSpPr/>
            <p:nvPr/>
          </p:nvSpPr>
          <p:spPr>
            <a:xfrm>
              <a:off x="5722491" y="2860535"/>
              <a:ext cx="32925" cy="32925"/>
            </a:xfrm>
            <a:custGeom>
              <a:avLst/>
              <a:gdLst>
                <a:gd name="connsiteX0" fmla="*/ 0 w 32925"/>
                <a:gd name="connsiteY0" fmla="*/ 0 h 32925"/>
                <a:gd name="connsiteX1" fmla="*/ 32926 w 32925"/>
                <a:gd name="connsiteY1" fmla="*/ 0 h 32925"/>
                <a:gd name="connsiteX2" fmla="*/ 32926 w 32925"/>
                <a:gd name="connsiteY2" fmla="*/ 32926 h 32925"/>
                <a:gd name="connsiteX3" fmla="*/ 0 w 32925"/>
                <a:gd name="connsiteY3" fmla="*/ 32926 h 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925" h="32925">
                  <a:moveTo>
                    <a:pt x="0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DBB4F019-A0E6-BD98-D6C5-5732F6D1CDD8}"/>
                </a:ext>
              </a:extLst>
            </p:cNvPr>
            <p:cNvSpPr/>
            <p:nvPr/>
          </p:nvSpPr>
          <p:spPr>
            <a:xfrm>
              <a:off x="5689565" y="2712370"/>
              <a:ext cx="98777" cy="98777"/>
            </a:xfrm>
            <a:custGeom>
              <a:avLst/>
              <a:gdLst>
                <a:gd name="connsiteX0" fmla="*/ 65851 w 98777"/>
                <a:gd name="connsiteY0" fmla="*/ 0 h 98777"/>
                <a:gd name="connsiteX1" fmla="*/ 32926 w 98777"/>
                <a:gd name="connsiteY1" fmla="*/ 0 h 98777"/>
                <a:gd name="connsiteX2" fmla="*/ 32926 w 98777"/>
                <a:gd name="connsiteY2" fmla="*/ 32926 h 98777"/>
                <a:gd name="connsiteX3" fmla="*/ 0 w 98777"/>
                <a:gd name="connsiteY3" fmla="*/ 32926 h 98777"/>
                <a:gd name="connsiteX4" fmla="*/ 0 w 98777"/>
                <a:gd name="connsiteY4" fmla="*/ 65851 h 98777"/>
                <a:gd name="connsiteX5" fmla="*/ 32926 w 98777"/>
                <a:gd name="connsiteY5" fmla="*/ 65851 h 98777"/>
                <a:gd name="connsiteX6" fmla="*/ 32926 w 98777"/>
                <a:gd name="connsiteY6" fmla="*/ 98777 h 98777"/>
                <a:gd name="connsiteX7" fmla="*/ 65851 w 98777"/>
                <a:gd name="connsiteY7" fmla="*/ 98777 h 98777"/>
                <a:gd name="connsiteX8" fmla="*/ 65851 w 98777"/>
                <a:gd name="connsiteY8" fmla="*/ 65851 h 98777"/>
                <a:gd name="connsiteX9" fmla="*/ 98777 w 98777"/>
                <a:gd name="connsiteY9" fmla="*/ 65851 h 98777"/>
                <a:gd name="connsiteX10" fmla="*/ 98777 w 98777"/>
                <a:gd name="connsiteY10" fmla="*/ 32926 h 98777"/>
                <a:gd name="connsiteX11" fmla="*/ 65851 w 98777"/>
                <a:gd name="connsiteY11" fmla="*/ 32926 h 9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777" h="98777">
                  <a:moveTo>
                    <a:pt x="65851" y="0"/>
                  </a:moveTo>
                  <a:lnTo>
                    <a:pt x="32926" y="0"/>
                  </a:lnTo>
                  <a:lnTo>
                    <a:pt x="32926" y="32926"/>
                  </a:lnTo>
                  <a:lnTo>
                    <a:pt x="0" y="32926"/>
                  </a:lnTo>
                  <a:lnTo>
                    <a:pt x="0" y="65851"/>
                  </a:lnTo>
                  <a:lnTo>
                    <a:pt x="32926" y="65851"/>
                  </a:lnTo>
                  <a:lnTo>
                    <a:pt x="32926" y="98777"/>
                  </a:lnTo>
                  <a:lnTo>
                    <a:pt x="65851" y="98777"/>
                  </a:lnTo>
                  <a:lnTo>
                    <a:pt x="65851" y="65851"/>
                  </a:lnTo>
                  <a:lnTo>
                    <a:pt x="98777" y="65851"/>
                  </a:lnTo>
                  <a:lnTo>
                    <a:pt x="98777" y="32926"/>
                  </a:lnTo>
                  <a:lnTo>
                    <a:pt x="65851" y="32926"/>
                  </a:lnTo>
                  <a:close/>
                </a:path>
              </a:pathLst>
            </a:custGeom>
            <a:grpFill/>
            <a:ln w="2055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224A2EE7-754F-5671-A96B-FEA102BCC6C9}"/>
              </a:ext>
            </a:extLst>
          </p:cNvPr>
          <p:cNvSpPr txBox="1"/>
          <p:nvPr/>
        </p:nvSpPr>
        <p:spPr>
          <a:xfrm>
            <a:off x="1538201" y="5290182"/>
            <a:ext cx="133882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餐馆的选择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1909AC76-8212-1283-23A2-E52487651EB0}"/>
              </a:ext>
            </a:extLst>
          </p:cNvPr>
          <p:cNvSpPr txBox="1"/>
          <p:nvPr/>
        </p:nvSpPr>
        <p:spPr>
          <a:xfrm>
            <a:off x="1531994" y="5659514"/>
            <a:ext cx="1887430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适宜商务会谈的餐馆定位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C175D202-C339-7ED3-EFE9-C472613BF9B3}"/>
              </a:ext>
            </a:extLst>
          </p:cNvPr>
          <p:cNvSpPr txBox="1"/>
          <p:nvPr/>
        </p:nvSpPr>
        <p:spPr>
          <a:xfrm>
            <a:off x="5524940" y="2212842"/>
            <a:ext cx="1935093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以参加正式宴会的形式来着装</a:t>
            </a:r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76F14258-FA85-DEAD-28E4-4A75E4895FBF}"/>
              </a:ext>
            </a:extLst>
          </p:cNvPr>
          <p:cNvSpPr txBox="1"/>
          <p:nvPr/>
        </p:nvSpPr>
        <p:spPr>
          <a:xfrm>
            <a:off x="5506748" y="3914113"/>
            <a:ext cx="2151971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口头邀请，口头答复正式请帖，书面答复</a:t>
            </a: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8677B9AD-220D-44CE-4566-44099B33FE9E}"/>
              </a:ext>
            </a:extLst>
          </p:cNvPr>
          <p:cNvSpPr txBox="1"/>
          <p:nvPr/>
        </p:nvSpPr>
        <p:spPr>
          <a:xfrm>
            <a:off x="5519637" y="5659514"/>
            <a:ext cx="1887430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0" i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适宜商务会谈的餐馆定位</a:t>
            </a:r>
          </a:p>
        </p:txBody>
      </p:sp>
    </p:spTree>
    <p:extLst>
      <p:ext uri="{BB962C8B-B14F-4D97-AF65-F5344CB8AC3E}">
        <p14:creationId xmlns:p14="http://schemas.microsoft.com/office/powerpoint/2010/main" val="760419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80533C8-B88F-AC70-F911-56719B573E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交谈礼仪</a:t>
            </a:r>
          </a:p>
        </p:txBody>
      </p:sp>
      <p:pic>
        <p:nvPicPr>
          <p:cNvPr id="3" name="图片 2" descr="女人拿着手机&#10;&#10;中度可信度描述已自动生成">
            <a:extLst>
              <a:ext uri="{FF2B5EF4-FFF2-40B4-BE49-F238E27FC236}">
                <a16:creationId xmlns:a16="http://schemas.microsoft.com/office/drawing/2014/main" id="{5567530C-8CEF-5D33-BE3D-1CB684A975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5" r="8410"/>
          <a:stretch/>
        </p:blipFill>
        <p:spPr>
          <a:xfrm flipH="1">
            <a:off x="0" y="2687463"/>
            <a:ext cx="3404285" cy="4170537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419ACCE-3517-7A65-3769-55A6F9C294E1}"/>
              </a:ext>
            </a:extLst>
          </p:cNvPr>
          <p:cNvGrpSpPr/>
          <p:nvPr/>
        </p:nvGrpSpPr>
        <p:grpSpPr>
          <a:xfrm>
            <a:off x="2652970" y="2065546"/>
            <a:ext cx="4290786" cy="4170537"/>
            <a:chOff x="660400" y="2184878"/>
            <a:chExt cx="5159829" cy="220072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170C1C8-C0D3-4528-A13A-40F0B735C939}"/>
                </a:ext>
              </a:extLst>
            </p:cNvPr>
            <p:cNvSpPr/>
            <p:nvPr/>
          </p:nvSpPr>
          <p:spPr>
            <a:xfrm>
              <a:off x="660400" y="2184878"/>
              <a:ext cx="5159829" cy="2200729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39595B29-6E83-EC60-55DF-E9CD1338A187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84878"/>
              <a:ext cx="5158800" cy="0"/>
            </a:xfrm>
            <a:prstGeom prst="line">
              <a:avLst/>
            </a:prstGeom>
            <a:ln w="34925"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AE50780-86B5-E8DD-1D72-BB50D6D17B9A}"/>
              </a:ext>
            </a:extLst>
          </p:cNvPr>
          <p:cNvGrpSpPr/>
          <p:nvPr/>
        </p:nvGrpSpPr>
        <p:grpSpPr>
          <a:xfrm>
            <a:off x="7228114" y="2065546"/>
            <a:ext cx="4290786" cy="4170537"/>
            <a:chOff x="660400" y="2184878"/>
            <a:chExt cx="5159829" cy="220072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0F95D11E-E9CC-89FA-E752-12CC348E03E4}"/>
                </a:ext>
              </a:extLst>
            </p:cNvPr>
            <p:cNvSpPr/>
            <p:nvPr/>
          </p:nvSpPr>
          <p:spPr>
            <a:xfrm>
              <a:off x="660400" y="2184878"/>
              <a:ext cx="5159829" cy="2200729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821B30C8-FADA-C59C-C771-EE164978197D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2184878"/>
              <a:ext cx="5158800" cy="0"/>
            </a:xfrm>
            <a:prstGeom prst="line">
              <a:avLst/>
            </a:prstGeom>
            <a:ln w="34925"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54091F3-643A-D32A-3716-B7F2EBB646EE}"/>
              </a:ext>
            </a:extLst>
          </p:cNvPr>
          <p:cNvSpPr/>
          <p:nvPr/>
        </p:nvSpPr>
        <p:spPr>
          <a:xfrm>
            <a:off x="3581862" y="2561989"/>
            <a:ext cx="2433002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交谈时的表情和动作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68420D6-E70B-7207-D5E5-AA7DD67E1550}"/>
              </a:ext>
            </a:extLst>
          </p:cNvPr>
          <p:cNvSpPr/>
          <p:nvPr/>
        </p:nvSpPr>
        <p:spPr>
          <a:xfrm>
            <a:off x="8156578" y="2561988"/>
            <a:ext cx="2433002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掌握谈话的技巧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7C4FD3F-0E85-4F3C-EDBA-EA78DFC46079}"/>
              </a:ext>
            </a:extLst>
          </p:cNvPr>
          <p:cNvSpPr txBox="1"/>
          <p:nvPr/>
        </p:nvSpPr>
        <p:spPr>
          <a:xfrm>
            <a:off x="2961853" y="3210161"/>
            <a:ext cx="3673021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学会微笑，微笑很重要。保持微笑，可以使我在大家的心中留下好的印象；也可以使我感到自信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E860C66-5463-D0F1-2252-EABE841C87AE}"/>
              </a:ext>
            </a:extLst>
          </p:cNvPr>
          <p:cNvSpPr txBox="1"/>
          <p:nvPr/>
        </p:nvSpPr>
        <p:spPr>
          <a:xfrm>
            <a:off x="2961853" y="4378223"/>
            <a:ext cx="3673021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要尽量避免不必要的身体语言；在与同事或上司谈话时眼睛要注视对方谈话时间的</a:t>
            </a:r>
            <a:r>
              <a:rPr lang="en-US" altLang="zh-CN"/>
              <a:t>2/3</a:t>
            </a: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A5C8C47-6416-4622-A688-F50540763C5F}"/>
              </a:ext>
            </a:extLst>
          </p:cNvPr>
          <p:cNvSpPr txBox="1"/>
          <p:nvPr/>
        </p:nvSpPr>
        <p:spPr>
          <a:xfrm>
            <a:off x="7530784" y="3210161"/>
            <a:ext cx="3685446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当谈话者超过三人时，应不时同其他所有的人都谈上几句话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11E7A62-ADC0-8752-0FEE-77D3F6788C96}"/>
              </a:ext>
            </a:extLst>
          </p:cNvPr>
          <p:cNvSpPr txBox="1"/>
          <p:nvPr/>
        </p:nvSpPr>
        <p:spPr>
          <a:xfrm>
            <a:off x="7498127" y="4378223"/>
            <a:ext cx="3750760" cy="95327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谈话最重要的一点话题要适宜，当选择的话题过于专业，或不被众人感兴趣应立即止住</a:t>
            </a:r>
          </a:p>
        </p:txBody>
      </p:sp>
    </p:spTree>
    <p:extLst>
      <p:ext uri="{BB962C8B-B14F-4D97-AF65-F5344CB8AC3E}">
        <p14:creationId xmlns:p14="http://schemas.microsoft.com/office/powerpoint/2010/main" val="171402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3F75F8E-D134-197E-625D-502EE042E58A}"/>
              </a:ext>
            </a:extLst>
          </p:cNvPr>
          <p:cNvSpPr txBox="1"/>
          <p:nvPr/>
        </p:nvSpPr>
        <p:spPr>
          <a:xfrm>
            <a:off x="1056471" y="2001362"/>
            <a:ext cx="5109091" cy="1569660"/>
          </a:xfrm>
          <a:prstGeom prst="rect">
            <a:avLst/>
          </a:prstGeom>
          <a:noFill/>
        </p:spPr>
        <p:txBody>
          <a:bodyPr wrap="none">
            <a:noAutofit/>
          </a:bodyPr>
          <a:lstStyle>
            <a:defPPr>
              <a:defRPr lang="zh-CN"/>
            </a:defPPr>
            <a:lvl1pPr>
              <a:defRPr sz="6600">
                <a:solidFill>
                  <a:srgbClr val="00A3FE"/>
                </a:solidFill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 sz="9600" b="1">
                <a:latin typeface="+mj-ea"/>
                <a:ea typeface="+mj-ea"/>
              </a:rPr>
              <a:t>谢谢观看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AA48F05-83B6-06D7-12CC-9E96D4F2E7E8}"/>
              </a:ext>
            </a:extLst>
          </p:cNvPr>
          <p:cNvSpPr/>
          <p:nvPr/>
        </p:nvSpPr>
        <p:spPr>
          <a:xfrm>
            <a:off x="1163638" y="4585240"/>
            <a:ext cx="2363787" cy="385078"/>
          </a:xfrm>
          <a:prstGeom prst="roundRect">
            <a:avLst>
              <a:gd name="adj" fmla="val 50000"/>
            </a:avLst>
          </a:prstGeom>
          <a:solidFill>
            <a:srgbClr val="00A3FE"/>
          </a:solidFill>
          <a:ln>
            <a:noFill/>
          </a:ln>
          <a:effectLst>
            <a:outerShdw blurRad="228600" dist="101600" dir="5400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altLang="zh-CN"/>
              <a:t>XXX</a:t>
            </a:r>
            <a:r>
              <a:rPr lang="zh-CN" altLang="en-US"/>
              <a:t>股份有限公司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7E036EC-4F28-3CD9-D9B4-BD284AC54BDE}"/>
              </a:ext>
            </a:extLst>
          </p:cNvPr>
          <p:cNvSpPr txBox="1"/>
          <p:nvPr/>
        </p:nvSpPr>
        <p:spPr>
          <a:xfrm>
            <a:off x="1077347" y="5356842"/>
            <a:ext cx="180902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/>
              <a:t>20XX</a:t>
            </a:r>
            <a:r>
              <a:rPr lang="zh-CN" altLang="en-US"/>
              <a:t>年</a:t>
            </a:r>
            <a:r>
              <a:rPr lang="en-US" altLang="zh-CN"/>
              <a:t>5</a:t>
            </a:r>
            <a:r>
              <a:rPr lang="zh-CN" altLang="en-US"/>
              <a:t>月</a:t>
            </a:r>
            <a:r>
              <a:rPr lang="en-US" altLang="zh-CN"/>
              <a:t>11</a:t>
            </a:r>
            <a:r>
              <a:rPr lang="zh-CN" altLang="en-US"/>
              <a:t>日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ADFDCFD-6F87-554F-BB16-40DCD4D03D78}"/>
              </a:ext>
            </a:extLst>
          </p:cNvPr>
          <p:cNvCxnSpPr>
            <a:cxnSpLocks/>
          </p:cNvCxnSpPr>
          <p:nvPr/>
        </p:nvCxnSpPr>
        <p:spPr>
          <a:xfrm>
            <a:off x="1176408" y="5720708"/>
            <a:ext cx="402590" cy="0"/>
          </a:xfrm>
          <a:prstGeom prst="line">
            <a:avLst/>
          </a:prstGeom>
          <a:ln w="19050" cap="rnd">
            <a:solidFill>
              <a:srgbClr val="00A3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41792251-2446-C132-736B-DF8489D413B3}"/>
              </a:ext>
            </a:extLst>
          </p:cNvPr>
          <p:cNvSpPr txBox="1"/>
          <p:nvPr/>
        </p:nvSpPr>
        <p:spPr>
          <a:xfrm>
            <a:off x="1064091" y="3452015"/>
            <a:ext cx="3203121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000">
                <a:solidFill>
                  <a:schemeClr val="tx1">
                    <a:lumMod val="65000"/>
                    <a:lumOff val="35000"/>
                    <a:alpha val="40000"/>
                  </a:schemeClr>
                </a:solidFill>
              </a:rPr>
              <a:t>THANKS FOR WATCHING</a:t>
            </a:r>
            <a:endParaRPr lang="zh-CN" altLang="en-US" sz="2000">
              <a:solidFill>
                <a:schemeClr val="tx1">
                  <a:lumMod val="65000"/>
                  <a:lumOff val="35000"/>
                  <a:alpha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596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B21BEF0-975C-245F-C86F-470E845772C3}"/>
              </a:ext>
            </a:extLst>
          </p:cNvPr>
          <p:cNvSpPr txBox="1"/>
          <p:nvPr/>
        </p:nvSpPr>
        <p:spPr>
          <a:xfrm>
            <a:off x="500995" y="420984"/>
            <a:ext cx="1415772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800" b="1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A858386-4F34-FE3A-3C6A-D0250D2551A8}"/>
              </a:ext>
            </a:extLst>
          </p:cNvPr>
          <p:cNvSpPr txBox="1"/>
          <p:nvPr/>
        </p:nvSpPr>
        <p:spPr>
          <a:xfrm>
            <a:off x="1854312" y="859104"/>
            <a:ext cx="1454244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80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rPr>
              <a:t>CONTENTS</a:t>
            </a:r>
            <a:endParaRPr lang="zh-CN" altLang="en-US" sz="1800">
              <a:solidFill>
                <a:schemeClr val="tx1">
                  <a:lumMod val="65000"/>
                  <a:lumOff val="35000"/>
                  <a:alpha val="30000"/>
                </a:schemeClr>
              </a:solidFill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94A0634-5433-DA9F-975F-A01E3595A1B9}"/>
              </a:ext>
            </a:extLst>
          </p:cNvPr>
          <p:cNvSpPr/>
          <p:nvPr/>
        </p:nvSpPr>
        <p:spPr>
          <a:xfrm>
            <a:off x="663262" y="1989138"/>
            <a:ext cx="5290588" cy="1952176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FE7D9E3-D87A-8397-7BAA-BF4F3BDF4ED4}"/>
              </a:ext>
            </a:extLst>
          </p:cNvPr>
          <p:cNvSpPr txBox="1"/>
          <p:nvPr/>
        </p:nvSpPr>
        <p:spPr>
          <a:xfrm>
            <a:off x="901104" y="2965226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b="1">
                <a:latin typeface="+mj-ea"/>
                <a:ea typeface="+mj-ea"/>
              </a:rPr>
              <a:t>企业简介</a:t>
            </a:r>
          </a:p>
        </p:txBody>
      </p:sp>
      <p:sp>
        <p:nvSpPr>
          <p:cNvPr id="7" name="flat-plant_75063">
            <a:extLst>
              <a:ext uri="{FF2B5EF4-FFF2-40B4-BE49-F238E27FC236}">
                <a16:creationId xmlns:a16="http://schemas.microsoft.com/office/drawing/2014/main" id="{F35DB07A-4BB6-D948-EFBC-F91EA07D34A6}"/>
              </a:ext>
            </a:extLst>
          </p:cNvPr>
          <p:cNvSpPr/>
          <p:nvPr/>
        </p:nvSpPr>
        <p:spPr>
          <a:xfrm>
            <a:off x="982663" y="2239317"/>
            <a:ext cx="609685" cy="475730"/>
          </a:xfrm>
          <a:custGeom>
            <a:avLst/>
            <a:gdLst>
              <a:gd name="connsiteX0" fmla="*/ 99631 w 605733"/>
              <a:gd name="connsiteY0" fmla="*/ 395849 h 472647"/>
              <a:gd name="connsiteX1" fmla="*/ 99631 w 605733"/>
              <a:gd name="connsiteY1" fmla="*/ 450587 h 472647"/>
              <a:gd name="connsiteX2" fmla="*/ 121622 w 605733"/>
              <a:gd name="connsiteY2" fmla="*/ 450587 h 472647"/>
              <a:gd name="connsiteX3" fmla="*/ 121622 w 605733"/>
              <a:gd name="connsiteY3" fmla="*/ 440485 h 472647"/>
              <a:gd name="connsiteX4" fmla="*/ 132669 w 605733"/>
              <a:gd name="connsiteY4" fmla="*/ 429454 h 472647"/>
              <a:gd name="connsiteX5" fmla="*/ 143613 w 605733"/>
              <a:gd name="connsiteY5" fmla="*/ 440485 h 472647"/>
              <a:gd name="connsiteX6" fmla="*/ 143613 w 605733"/>
              <a:gd name="connsiteY6" fmla="*/ 450587 h 472647"/>
              <a:gd name="connsiteX7" fmla="*/ 166326 w 605733"/>
              <a:gd name="connsiteY7" fmla="*/ 450587 h 472647"/>
              <a:gd name="connsiteX8" fmla="*/ 166326 w 605733"/>
              <a:gd name="connsiteY8" fmla="*/ 440485 h 472647"/>
              <a:gd name="connsiteX9" fmla="*/ 177373 w 605733"/>
              <a:gd name="connsiteY9" fmla="*/ 429454 h 472647"/>
              <a:gd name="connsiteX10" fmla="*/ 188420 w 605733"/>
              <a:gd name="connsiteY10" fmla="*/ 440485 h 472647"/>
              <a:gd name="connsiteX11" fmla="*/ 188420 w 605733"/>
              <a:gd name="connsiteY11" fmla="*/ 450587 h 472647"/>
              <a:gd name="connsiteX12" fmla="*/ 210411 w 605733"/>
              <a:gd name="connsiteY12" fmla="*/ 450587 h 472647"/>
              <a:gd name="connsiteX13" fmla="*/ 210411 w 605733"/>
              <a:gd name="connsiteY13" fmla="*/ 440485 h 472647"/>
              <a:gd name="connsiteX14" fmla="*/ 221459 w 605733"/>
              <a:gd name="connsiteY14" fmla="*/ 429454 h 472647"/>
              <a:gd name="connsiteX15" fmla="*/ 232402 w 605733"/>
              <a:gd name="connsiteY15" fmla="*/ 440485 h 472647"/>
              <a:gd name="connsiteX16" fmla="*/ 232402 w 605733"/>
              <a:gd name="connsiteY16" fmla="*/ 450587 h 472647"/>
              <a:gd name="connsiteX17" fmla="*/ 254497 w 605733"/>
              <a:gd name="connsiteY17" fmla="*/ 450587 h 472647"/>
              <a:gd name="connsiteX18" fmla="*/ 254497 w 605733"/>
              <a:gd name="connsiteY18" fmla="*/ 440485 h 472647"/>
              <a:gd name="connsiteX19" fmla="*/ 265441 w 605733"/>
              <a:gd name="connsiteY19" fmla="*/ 429454 h 472647"/>
              <a:gd name="connsiteX20" fmla="*/ 276488 w 605733"/>
              <a:gd name="connsiteY20" fmla="*/ 440485 h 472647"/>
              <a:gd name="connsiteX21" fmla="*/ 276488 w 605733"/>
              <a:gd name="connsiteY21" fmla="*/ 450587 h 472647"/>
              <a:gd name="connsiteX22" fmla="*/ 298995 w 605733"/>
              <a:gd name="connsiteY22" fmla="*/ 450587 h 472647"/>
              <a:gd name="connsiteX23" fmla="*/ 298995 w 605733"/>
              <a:gd name="connsiteY23" fmla="*/ 440485 h 472647"/>
              <a:gd name="connsiteX24" fmla="*/ 309939 w 605733"/>
              <a:gd name="connsiteY24" fmla="*/ 429454 h 472647"/>
              <a:gd name="connsiteX25" fmla="*/ 320986 w 605733"/>
              <a:gd name="connsiteY25" fmla="*/ 440485 h 472647"/>
              <a:gd name="connsiteX26" fmla="*/ 320986 w 605733"/>
              <a:gd name="connsiteY26" fmla="*/ 450587 h 472647"/>
              <a:gd name="connsiteX27" fmla="*/ 342254 w 605733"/>
              <a:gd name="connsiteY27" fmla="*/ 450587 h 472647"/>
              <a:gd name="connsiteX28" fmla="*/ 342254 w 605733"/>
              <a:gd name="connsiteY28" fmla="*/ 395849 h 472647"/>
              <a:gd name="connsiteX29" fmla="*/ 132680 w 605733"/>
              <a:gd name="connsiteY29" fmla="*/ 319167 h 472647"/>
              <a:gd name="connsiteX30" fmla="*/ 143601 w 605733"/>
              <a:gd name="connsiteY30" fmla="*/ 330190 h 472647"/>
              <a:gd name="connsiteX31" fmla="*/ 143601 w 605733"/>
              <a:gd name="connsiteY31" fmla="*/ 351824 h 472647"/>
              <a:gd name="connsiteX32" fmla="*/ 132680 w 605733"/>
              <a:gd name="connsiteY32" fmla="*/ 362847 h 472647"/>
              <a:gd name="connsiteX33" fmla="*/ 121655 w 605733"/>
              <a:gd name="connsiteY33" fmla="*/ 351824 h 472647"/>
              <a:gd name="connsiteX34" fmla="*/ 121655 w 605733"/>
              <a:gd name="connsiteY34" fmla="*/ 330190 h 472647"/>
              <a:gd name="connsiteX35" fmla="*/ 132680 w 605733"/>
              <a:gd name="connsiteY35" fmla="*/ 319167 h 472647"/>
              <a:gd name="connsiteX36" fmla="*/ 88578 w 605733"/>
              <a:gd name="connsiteY36" fmla="*/ 319167 h 472647"/>
              <a:gd name="connsiteX37" fmla="*/ 99638 w 605733"/>
              <a:gd name="connsiteY37" fmla="*/ 330190 h 472647"/>
              <a:gd name="connsiteX38" fmla="*/ 99638 w 605733"/>
              <a:gd name="connsiteY38" fmla="*/ 351824 h 472647"/>
              <a:gd name="connsiteX39" fmla="*/ 88578 w 605733"/>
              <a:gd name="connsiteY39" fmla="*/ 362847 h 472647"/>
              <a:gd name="connsiteX40" fmla="*/ 77622 w 605733"/>
              <a:gd name="connsiteY40" fmla="*/ 351824 h 472647"/>
              <a:gd name="connsiteX41" fmla="*/ 77622 w 605733"/>
              <a:gd name="connsiteY41" fmla="*/ 330190 h 472647"/>
              <a:gd name="connsiteX42" fmla="*/ 88578 w 605733"/>
              <a:gd name="connsiteY42" fmla="*/ 319167 h 472647"/>
              <a:gd name="connsiteX43" fmla="*/ 132680 w 605733"/>
              <a:gd name="connsiteY43" fmla="*/ 231525 h 472647"/>
              <a:gd name="connsiteX44" fmla="*/ 143601 w 605733"/>
              <a:gd name="connsiteY44" fmla="*/ 242548 h 472647"/>
              <a:gd name="connsiteX45" fmla="*/ 143601 w 605733"/>
              <a:gd name="connsiteY45" fmla="*/ 264182 h 472647"/>
              <a:gd name="connsiteX46" fmla="*/ 132680 w 605733"/>
              <a:gd name="connsiteY46" fmla="*/ 275205 h 472647"/>
              <a:gd name="connsiteX47" fmla="*/ 121655 w 605733"/>
              <a:gd name="connsiteY47" fmla="*/ 264182 h 472647"/>
              <a:gd name="connsiteX48" fmla="*/ 121655 w 605733"/>
              <a:gd name="connsiteY48" fmla="*/ 242548 h 472647"/>
              <a:gd name="connsiteX49" fmla="*/ 132680 w 605733"/>
              <a:gd name="connsiteY49" fmla="*/ 231525 h 472647"/>
              <a:gd name="connsiteX50" fmla="*/ 88578 w 605733"/>
              <a:gd name="connsiteY50" fmla="*/ 231525 h 472647"/>
              <a:gd name="connsiteX51" fmla="*/ 99638 w 605733"/>
              <a:gd name="connsiteY51" fmla="*/ 242548 h 472647"/>
              <a:gd name="connsiteX52" fmla="*/ 99638 w 605733"/>
              <a:gd name="connsiteY52" fmla="*/ 264182 h 472647"/>
              <a:gd name="connsiteX53" fmla="*/ 88578 w 605733"/>
              <a:gd name="connsiteY53" fmla="*/ 275205 h 472647"/>
              <a:gd name="connsiteX54" fmla="*/ 77622 w 605733"/>
              <a:gd name="connsiteY54" fmla="*/ 264182 h 472647"/>
              <a:gd name="connsiteX55" fmla="*/ 77622 w 605733"/>
              <a:gd name="connsiteY55" fmla="*/ 242548 h 472647"/>
              <a:gd name="connsiteX56" fmla="*/ 88578 w 605733"/>
              <a:gd name="connsiteY56" fmla="*/ 231525 h 472647"/>
              <a:gd name="connsiteX57" fmla="*/ 529436 w 605733"/>
              <a:gd name="connsiteY57" fmla="*/ 209366 h 472647"/>
              <a:gd name="connsiteX58" fmla="*/ 529436 w 605733"/>
              <a:gd name="connsiteY58" fmla="*/ 450587 h 472647"/>
              <a:gd name="connsiteX59" fmla="*/ 561854 w 605733"/>
              <a:gd name="connsiteY59" fmla="*/ 450587 h 472647"/>
              <a:gd name="connsiteX60" fmla="*/ 561854 w 605733"/>
              <a:gd name="connsiteY60" fmla="*/ 209366 h 472647"/>
              <a:gd name="connsiteX61" fmla="*/ 474407 w 605733"/>
              <a:gd name="connsiteY61" fmla="*/ 209366 h 472647"/>
              <a:gd name="connsiteX62" fmla="*/ 474407 w 605733"/>
              <a:gd name="connsiteY62" fmla="*/ 450690 h 472647"/>
              <a:gd name="connsiteX63" fmla="*/ 507445 w 605733"/>
              <a:gd name="connsiteY63" fmla="*/ 450690 h 472647"/>
              <a:gd name="connsiteX64" fmla="*/ 507445 w 605733"/>
              <a:gd name="connsiteY64" fmla="*/ 209366 h 472647"/>
              <a:gd name="connsiteX65" fmla="*/ 419377 w 605733"/>
              <a:gd name="connsiteY65" fmla="*/ 209366 h 472647"/>
              <a:gd name="connsiteX66" fmla="*/ 419377 w 605733"/>
              <a:gd name="connsiteY66" fmla="*/ 450690 h 472647"/>
              <a:gd name="connsiteX67" fmla="*/ 452416 w 605733"/>
              <a:gd name="connsiteY67" fmla="*/ 450690 h 472647"/>
              <a:gd name="connsiteX68" fmla="*/ 452416 w 605733"/>
              <a:gd name="connsiteY68" fmla="*/ 209366 h 472647"/>
              <a:gd name="connsiteX69" fmla="*/ 364245 w 605733"/>
              <a:gd name="connsiteY69" fmla="*/ 209366 h 472647"/>
              <a:gd name="connsiteX70" fmla="*/ 364245 w 605733"/>
              <a:gd name="connsiteY70" fmla="*/ 384818 h 472647"/>
              <a:gd name="connsiteX71" fmla="*/ 364245 w 605733"/>
              <a:gd name="connsiteY71" fmla="*/ 450690 h 472647"/>
              <a:gd name="connsiteX72" fmla="*/ 397283 w 605733"/>
              <a:gd name="connsiteY72" fmla="*/ 450690 h 472647"/>
              <a:gd name="connsiteX73" fmla="*/ 397283 w 605733"/>
              <a:gd name="connsiteY73" fmla="*/ 209366 h 472647"/>
              <a:gd name="connsiteX74" fmla="*/ 309216 w 605733"/>
              <a:gd name="connsiteY74" fmla="*/ 209366 h 472647"/>
              <a:gd name="connsiteX75" fmla="*/ 309216 w 605733"/>
              <a:gd name="connsiteY75" fmla="*/ 373788 h 472647"/>
              <a:gd name="connsiteX76" fmla="*/ 342254 w 605733"/>
              <a:gd name="connsiteY76" fmla="*/ 373788 h 472647"/>
              <a:gd name="connsiteX77" fmla="*/ 342254 w 605733"/>
              <a:gd name="connsiteY77" fmla="*/ 209366 h 472647"/>
              <a:gd name="connsiteX78" fmla="*/ 254187 w 605733"/>
              <a:gd name="connsiteY78" fmla="*/ 209366 h 472647"/>
              <a:gd name="connsiteX79" fmla="*/ 254187 w 605733"/>
              <a:gd name="connsiteY79" fmla="*/ 373788 h 472647"/>
              <a:gd name="connsiteX80" fmla="*/ 287225 w 605733"/>
              <a:gd name="connsiteY80" fmla="*/ 373788 h 472647"/>
              <a:gd name="connsiteX81" fmla="*/ 287225 w 605733"/>
              <a:gd name="connsiteY81" fmla="*/ 209366 h 472647"/>
              <a:gd name="connsiteX82" fmla="*/ 198642 w 605733"/>
              <a:gd name="connsiteY82" fmla="*/ 209366 h 472647"/>
              <a:gd name="connsiteX83" fmla="*/ 198642 w 605733"/>
              <a:gd name="connsiteY83" fmla="*/ 373891 h 472647"/>
              <a:gd name="connsiteX84" fmla="*/ 232093 w 605733"/>
              <a:gd name="connsiteY84" fmla="*/ 373891 h 472647"/>
              <a:gd name="connsiteX85" fmla="*/ 232093 w 605733"/>
              <a:gd name="connsiteY85" fmla="*/ 209366 h 472647"/>
              <a:gd name="connsiteX86" fmla="*/ 132680 w 605733"/>
              <a:gd name="connsiteY86" fmla="*/ 143248 h 472647"/>
              <a:gd name="connsiteX87" fmla="*/ 143601 w 605733"/>
              <a:gd name="connsiteY87" fmla="*/ 154176 h 472647"/>
              <a:gd name="connsiteX88" fmla="*/ 143601 w 605733"/>
              <a:gd name="connsiteY88" fmla="*/ 175826 h 472647"/>
              <a:gd name="connsiteX89" fmla="*/ 132680 w 605733"/>
              <a:gd name="connsiteY89" fmla="*/ 186857 h 472647"/>
              <a:gd name="connsiteX90" fmla="*/ 121655 w 605733"/>
              <a:gd name="connsiteY90" fmla="*/ 175826 h 472647"/>
              <a:gd name="connsiteX91" fmla="*/ 121655 w 605733"/>
              <a:gd name="connsiteY91" fmla="*/ 154176 h 472647"/>
              <a:gd name="connsiteX92" fmla="*/ 132680 w 605733"/>
              <a:gd name="connsiteY92" fmla="*/ 143248 h 472647"/>
              <a:gd name="connsiteX93" fmla="*/ 88578 w 605733"/>
              <a:gd name="connsiteY93" fmla="*/ 143248 h 472647"/>
              <a:gd name="connsiteX94" fmla="*/ 99638 w 605733"/>
              <a:gd name="connsiteY94" fmla="*/ 154176 h 472647"/>
              <a:gd name="connsiteX95" fmla="*/ 99638 w 605733"/>
              <a:gd name="connsiteY95" fmla="*/ 175826 h 472647"/>
              <a:gd name="connsiteX96" fmla="*/ 88578 w 605733"/>
              <a:gd name="connsiteY96" fmla="*/ 186857 h 472647"/>
              <a:gd name="connsiteX97" fmla="*/ 77622 w 605733"/>
              <a:gd name="connsiteY97" fmla="*/ 175826 h 472647"/>
              <a:gd name="connsiteX98" fmla="*/ 77622 w 605733"/>
              <a:gd name="connsiteY98" fmla="*/ 154176 h 472647"/>
              <a:gd name="connsiteX99" fmla="*/ 88578 w 605733"/>
              <a:gd name="connsiteY99" fmla="*/ 143248 h 472647"/>
              <a:gd name="connsiteX100" fmla="*/ 132680 w 605733"/>
              <a:gd name="connsiteY100" fmla="*/ 55606 h 472647"/>
              <a:gd name="connsiteX101" fmla="*/ 143601 w 605733"/>
              <a:gd name="connsiteY101" fmla="*/ 66534 h 472647"/>
              <a:gd name="connsiteX102" fmla="*/ 143601 w 605733"/>
              <a:gd name="connsiteY102" fmla="*/ 88184 h 472647"/>
              <a:gd name="connsiteX103" fmla="*/ 132680 w 605733"/>
              <a:gd name="connsiteY103" fmla="*/ 99215 h 472647"/>
              <a:gd name="connsiteX104" fmla="*/ 121655 w 605733"/>
              <a:gd name="connsiteY104" fmla="*/ 88184 h 472647"/>
              <a:gd name="connsiteX105" fmla="*/ 121655 w 605733"/>
              <a:gd name="connsiteY105" fmla="*/ 66534 h 472647"/>
              <a:gd name="connsiteX106" fmla="*/ 132680 w 605733"/>
              <a:gd name="connsiteY106" fmla="*/ 55606 h 472647"/>
              <a:gd name="connsiteX107" fmla="*/ 88578 w 605733"/>
              <a:gd name="connsiteY107" fmla="*/ 55606 h 472647"/>
              <a:gd name="connsiteX108" fmla="*/ 99638 w 605733"/>
              <a:gd name="connsiteY108" fmla="*/ 66534 h 472647"/>
              <a:gd name="connsiteX109" fmla="*/ 99638 w 605733"/>
              <a:gd name="connsiteY109" fmla="*/ 88184 h 472647"/>
              <a:gd name="connsiteX110" fmla="*/ 88578 w 605733"/>
              <a:gd name="connsiteY110" fmla="*/ 99215 h 472647"/>
              <a:gd name="connsiteX111" fmla="*/ 77622 w 605733"/>
              <a:gd name="connsiteY111" fmla="*/ 88184 h 472647"/>
              <a:gd name="connsiteX112" fmla="*/ 77622 w 605733"/>
              <a:gd name="connsiteY112" fmla="*/ 66534 h 472647"/>
              <a:gd name="connsiteX113" fmla="*/ 88578 w 605733"/>
              <a:gd name="connsiteY113" fmla="*/ 55606 h 472647"/>
              <a:gd name="connsiteX114" fmla="*/ 43775 w 605733"/>
              <a:gd name="connsiteY114" fmla="*/ 21957 h 472647"/>
              <a:gd name="connsiteX115" fmla="*/ 43775 w 605733"/>
              <a:gd name="connsiteY115" fmla="*/ 450587 h 472647"/>
              <a:gd name="connsiteX116" fmla="*/ 77640 w 605733"/>
              <a:gd name="connsiteY116" fmla="*/ 450587 h 472647"/>
              <a:gd name="connsiteX117" fmla="*/ 77640 w 605733"/>
              <a:gd name="connsiteY117" fmla="*/ 384818 h 472647"/>
              <a:gd name="connsiteX118" fmla="*/ 88583 w 605733"/>
              <a:gd name="connsiteY118" fmla="*/ 373788 h 472647"/>
              <a:gd name="connsiteX119" fmla="*/ 176651 w 605733"/>
              <a:gd name="connsiteY119" fmla="*/ 373788 h 472647"/>
              <a:gd name="connsiteX120" fmla="*/ 176651 w 605733"/>
              <a:gd name="connsiteY120" fmla="*/ 21957 h 472647"/>
              <a:gd name="connsiteX121" fmla="*/ 32832 w 605733"/>
              <a:gd name="connsiteY121" fmla="*/ 0 h 472647"/>
              <a:gd name="connsiteX122" fmla="*/ 187594 w 605733"/>
              <a:gd name="connsiteY122" fmla="*/ 0 h 472647"/>
              <a:gd name="connsiteX123" fmla="*/ 198642 w 605733"/>
              <a:gd name="connsiteY123" fmla="*/ 10927 h 472647"/>
              <a:gd name="connsiteX124" fmla="*/ 198642 w 605733"/>
              <a:gd name="connsiteY124" fmla="*/ 187409 h 472647"/>
              <a:gd name="connsiteX125" fmla="*/ 572901 w 605733"/>
              <a:gd name="connsiteY125" fmla="*/ 187409 h 472647"/>
              <a:gd name="connsiteX126" fmla="*/ 583949 w 605733"/>
              <a:gd name="connsiteY126" fmla="*/ 198336 h 472647"/>
              <a:gd name="connsiteX127" fmla="*/ 583949 w 605733"/>
              <a:gd name="connsiteY127" fmla="*/ 450587 h 472647"/>
              <a:gd name="connsiteX128" fmla="*/ 594686 w 605733"/>
              <a:gd name="connsiteY128" fmla="*/ 450587 h 472647"/>
              <a:gd name="connsiteX129" fmla="*/ 605733 w 605733"/>
              <a:gd name="connsiteY129" fmla="*/ 461617 h 472647"/>
              <a:gd name="connsiteX130" fmla="*/ 594686 w 605733"/>
              <a:gd name="connsiteY130" fmla="*/ 472647 h 472647"/>
              <a:gd name="connsiteX131" fmla="*/ 11047 w 605733"/>
              <a:gd name="connsiteY131" fmla="*/ 472647 h 472647"/>
              <a:gd name="connsiteX132" fmla="*/ 0 w 605733"/>
              <a:gd name="connsiteY132" fmla="*/ 461617 h 472647"/>
              <a:gd name="connsiteX133" fmla="*/ 11047 w 605733"/>
              <a:gd name="connsiteY133" fmla="*/ 450587 h 472647"/>
              <a:gd name="connsiteX134" fmla="*/ 21785 w 605733"/>
              <a:gd name="connsiteY134" fmla="*/ 450587 h 472647"/>
              <a:gd name="connsiteX135" fmla="*/ 21785 w 605733"/>
              <a:gd name="connsiteY135" fmla="*/ 10927 h 472647"/>
              <a:gd name="connsiteX136" fmla="*/ 32832 w 605733"/>
              <a:gd name="connsiteY136" fmla="*/ 0 h 47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605733" h="472647">
                <a:moveTo>
                  <a:pt x="99631" y="395849"/>
                </a:moveTo>
                <a:lnTo>
                  <a:pt x="99631" y="450587"/>
                </a:lnTo>
                <a:lnTo>
                  <a:pt x="121622" y="450587"/>
                </a:lnTo>
                <a:lnTo>
                  <a:pt x="121622" y="440485"/>
                </a:lnTo>
                <a:cubicBezTo>
                  <a:pt x="121622" y="434403"/>
                  <a:pt x="126577" y="429454"/>
                  <a:pt x="132669" y="429454"/>
                </a:cubicBezTo>
                <a:cubicBezTo>
                  <a:pt x="138760" y="429454"/>
                  <a:pt x="143613" y="434403"/>
                  <a:pt x="143613" y="440485"/>
                </a:cubicBezTo>
                <a:lnTo>
                  <a:pt x="143613" y="450587"/>
                </a:lnTo>
                <a:lnTo>
                  <a:pt x="166326" y="450587"/>
                </a:lnTo>
                <a:lnTo>
                  <a:pt x="166326" y="440485"/>
                </a:lnTo>
                <a:cubicBezTo>
                  <a:pt x="166326" y="434403"/>
                  <a:pt x="171282" y="429454"/>
                  <a:pt x="177373" y="429454"/>
                </a:cubicBezTo>
                <a:cubicBezTo>
                  <a:pt x="183465" y="429454"/>
                  <a:pt x="188420" y="434403"/>
                  <a:pt x="188420" y="440485"/>
                </a:cubicBezTo>
                <a:lnTo>
                  <a:pt x="188420" y="450587"/>
                </a:lnTo>
                <a:lnTo>
                  <a:pt x="210411" y="450587"/>
                </a:lnTo>
                <a:lnTo>
                  <a:pt x="210411" y="440485"/>
                </a:lnTo>
                <a:cubicBezTo>
                  <a:pt x="210411" y="434403"/>
                  <a:pt x="215367" y="429454"/>
                  <a:pt x="221459" y="429454"/>
                </a:cubicBezTo>
                <a:cubicBezTo>
                  <a:pt x="227550" y="429454"/>
                  <a:pt x="232402" y="434403"/>
                  <a:pt x="232402" y="440485"/>
                </a:cubicBezTo>
                <a:lnTo>
                  <a:pt x="232402" y="450587"/>
                </a:lnTo>
                <a:lnTo>
                  <a:pt x="254497" y="450587"/>
                </a:lnTo>
                <a:lnTo>
                  <a:pt x="254497" y="440485"/>
                </a:lnTo>
                <a:cubicBezTo>
                  <a:pt x="254497" y="434403"/>
                  <a:pt x="259349" y="429454"/>
                  <a:pt x="265441" y="429454"/>
                </a:cubicBezTo>
                <a:cubicBezTo>
                  <a:pt x="271532" y="429454"/>
                  <a:pt x="276488" y="434403"/>
                  <a:pt x="276488" y="440485"/>
                </a:cubicBezTo>
                <a:lnTo>
                  <a:pt x="276488" y="450587"/>
                </a:lnTo>
                <a:lnTo>
                  <a:pt x="298995" y="450587"/>
                </a:lnTo>
                <a:lnTo>
                  <a:pt x="298995" y="440485"/>
                </a:lnTo>
                <a:cubicBezTo>
                  <a:pt x="298995" y="434403"/>
                  <a:pt x="303951" y="429454"/>
                  <a:pt x="309939" y="429454"/>
                </a:cubicBezTo>
                <a:cubicBezTo>
                  <a:pt x="316030" y="429454"/>
                  <a:pt x="320986" y="434403"/>
                  <a:pt x="320986" y="440485"/>
                </a:cubicBezTo>
                <a:lnTo>
                  <a:pt x="320986" y="450587"/>
                </a:lnTo>
                <a:lnTo>
                  <a:pt x="342254" y="450587"/>
                </a:lnTo>
                <a:lnTo>
                  <a:pt x="342254" y="395849"/>
                </a:lnTo>
                <a:close/>
                <a:moveTo>
                  <a:pt x="132680" y="319167"/>
                </a:moveTo>
                <a:cubicBezTo>
                  <a:pt x="138758" y="319167"/>
                  <a:pt x="143601" y="324112"/>
                  <a:pt x="143601" y="330190"/>
                </a:cubicBezTo>
                <a:lnTo>
                  <a:pt x="143601" y="351824"/>
                </a:lnTo>
                <a:cubicBezTo>
                  <a:pt x="143601" y="357902"/>
                  <a:pt x="138758" y="362847"/>
                  <a:pt x="132680" y="362847"/>
                </a:cubicBezTo>
                <a:cubicBezTo>
                  <a:pt x="126601" y="362847"/>
                  <a:pt x="121655" y="357902"/>
                  <a:pt x="121655" y="351824"/>
                </a:cubicBezTo>
                <a:lnTo>
                  <a:pt x="121655" y="330190"/>
                </a:lnTo>
                <a:cubicBezTo>
                  <a:pt x="121655" y="324112"/>
                  <a:pt x="126601" y="319167"/>
                  <a:pt x="132680" y="319167"/>
                </a:cubicBezTo>
                <a:close/>
                <a:moveTo>
                  <a:pt x="88578" y="319167"/>
                </a:moveTo>
                <a:cubicBezTo>
                  <a:pt x="94677" y="319167"/>
                  <a:pt x="99638" y="324112"/>
                  <a:pt x="99638" y="330190"/>
                </a:cubicBezTo>
                <a:lnTo>
                  <a:pt x="99638" y="351824"/>
                </a:lnTo>
                <a:cubicBezTo>
                  <a:pt x="99638" y="357902"/>
                  <a:pt x="94677" y="362847"/>
                  <a:pt x="88578" y="362847"/>
                </a:cubicBezTo>
                <a:cubicBezTo>
                  <a:pt x="82480" y="362847"/>
                  <a:pt x="77622" y="357902"/>
                  <a:pt x="77622" y="351824"/>
                </a:cubicBezTo>
                <a:lnTo>
                  <a:pt x="77622" y="330190"/>
                </a:lnTo>
                <a:cubicBezTo>
                  <a:pt x="77622" y="324112"/>
                  <a:pt x="82480" y="319167"/>
                  <a:pt x="88578" y="319167"/>
                </a:cubicBezTo>
                <a:close/>
                <a:moveTo>
                  <a:pt x="132680" y="231525"/>
                </a:moveTo>
                <a:cubicBezTo>
                  <a:pt x="138758" y="231525"/>
                  <a:pt x="143601" y="236470"/>
                  <a:pt x="143601" y="242548"/>
                </a:cubicBezTo>
                <a:lnTo>
                  <a:pt x="143601" y="264182"/>
                </a:lnTo>
                <a:cubicBezTo>
                  <a:pt x="143601" y="270260"/>
                  <a:pt x="138758" y="275205"/>
                  <a:pt x="132680" y="275205"/>
                </a:cubicBezTo>
                <a:cubicBezTo>
                  <a:pt x="126601" y="275205"/>
                  <a:pt x="121655" y="270260"/>
                  <a:pt x="121655" y="264182"/>
                </a:cubicBezTo>
                <a:lnTo>
                  <a:pt x="121655" y="242548"/>
                </a:lnTo>
                <a:cubicBezTo>
                  <a:pt x="121655" y="236470"/>
                  <a:pt x="126601" y="231525"/>
                  <a:pt x="132680" y="231525"/>
                </a:cubicBezTo>
                <a:close/>
                <a:moveTo>
                  <a:pt x="88578" y="231525"/>
                </a:moveTo>
                <a:cubicBezTo>
                  <a:pt x="94677" y="231525"/>
                  <a:pt x="99638" y="236470"/>
                  <a:pt x="99638" y="242548"/>
                </a:cubicBezTo>
                <a:lnTo>
                  <a:pt x="99638" y="264182"/>
                </a:lnTo>
                <a:cubicBezTo>
                  <a:pt x="99638" y="270260"/>
                  <a:pt x="94677" y="275205"/>
                  <a:pt x="88578" y="275205"/>
                </a:cubicBezTo>
                <a:cubicBezTo>
                  <a:pt x="82480" y="275205"/>
                  <a:pt x="77622" y="270260"/>
                  <a:pt x="77622" y="264182"/>
                </a:cubicBezTo>
                <a:lnTo>
                  <a:pt x="77622" y="242548"/>
                </a:lnTo>
                <a:cubicBezTo>
                  <a:pt x="77622" y="236470"/>
                  <a:pt x="82480" y="231525"/>
                  <a:pt x="88578" y="231525"/>
                </a:cubicBezTo>
                <a:close/>
                <a:moveTo>
                  <a:pt x="529436" y="209366"/>
                </a:moveTo>
                <a:lnTo>
                  <a:pt x="529436" y="450587"/>
                </a:lnTo>
                <a:lnTo>
                  <a:pt x="561854" y="450587"/>
                </a:lnTo>
                <a:lnTo>
                  <a:pt x="561854" y="209366"/>
                </a:lnTo>
                <a:close/>
                <a:moveTo>
                  <a:pt x="474407" y="209366"/>
                </a:moveTo>
                <a:lnTo>
                  <a:pt x="474407" y="450690"/>
                </a:lnTo>
                <a:lnTo>
                  <a:pt x="507445" y="450690"/>
                </a:lnTo>
                <a:lnTo>
                  <a:pt x="507445" y="209366"/>
                </a:lnTo>
                <a:close/>
                <a:moveTo>
                  <a:pt x="419377" y="209366"/>
                </a:moveTo>
                <a:lnTo>
                  <a:pt x="419377" y="450690"/>
                </a:lnTo>
                <a:lnTo>
                  <a:pt x="452416" y="450690"/>
                </a:lnTo>
                <a:lnTo>
                  <a:pt x="452416" y="209366"/>
                </a:lnTo>
                <a:close/>
                <a:moveTo>
                  <a:pt x="364245" y="209366"/>
                </a:moveTo>
                <a:lnTo>
                  <a:pt x="364245" y="384818"/>
                </a:lnTo>
                <a:lnTo>
                  <a:pt x="364245" y="450690"/>
                </a:lnTo>
                <a:lnTo>
                  <a:pt x="397283" y="450690"/>
                </a:lnTo>
                <a:lnTo>
                  <a:pt x="397283" y="209366"/>
                </a:lnTo>
                <a:close/>
                <a:moveTo>
                  <a:pt x="309216" y="209366"/>
                </a:moveTo>
                <a:lnTo>
                  <a:pt x="309216" y="373788"/>
                </a:lnTo>
                <a:lnTo>
                  <a:pt x="342254" y="373788"/>
                </a:lnTo>
                <a:lnTo>
                  <a:pt x="342254" y="209366"/>
                </a:lnTo>
                <a:close/>
                <a:moveTo>
                  <a:pt x="254187" y="209366"/>
                </a:moveTo>
                <a:lnTo>
                  <a:pt x="254187" y="373788"/>
                </a:lnTo>
                <a:lnTo>
                  <a:pt x="287225" y="373788"/>
                </a:lnTo>
                <a:lnTo>
                  <a:pt x="287225" y="209366"/>
                </a:lnTo>
                <a:close/>
                <a:moveTo>
                  <a:pt x="198642" y="209366"/>
                </a:moveTo>
                <a:lnTo>
                  <a:pt x="198642" y="373891"/>
                </a:lnTo>
                <a:lnTo>
                  <a:pt x="232093" y="373891"/>
                </a:lnTo>
                <a:lnTo>
                  <a:pt x="232093" y="209366"/>
                </a:lnTo>
                <a:close/>
                <a:moveTo>
                  <a:pt x="132680" y="143248"/>
                </a:moveTo>
                <a:cubicBezTo>
                  <a:pt x="138758" y="143248"/>
                  <a:pt x="143601" y="148196"/>
                  <a:pt x="143601" y="154176"/>
                </a:cubicBezTo>
                <a:lnTo>
                  <a:pt x="143601" y="175826"/>
                </a:lnTo>
                <a:cubicBezTo>
                  <a:pt x="143601" y="181908"/>
                  <a:pt x="138758" y="186857"/>
                  <a:pt x="132680" y="186857"/>
                </a:cubicBezTo>
                <a:cubicBezTo>
                  <a:pt x="126601" y="186857"/>
                  <a:pt x="121655" y="181908"/>
                  <a:pt x="121655" y="175826"/>
                </a:cubicBezTo>
                <a:lnTo>
                  <a:pt x="121655" y="154176"/>
                </a:lnTo>
                <a:cubicBezTo>
                  <a:pt x="121655" y="148196"/>
                  <a:pt x="126601" y="143248"/>
                  <a:pt x="132680" y="143248"/>
                </a:cubicBezTo>
                <a:close/>
                <a:moveTo>
                  <a:pt x="88578" y="143248"/>
                </a:moveTo>
                <a:cubicBezTo>
                  <a:pt x="94677" y="143248"/>
                  <a:pt x="99638" y="148196"/>
                  <a:pt x="99638" y="154176"/>
                </a:cubicBezTo>
                <a:lnTo>
                  <a:pt x="99638" y="175826"/>
                </a:lnTo>
                <a:cubicBezTo>
                  <a:pt x="99638" y="181908"/>
                  <a:pt x="94677" y="186857"/>
                  <a:pt x="88578" y="186857"/>
                </a:cubicBezTo>
                <a:cubicBezTo>
                  <a:pt x="82480" y="186857"/>
                  <a:pt x="77622" y="181908"/>
                  <a:pt x="77622" y="175826"/>
                </a:cubicBezTo>
                <a:lnTo>
                  <a:pt x="77622" y="154176"/>
                </a:lnTo>
                <a:cubicBezTo>
                  <a:pt x="77622" y="148196"/>
                  <a:pt x="82480" y="143248"/>
                  <a:pt x="88578" y="143248"/>
                </a:cubicBezTo>
                <a:close/>
                <a:moveTo>
                  <a:pt x="132680" y="55606"/>
                </a:moveTo>
                <a:cubicBezTo>
                  <a:pt x="138758" y="55606"/>
                  <a:pt x="143601" y="60554"/>
                  <a:pt x="143601" y="66534"/>
                </a:cubicBezTo>
                <a:lnTo>
                  <a:pt x="143601" y="88184"/>
                </a:lnTo>
                <a:cubicBezTo>
                  <a:pt x="143601" y="94266"/>
                  <a:pt x="138758" y="99215"/>
                  <a:pt x="132680" y="99215"/>
                </a:cubicBezTo>
                <a:cubicBezTo>
                  <a:pt x="126601" y="99215"/>
                  <a:pt x="121655" y="94266"/>
                  <a:pt x="121655" y="88184"/>
                </a:cubicBezTo>
                <a:lnTo>
                  <a:pt x="121655" y="66534"/>
                </a:lnTo>
                <a:cubicBezTo>
                  <a:pt x="121655" y="60554"/>
                  <a:pt x="126601" y="55606"/>
                  <a:pt x="132680" y="55606"/>
                </a:cubicBezTo>
                <a:close/>
                <a:moveTo>
                  <a:pt x="88578" y="55606"/>
                </a:moveTo>
                <a:cubicBezTo>
                  <a:pt x="94677" y="55606"/>
                  <a:pt x="99638" y="60554"/>
                  <a:pt x="99638" y="66534"/>
                </a:cubicBezTo>
                <a:lnTo>
                  <a:pt x="99638" y="88184"/>
                </a:lnTo>
                <a:cubicBezTo>
                  <a:pt x="99638" y="94266"/>
                  <a:pt x="94677" y="99215"/>
                  <a:pt x="88578" y="99215"/>
                </a:cubicBezTo>
                <a:cubicBezTo>
                  <a:pt x="82480" y="99215"/>
                  <a:pt x="77622" y="94266"/>
                  <a:pt x="77622" y="88184"/>
                </a:cubicBezTo>
                <a:lnTo>
                  <a:pt x="77622" y="66534"/>
                </a:lnTo>
                <a:cubicBezTo>
                  <a:pt x="77622" y="60554"/>
                  <a:pt x="82480" y="55606"/>
                  <a:pt x="88578" y="55606"/>
                </a:cubicBezTo>
                <a:close/>
                <a:moveTo>
                  <a:pt x="43775" y="21957"/>
                </a:moveTo>
                <a:lnTo>
                  <a:pt x="43775" y="450587"/>
                </a:lnTo>
                <a:lnTo>
                  <a:pt x="77640" y="450587"/>
                </a:lnTo>
                <a:lnTo>
                  <a:pt x="77640" y="384818"/>
                </a:lnTo>
                <a:cubicBezTo>
                  <a:pt x="77640" y="378736"/>
                  <a:pt x="82492" y="373788"/>
                  <a:pt x="88583" y="373788"/>
                </a:cubicBezTo>
                <a:lnTo>
                  <a:pt x="176651" y="373788"/>
                </a:lnTo>
                <a:lnTo>
                  <a:pt x="176651" y="21957"/>
                </a:lnTo>
                <a:close/>
                <a:moveTo>
                  <a:pt x="32832" y="0"/>
                </a:moveTo>
                <a:lnTo>
                  <a:pt x="187594" y="0"/>
                </a:lnTo>
                <a:cubicBezTo>
                  <a:pt x="193686" y="0"/>
                  <a:pt x="198642" y="4948"/>
                  <a:pt x="198642" y="10927"/>
                </a:cubicBezTo>
                <a:lnTo>
                  <a:pt x="198642" y="187409"/>
                </a:lnTo>
                <a:lnTo>
                  <a:pt x="572901" y="187409"/>
                </a:lnTo>
                <a:cubicBezTo>
                  <a:pt x="578993" y="187409"/>
                  <a:pt x="583949" y="192254"/>
                  <a:pt x="583949" y="198336"/>
                </a:cubicBezTo>
                <a:lnTo>
                  <a:pt x="583949" y="450587"/>
                </a:lnTo>
                <a:lnTo>
                  <a:pt x="594686" y="450587"/>
                </a:lnTo>
                <a:cubicBezTo>
                  <a:pt x="600777" y="450587"/>
                  <a:pt x="605733" y="455535"/>
                  <a:pt x="605733" y="461617"/>
                </a:cubicBezTo>
                <a:cubicBezTo>
                  <a:pt x="605733" y="467699"/>
                  <a:pt x="600777" y="472647"/>
                  <a:pt x="594686" y="472647"/>
                </a:cubicBezTo>
                <a:lnTo>
                  <a:pt x="11047" y="472647"/>
                </a:lnTo>
                <a:cubicBezTo>
                  <a:pt x="4956" y="472647"/>
                  <a:pt x="0" y="467699"/>
                  <a:pt x="0" y="461617"/>
                </a:cubicBezTo>
                <a:cubicBezTo>
                  <a:pt x="0" y="455535"/>
                  <a:pt x="4956" y="450587"/>
                  <a:pt x="11047" y="450587"/>
                </a:cubicBezTo>
                <a:lnTo>
                  <a:pt x="21785" y="450587"/>
                </a:lnTo>
                <a:lnTo>
                  <a:pt x="21785" y="10927"/>
                </a:lnTo>
                <a:cubicBezTo>
                  <a:pt x="21785" y="4948"/>
                  <a:pt x="26740" y="0"/>
                  <a:pt x="328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45DF83-86F1-2286-6ABF-D964D2E9F89D}"/>
              </a:ext>
            </a:extLst>
          </p:cNvPr>
          <p:cNvSpPr txBox="1"/>
          <p:nvPr/>
        </p:nvSpPr>
        <p:spPr>
          <a:xfrm>
            <a:off x="884437" y="3552195"/>
            <a:ext cx="1864613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Company profile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9305B8E-FFAC-0304-D61C-0E37D8562E18}"/>
              </a:ext>
            </a:extLst>
          </p:cNvPr>
          <p:cNvSpPr txBox="1"/>
          <p:nvPr/>
        </p:nvSpPr>
        <p:spPr>
          <a:xfrm>
            <a:off x="5198165" y="3338525"/>
            <a:ext cx="69762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>
                <a:solidFill>
                  <a:schemeClr val="accent1"/>
                </a:solidFill>
              </a:rPr>
              <a:t>01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AE30D59C-D048-9DA9-945D-4C18FC7E8EA3}"/>
              </a:ext>
            </a:extLst>
          </p:cNvPr>
          <p:cNvSpPr/>
          <p:nvPr/>
        </p:nvSpPr>
        <p:spPr>
          <a:xfrm>
            <a:off x="6228312" y="1989138"/>
            <a:ext cx="5290588" cy="1952176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66E798-7078-F1B2-F2B8-6E20D48AF705}"/>
              </a:ext>
            </a:extLst>
          </p:cNvPr>
          <p:cNvSpPr txBox="1"/>
          <p:nvPr/>
        </p:nvSpPr>
        <p:spPr>
          <a:xfrm>
            <a:off x="6466154" y="2965226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b="1">
                <a:latin typeface="+mj-ea"/>
                <a:ea typeface="+mj-ea"/>
              </a:rPr>
              <a:t>企业文化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A8A0C01-231F-DDC4-EEDF-A391CB6770B7}"/>
              </a:ext>
            </a:extLst>
          </p:cNvPr>
          <p:cNvSpPr txBox="1"/>
          <p:nvPr/>
        </p:nvSpPr>
        <p:spPr>
          <a:xfrm>
            <a:off x="6449487" y="3552195"/>
            <a:ext cx="1928733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Company culture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689EA45-83A8-D773-6C8D-DA693892F72E}"/>
              </a:ext>
            </a:extLst>
          </p:cNvPr>
          <p:cNvSpPr txBox="1"/>
          <p:nvPr/>
        </p:nvSpPr>
        <p:spPr>
          <a:xfrm>
            <a:off x="10763215" y="3338525"/>
            <a:ext cx="69762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>
                <a:solidFill>
                  <a:schemeClr val="accent1"/>
                </a:solidFill>
              </a:rPr>
              <a:t>02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16" name="earth-symbol-variant-with-ellipses-and-stars_44498">
            <a:extLst>
              <a:ext uri="{FF2B5EF4-FFF2-40B4-BE49-F238E27FC236}">
                <a16:creationId xmlns:a16="http://schemas.microsoft.com/office/drawing/2014/main" id="{8BD2CF4F-FA78-421C-3C9B-AC43198CA6B3}"/>
              </a:ext>
            </a:extLst>
          </p:cNvPr>
          <p:cNvSpPr/>
          <p:nvPr/>
        </p:nvSpPr>
        <p:spPr>
          <a:xfrm>
            <a:off x="6527800" y="2196958"/>
            <a:ext cx="609685" cy="560448"/>
          </a:xfrm>
          <a:custGeom>
            <a:avLst/>
            <a:gdLst>
              <a:gd name="connsiteX0" fmla="*/ 471468 w 582936"/>
              <a:gd name="connsiteY0" fmla="*/ 429043 h 535860"/>
              <a:gd name="connsiteX1" fmla="*/ 511114 w 582936"/>
              <a:gd name="connsiteY1" fmla="*/ 452985 h 535860"/>
              <a:gd name="connsiteX2" fmla="*/ 543384 w 582936"/>
              <a:gd name="connsiteY2" fmla="*/ 429964 h 535860"/>
              <a:gd name="connsiteX3" fmla="*/ 536930 w 582936"/>
              <a:gd name="connsiteY3" fmla="*/ 469560 h 535860"/>
              <a:gd name="connsiteX4" fmla="*/ 569200 w 582936"/>
              <a:gd name="connsiteY4" fmla="*/ 490739 h 535860"/>
              <a:gd name="connsiteX5" fmla="*/ 524022 w 582936"/>
              <a:gd name="connsiteY5" fmla="*/ 494422 h 535860"/>
              <a:gd name="connsiteX6" fmla="*/ 503738 w 582936"/>
              <a:gd name="connsiteY6" fmla="*/ 535860 h 535860"/>
              <a:gd name="connsiteX7" fmla="*/ 494518 w 582936"/>
              <a:gd name="connsiteY7" fmla="*/ 495343 h 535860"/>
              <a:gd name="connsiteX8" fmla="*/ 453950 w 582936"/>
              <a:gd name="connsiteY8" fmla="*/ 496264 h 535860"/>
              <a:gd name="connsiteX9" fmla="*/ 489908 w 582936"/>
              <a:gd name="connsiteY9" fmla="*/ 471402 h 535860"/>
              <a:gd name="connsiteX10" fmla="*/ 300729 w 582936"/>
              <a:gd name="connsiteY10" fmla="*/ 349907 h 535860"/>
              <a:gd name="connsiteX11" fmla="*/ 145770 w 582936"/>
              <a:gd name="connsiteY11" fmla="*/ 395026 h 535860"/>
              <a:gd name="connsiteX12" fmla="*/ 291505 w 582936"/>
              <a:gd name="connsiteY12" fmla="*/ 453037 h 535860"/>
              <a:gd name="connsiteX13" fmla="*/ 446465 w 582936"/>
              <a:gd name="connsiteY13" fmla="*/ 385818 h 535860"/>
              <a:gd name="connsiteX14" fmla="*/ 300729 w 582936"/>
              <a:gd name="connsiteY14" fmla="*/ 349907 h 535860"/>
              <a:gd name="connsiteX15" fmla="*/ 59066 w 582936"/>
              <a:gd name="connsiteY15" fmla="*/ 294658 h 535860"/>
              <a:gd name="connsiteX16" fmla="*/ 20326 w 582936"/>
              <a:gd name="connsiteY16" fmla="*/ 364640 h 535860"/>
              <a:gd name="connsiteX17" fmla="*/ 82125 w 582936"/>
              <a:gd name="connsiteY17" fmla="*/ 385818 h 535860"/>
              <a:gd name="connsiteX18" fmla="*/ 103340 w 582936"/>
              <a:gd name="connsiteY18" fmla="*/ 384897 h 535860"/>
              <a:gd name="connsiteX19" fmla="*/ 59066 w 582936"/>
              <a:gd name="connsiteY19" fmla="*/ 294658 h 535860"/>
              <a:gd name="connsiteX20" fmla="*/ 525790 w 582936"/>
              <a:gd name="connsiteY20" fmla="*/ 282688 h 535860"/>
              <a:gd name="connsiteX21" fmla="*/ 488894 w 582936"/>
              <a:gd name="connsiteY21" fmla="*/ 372927 h 535860"/>
              <a:gd name="connsiteX22" fmla="*/ 496274 w 582936"/>
              <a:gd name="connsiteY22" fmla="*/ 372927 h 535860"/>
              <a:gd name="connsiteX23" fmla="*/ 565452 w 582936"/>
              <a:gd name="connsiteY23" fmla="*/ 350828 h 535860"/>
              <a:gd name="connsiteX24" fmla="*/ 525790 w 582936"/>
              <a:gd name="connsiteY24" fmla="*/ 282688 h 535860"/>
              <a:gd name="connsiteX25" fmla="*/ 105185 w 582936"/>
              <a:gd name="connsiteY25" fmla="*/ 257826 h 535860"/>
              <a:gd name="connsiteX26" fmla="*/ 80281 w 582936"/>
              <a:gd name="connsiteY26" fmla="*/ 276242 h 535860"/>
              <a:gd name="connsiteX27" fmla="*/ 131934 w 582936"/>
              <a:gd name="connsiteY27" fmla="*/ 381214 h 535860"/>
              <a:gd name="connsiteX28" fmla="*/ 277670 w 582936"/>
              <a:gd name="connsiteY28" fmla="*/ 341620 h 535860"/>
              <a:gd name="connsiteX29" fmla="*/ 255533 w 582936"/>
              <a:gd name="connsiteY29" fmla="*/ 333332 h 535860"/>
              <a:gd name="connsiteX30" fmla="*/ 105185 w 582936"/>
              <a:gd name="connsiteY30" fmla="*/ 257826 h 535860"/>
              <a:gd name="connsiteX31" fmla="*/ 486127 w 582936"/>
              <a:gd name="connsiteY31" fmla="*/ 251380 h 535860"/>
              <a:gd name="connsiteX32" fmla="*/ 330245 w 582936"/>
              <a:gd name="connsiteY32" fmla="*/ 337936 h 535860"/>
              <a:gd name="connsiteX33" fmla="*/ 323788 w 582936"/>
              <a:gd name="connsiteY33" fmla="*/ 340699 h 535860"/>
              <a:gd name="connsiteX34" fmla="*/ 459378 w 582936"/>
              <a:gd name="connsiteY34" fmla="*/ 371085 h 535860"/>
              <a:gd name="connsiteX35" fmla="*/ 504575 w 582936"/>
              <a:gd name="connsiteY35" fmla="*/ 264272 h 535860"/>
              <a:gd name="connsiteX36" fmla="*/ 486127 w 582936"/>
              <a:gd name="connsiteY36" fmla="*/ 251380 h 535860"/>
              <a:gd name="connsiteX37" fmla="*/ 76591 w 582936"/>
              <a:gd name="connsiteY37" fmla="*/ 238489 h 535860"/>
              <a:gd name="connsiteX38" fmla="*/ 78436 w 582936"/>
              <a:gd name="connsiteY38" fmla="*/ 257826 h 535860"/>
              <a:gd name="connsiteX39" fmla="*/ 90427 w 582936"/>
              <a:gd name="connsiteY39" fmla="*/ 248618 h 535860"/>
              <a:gd name="connsiteX40" fmla="*/ 76591 w 582936"/>
              <a:gd name="connsiteY40" fmla="*/ 238489 h 535860"/>
              <a:gd name="connsiteX41" fmla="*/ 505497 w 582936"/>
              <a:gd name="connsiteY41" fmla="*/ 237568 h 535860"/>
              <a:gd name="connsiteX42" fmla="*/ 499963 w 582936"/>
              <a:gd name="connsiteY42" fmla="*/ 242172 h 535860"/>
              <a:gd name="connsiteX43" fmla="*/ 505497 w 582936"/>
              <a:gd name="connsiteY43" fmla="*/ 245856 h 535860"/>
              <a:gd name="connsiteX44" fmla="*/ 505497 w 582936"/>
              <a:gd name="connsiteY44" fmla="*/ 238489 h 535860"/>
              <a:gd name="connsiteX45" fmla="*/ 505497 w 582936"/>
              <a:gd name="connsiteY45" fmla="*/ 237568 h 535860"/>
              <a:gd name="connsiteX46" fmla="*/ 297040 w 582936"/>
              <a:gd name="connsiteY46" fmla="*/ 157458 h 535860"/>
              <a:gd name="connsiteX47" fmla="*/ 258300 w 582936"/>
              <a:gd name="connsiteY47" fmla="*/ 173112 h 535860"/>
              <a:gd name="connsiteX48" fmla="*/ 119021 w 582936"/>
              <a:gd name="connsiteY48" fmla="*/ 247697 h 535860"/>
              <a:gd name="connsiteX49" fmla="*/ 261067 w 582936"/>
              <a:gd name="connsiteY49" fmla="*/ 318599 h 535860"/>
              <a:gd name="connsiteX50" fmla="*/ 299807 w 582936"/>
              <a:gd name="connsiteY50" fmla="*/ 332411 h 535860"/>
              <a:gd name="connsiteX51" fmla="*/ 323788 w 582936"/>
              <a:gd name="connsiteY51" fmla="*/ 323203 h 535860"/>
              <a:gd name="connsiteX52" fmla="*/ 472291 w 582936"/>
              <a:gd name="connsiteY52" fmla="*/ 242172 h 535860"/>
              <a:gd name="connsiteX53" fmla="*/ 321944 w 582936"/>
              <a:gd name="connsiteY53" fmla="*/ 166666 h 535860"/>
              <a:gd name="connsiteX54" fmla="*/ 297040 w 582936"/>
              <a:gd name="connsiteY54" fmla="*/ 157458 h 535860"/>
              <a:gd name="connsiteX55" fmla="*/ 464912 w 582936"/>
              <a:gd name="connsiteY55" fmla="*/ 113259 h 535860"/>
              <a:gd name="connsiteX56" fmla="*/ 320099 w 582936"/>
              <a:gd name="connsiteY56" fmla="*/ 149171 h 535860"/>
              <a:gd name="connsiteX57" fmla="*/ 327478 w 582936"/>
              <a:gd name="connsiteY57" fmla="*/ 151012 h 535860"/>
              <a:gd name="connsiteX58" fmla="*/ 486127 w 582936"/>
              <a:gd name="connsiteY58" fmla="*/ 232043 h 535860"/>
              <a:gd name="connsiteX59" fmla="*/ 504575 w 582936"/>
              <a:gd name="connsiteY59" fmla="*/ 217311 h 535860"/>
              <a:gd name="connsiteX60" fmla="*/ 464912 w 582936"/>
              <a:gd name="connsiteY60" fmla="*/ 113259 h 535860"/>
              <a:gd name="connsiteX61" fmla="*/ 118098 w 582936"/>
              <a:gd name="connsiteY61" fmla="*/ 113259 h 535860"/>
              <a:gd name="connsiteX62" fmla="*/ 78436 w 582936"/>
              <a:gd name="connsiteY62" fmla="*/ 219152 h 535860"/>
              <a:gd name="connsiteX63" fmla="*/ 104263 w 582936"/>
              <a:gd name="connsiteY63" fmla="*/ 238489 h 535860"/>
              <a:gd name="connsiteX64" fmla="*/ 251843 w 582936"/>
              <a:gd name="connsiteY64" fmla="*/ 158379 h 535860"/>
              <a:gd name="connsiteX65" fmla="*/ 273980 w 582936"/>
              <a:gd name="connsiteY65" fmla="*/ 149171 h 535860"/>
              <a:gd name="connsiteX66" fmla="*/ 118098 w 582936"/>
              <a:gd name="connsiteY66" fmla="*/ 113259 h 535860"/>
              <a:gd name="connsiteX67" fmla="*/ 85815 w 582936"/>
              <a:gd name="connsiteY67" fmla="*/ 111418 h 535860"/>
              <a:gd name="connsiteX68" fmla="*/ 17559 w 582936"/>
              <a:gd name="connsiteY68" fmla="*/ 134438 h 535860"/>
              <a:gd name="connsiteX69" fmla="*/ 55376 w 582936"/>
              <a:gd name="connsiteY69" fmla="*/ 200736 h 535860"/>
              <a:gd name="connsiteX70" fmla="*/ 89504 w 582936"/>
              <a:gd name="connsiteY70" fmla="*/ 111418 h 535860"/>
              <a:gd name="connsiteX71" fmla="*/ 85815 w 582936"/>
              <a:gd name="connsiteY71" fmla="*/ 111418 h 535860"/>
              <a:gd name="connsiteX72" fmla="*/ 492584 w 582936"/>
              <a:gd name="connsiteY72" fmla="*/ 110497 h 535860"/>
              <a:gd name="connsiteX73" fmla="*/ 526712 w 582936"/>
              <a:gd name="connsiteY73" fmla="*/ 197974 h 535860"/>
              <a:gd name="connsiteX74" fmla="*/ 561762 w 582936"/>
              <a:gd name="connsiteY74" fmla="*/ 130755 h 535860"/>
              <a:gd name="connsiteX75" fmla="*/ 499963 w 582936"/>
              <a:gd name="connsiteY75" fmla="*/ 110497 h 535860"/>
              <a:gd name="connsiteX76" fmla="*/ 492584 w 582936"/>
              <a:gd name="connsiteY76" fmla="*/ 110497 h 535860"/>
              <a:gd name="connsiteX77" fmla="*/ 291505 w 582936"/>
              <a:gd name="connsiteY77" fmla="*/ 24862 h 535860"/>
              <a:gd name="connsiteX78" fmla="*/ 130089 w 582936"/>
              <a:gd name="connsiteY78" fmla="*/ 98526 h 535860"/>
              <a:gd name="connsiteX79" fmla="*/ 297040 w 582936"/>
              <a:gd name="connsiteY79" fmla="*/ 139963 h 535860"/>
              <a:gd name="connsiteX80" fmla="*/ 452921 w 582936"/>
              <a:gd name="connsiteY80" fmla="*/ 98526 h 535860"/>
              <a:gd name="connsiteX81" fmla="*/ 291505 w 582936"/>
              <a:gd name="connsiteY81" fmla="*/ 24862 h 535860"/>
              <a:gd name="connsiteX82" fmla="*/ 502792 w 582936"/>
              <a:gd name="connsiteY82" fmla="*/ 14647 h 535860"/>
              <a:gd name="connsiteX83" fmla="*/ 522171 w 582936"/>
              <a:gd name="connsiteY83" fmla="*/ 26641 h 535860"/>
              <a:gd name="connsiteX84" fmla="*/ 536935 w 582936"/>
              <a:gd name="connsiteY84" fmla="*/ 15570 h 535860"/>
              <a:gd name="connsiteX85" fmla="*/ 533244 w 582936"/>
              <a:gd name="connsiteY85" fmla="*/ 34022 h 535860"/>
              <a:gd name="connsiteX86" fmla="*/ 548931 w 582936"/>
              <a:gd name="connsiteY86" fmla="*/ 44171 h 535860"/>
              <a:gd name="connsiteX87" fmla="*/ 527707 w 582936"/>
              <a:gd name="connsiteY87" fmla="*/ 46017 h 535860"/>
              <a:gd name="connsiteX88" fmla="*/ 518480 w 582936"/>
              <a:gd name="connsiteY88" fmla="*/ 65392 h 535860"/>
              <a:gd name="connsiteX89" fmla="*/ 513866 w 582936"/>
              <a:gd name="connsiteY89" fmla="*/ 46939 h 535860"/>
              <a:gd name="connsiteX90" fmla="*/ 494487 w 582936"/>
              <a:gd name="connsiteY90" fmla="*/ 46939 h 535860"/>
              <a:gd name="connsiteX91" fmla="*/ 511097 w 582936"/>
              <a:gd name="connsiteY91" fmla="*/ 34945 h 535860"/>
              <a:gd name="connsiteX92" fmla="*/ 35135 w 582936"/>
              <a:gd name="connsiteY92" fmla="*/ 2663 h 535860"/>
              <a:gd name="connsiteX93" fmla="*/ 54513 w 582936"/>
              <a:gd name="connsiteY93" fmla="*/ 13735 h 535860"/>
              <a:gd name="connsiteX94" fmla="*/ 69278 w 582936"/>
              <a:gd name="connsiteY94" fmla="*/ 2663 h 535860"/>
              <a:gd name="connsiteX95" fmla="*/ 66509 w 582936"/>
              <a:gd name="connsiteY95" fmla="*/ 22038 h 535860"/>
              <a:gd name="connsiteX96" fmla="*/ 81274 w 582936"/>
              <a:gd name="connsiteY96" fmla="*/ 32187 h 535860"/>
              <a:gd name="connsiteX97" fmla="*/ 60050 w 582936"/>
              <a:gd name="connsiteY97" fmla="*/ 34033 h 535860"/>
              <a:gd name="connsiteX98" fmla="*/ 50822 w 582936"/>
              <a:gd name="connsiteY98" fmla="*/ 53408 h 535860"/>
              <a:gd name="connsiteX99" fmla="*/ 46208 w 582936"/>
              <a:gd name="connsiteY99" fmla="*/ 34033 h 535860"/>
              <a:gd name="connsiteX100" fmla="*/ 26830 w 582936"/>
              <a:gd name="connsiteY100" fmla="*/ 34033 h 535860"/>
              <a:gd name="connsiteX101" fmla="*/ 44363 w 582936"/>
              <a:gd name="connsiteY101" fmla="*/ 22961 h 535860"/>
              <a:gd name="connsiteX102" fmla="*/ 291505 w 582936"/>
              <a:gd name="connsiteY102" fmla="*/ 0 h 535860"/>
              <a:gd name="connsiteX103" fmla="*/ 481515 w 582936"/>
              <a:gd name="connsiteY103" fmla="*/ 94843 h 535860"/>
              <a:gd name="connsiteX104" fmla="*/ 499963 w 582936"/>
              <a:gd name="connsiteY104" fmla="*/ 94843 h 535860"/>
              <a:gd name="connsiteX105" fmla="*/ 575598 w 582936"/>
              <a:gd name="connsiteY105" fmla="*/ 125230 h 535860"/>
              <a:gd name="connsiteX106" fmla="*/ 529479 w 582936"/>
              <a:gd name="connsiteY106" fmla="*/ 218231 h 535860"/>
              <a:gd name="connsiteX107" fmla="*/ 530402 w 582936"/>
              <a:gd name="connsiteY107" fmla="*/ 238489 h 535860"/>
              <a:gd name="connsiteX108" fmla="*/ 529479 w 582936"/>
              <a:gd name="connsiteY108" fmla="*/ 264272 h 535860"/>
              <a:gd name="connsiteX109" fmla="*/ 580210 w 582936"/>
              <a:gd name="connsiteY109" fmla="*/ 356352 h 535860"/>
              <a:gd name="connsiteX110" fmla="*/ 496274 w 582936"/>
              <a:gd name="connsiteY110" fmla="*/ 389501 h 535860"/>
              <a:gd name="connsiteX111" fmla="*/ 476903 w 582936"/>
              <a:gd name="connsiteY111" fmla="*/ 388581 h 535860"/>
              <a:gd name="connsiteX112" fmla="*/ 291505 w 582936"/>
              <a:gd name="connsiteY112" fmla="*/ 476978 h 535860"/>
              <a:gd name="connsiteX113" fmla="*/ 115331 w 582936"/>
              <a:gd name="connsiteY113" fmla="*/ 399630 h 535860"/>
              <a:gd name="connsiteX114" fmla="*/ 82125 w 582936"/>
              <a:gd name="connsiteY114" fmla="*/ 401472 h 535860"/>
              <a:gd name="connsiteX115" fmla="*/ 6490 w 582936"/>
              <a:gd name="connsiteY115" fmla="*/ 371085 h 535860"/>
              <a:gd name="connsiteX116" fmla="*/ 55376 w 582936"/>
              <a:gd name="connsiteY116" fmla="*/ 276242 h 535860"/>
              <a:gd name="connsiteX117" fmla="*/ 52609 w 582936"/>
              <a:gd name="connsiteY117" fmla="*/ 238489 h 535860"/>
              <a:gd name="connsiteX118" fmla="*/ 53532 w 582936"/>
              <a:gd name="connsiteY118" fmla="*/ 220073 h 535860"/>
              <a:gd name="connsiteX119" fmla="*/ 2801 w 582936"/>
              <a:gd name="connsiteY119" fmla="*/ 127992 h 535860"/>
              <a:gd name="connsiteX120" fmla="*/ 85815 w 582936"/>
              <a:gd name="connsiteY120" fmla="*/ 95764 h 535860"/>
              <a:gd name="connsiteX121" fmla="*/ 100573 w 582936"/>
              <a:gd name="connsiteY121" fmla="*/ 95764 h 535860"/>
              <a:gd name="connsiteX122" fmla="*/ 291505 w 582936"/>
              <a:gd name="connsiteY122" fmla="*/ 0 h 535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582936" h="535860">
                <a:moveTo>
                  <a:pt x="471468" y="429043"/>
                </a:moveTo>
                <a:lnTo>
                  <a:pt x="511114" y="452985"/>
                </a:lnTo>
                <a:lnTo>
                  <a:pt x="543384" y="429964"/>
                </a:lnTo>
                <a:lnTo>
                  <a:pt x="536930" y="469560"/>
                </a:lnTo>
                <a:lnTo>
                  <a:pt x="569200" y="490739"/>
                </a:lnTo>
                <a:lnTo>
                  <a:pt x="524022" y="494422"/>
                </a:lnTo>
                <a:lnTo>
                  <a:pt x="503738" y="535860"/>
                </a:lnTo>
                <a:lnTo>
                  <a:pt x="494518" y="495343"/>
                </a:lnTo>
                <a:lnTo>
                  <a:pt x="453950" y="496264"/>
                </a:lnTo>
                <a:lnTo>
                  <a:pt x="489908" y="471402"/>
                </a:lnTo>
                <a:close/>
                <a:moveTo>
                  <a:pt x="300729" y="349907"/>
                </a:moveTo>
                <a:cubicBezTo>
                  <a:pt x="246309" y="371085"/>
                  <a:pt x="191888" y="387660"/>
                  <a:pt x="145770" y="395026"/>
                </a:cubicBezTo>
                <a:cubicBezTo>
                  <a:pt x="184509" y="430938"/>
                  <a:pt x="235240" y="453037"/>
                  <a:pt x="291505" y="453037"/>
                </a:cubicBezTo>
                <a:cubicBezTo>
                  <a:pt x="352382" y="453037"/>
                  <a:pt x="407725" y="427255"/>
                  <a:pt x="446465" y="385818"/>
                </a:cubicBezTo>
                <a:cubicBezTo>
                  <a:pt x="403113" y="380293"/>
                  <a:pt x="353305" y="367402"/>
                  <a:pt x="300729" y="349907"/>
                </a:cubicBezTo>
                <a:close/>
                <a:moveTo>
                  <a:pt x="59066" y="294658"/>
                </a:moveTo>
                <a:cubicBezTo>
                  <a:pt x="28627" y="324124"/>
                  <a:pt x="13869" y="348986"/>
                  <a:pt x="20326" y="364640"/>
                </a:cubicBezTo>
                <a:cubicBezTo>
                  <a:pt x="26783" y="378452"/>
                  <a:pt x="47997" y="385818"/>
                  <a:pt x="82125" y="385818"/>
                </a:cubicBezTo>
                <a:cubicBezTo>
                  <a:pt x="88582" y="385818"/>
                  <a:pt x="95961" y="384897"/>
                  <a:pt x="103340" y="384897"/>
                </a:cubicBezTo>
                <a:cubicBezTo>
                  <a:pt x="82125" y="358194"/>
                  <a:pt x="67367" y="327807"/>
                  <a:pt x="59066" y="294658"/>
                </a:cubicBezTo>
                <a:close/>
                <a:moveTo>
                  <a:pt x="525790" y="282688"/>
                </a:moveTo>
                <a:cubicBezTo>
                  <a:pt x="520255" y="315837"/>
                  <a:pt x="507342" y="346224"/>
                  <a:pt x="488894" y="372927"/>
                </a:cubicBezTo>
                <a:cubicBezTo>
                  <a:pt x="491661" y="372927"/>
                  <a:pt x="494428" y="372927"/>
                  <a:pt x="496274" y="372927"/>
                </a:cubicBezTo>
                <a:cubicBezTo>
                  <a:pt x="535014" y="372927"/>
                  <a:pt x="559918" y="364640"/>
                  <a:pt x="565452" y="350828"/>
                </a:cubicBezTo>
                <a:cubicBezTo>
                  <a:pt x="571909" y="335174"/>
                  <a:pt x="557151" y="310312"/>
                  <a:pt x="525790" y="282688"/>
                </a:cubicBezTo>
                <a:close/>
                <a:moveTo>
                  <a:pt x="105185" y="257826"/>
                </a:moveTo>
                <a:cubicBezTo>
                  <a:pt x="95961" y="264272"/>
                  <a:pt x="88582" y="269797"/>
                  <a:pt x="80281" y="276242"/>
                </a:cubicBezTo>
                <a:cubicBezTo>
                  <a:pt x="87660" y="315837"/>
                  <a:pt x="106107" y="352669"/>
                  <a:pt x="131934" y="381214"/>
                </a:cubicBezTo>
                <a:cubicBezTo>
                  <a:pt x="175286" y="374769"/>
                  <a:pt x="225094" y="360956"/>
                  <a:pt x="277670" y="341620"/>
                </a:cubicBezTo>
                <a:cubicBezTo>
                  <a:pt x="270291" y="338857"/>
                  <a:pt x="262912" y="336095"/>
                  <a:pt x="255533" y="333332"/>
                </a:cubicBezTo>
                <a:cubicBezTo>
                  <a:pt x="199267" y="311233"/>
                  <a:pt x="147614" y="284529"/>
                  <a:pt x="105185" y="257826"/>
                </a:cubicBezTo>
                <a:close/>
                <a:moveTo>
                  <a:pt x="486127" y="251380"/>
                </a:moveTo>
                <a:cubicBezTo>
                  <a:pt x="441853" y="282688"/>
                  <a:pt x="386510" y="313075"/>
                  <a:pt x="330245" y="337936"/>
                </a:cubicBezTo>
                <a:cubicBezTo>
                  <a:pt x="327478" y="338857"/>
                  <a:pt x="325633" y="339778"/>
                  <a:pt x="323788" y="340699"/>
                </a:cubicBezTo>
                <a:cubicBezTo>
                  <a:pt x="372675" y="356352"/>
                  <a:pt x="419716" y="366481"/>
                  <a:pt x="459378" y="371085"/>
                </a:cubicBezTo>
                <a:cubicBezTo>
                  <a:pt x="483360" y="340699"/>
                  <a:pt x="499041" y="304787"/>
                  <a:pt x="504575" y="264272"/>
                </a:cubicBezTo>
                <a:cubicBezTo>
                  <a:pt x="498118" y="260588"/>
                  <a:pt x="492584" y="255984"/>
                  <a:pt x="486127" y="251380"/>
                </a:cubicBezTo>
                <a:close/>
                <a:moveTo>
                  <a:pt x="76591" y="238489"/>
                </a:moveTo>
                <a:cubicBezTo>
                  <a:pt x="76591" y="244935"/>
                  <a:pt x="77514" y="251380"/>
                  <a:pt x="78436" y="257826"/>
                </a:cubicBezTo>
                <a:cubicBezTo>
                  <a:pt x="82125" y="254143"/>
                  <a:pt x="86737" y="251380"/>
                  <a:pt x="90427" y="248618"/>
                </a:cubicBezTo>
                <a:cubicBezTo>
                  <a:pt x="85815" y="244935"/>
                  <a:pt x="81203" y="242172"/>
                  <a:pt x="76591" y="238489"/>
                </a:cubicBezTo>
                <a:close/>
                <a:moveTo>
                  <a:pt x="505497" y="237568"/>
                </a:moveTo>
                <a:cubicBezTo>
                  <a:pt x="503653" y="238489"/>
                  <a:pt x="501808" y="240331"/>
                  <a:pt x="499963" y="242172"/>
                </a:cubicBezTo>
                <a:cubicBezTo>
                  <a:pt x="501808" y="243093"/>
                  <a:pt x="503653" y="244014"/>
                  <a:pt x="505497" y="245856"/>
                </a:cubicBezTo>
                <a:cubicBezTo>
                  <a:pt x="505497" y="243093"/>
                  <a:pt x="505497" y="241252"/>
                  <a:pt x="505497" y="238489"/>
                </a:cubicBezTo>
                <a:cubicBezTo>
                  <a:pt x="505497" y="238489"/>
                  <a:pt x="505497" y="237568"/>
                  <a:pt x="505497" y="237568"/>
                </a:cubicBezTo>
                <a:close/>
                <a:moveTo>
                  <a:pt x="297040" y="157458"/>
                </a:moveTo>
                <a:cubicBezTo>
                  <a:pt x="284126" y="162062"/>
                  <a:pt x="271213" y="167587"/>
                  <a:pt x="258300" y="173112"/>
                </a:cubicBezTo>
                <a:cubicBezTo>
                  <a:pt x="206646" y="195211"/>
                  <a:pt x="158683" y="220994"/>
                  <a:pt x="119021" y="247697"/>
                </a:cubicBezTo>
                <a:cubicBezTo>
                  <a:pt x="159605" y="273480"/>
                  <a:pt x="208491" y="297421"/>
                  <a:pt x="261067" y="318599"/>
                </a:cubicBezTo>
                <a:cubicBezTo>
                  <a:pt x="273980" y="323203"/>
                  <a:pt x="286893" y="327807"/>
                  <a:pt x="299807" y="332411"/>
                </a:cubicBezTo>
                <a:cubicBezTo>
                  <a:pt x="308108" y="329649"/>
                  <a:pt x="315487" y="326887"/>
                  <a:pt x="323788" y="323203"/>
                </a:cubicBezTo>
                <a:cubicBezTo>
                  <a:pt x="382821" y="297421"/>
                  <a:pt x="433551" y="268876"/>
                  <a:pt x="472291" y="242172"/>
                </a:cubicBezTo>
                <a:cubicBezTo>
                  <a:pt x="429862" y="214548"/>
                  <a:pt x="378209" y="188766"/>
                  <a:pt x="321944" y="166666"/>
                </a:cubicBezTo>
                <a:cubicBezTo>
                  <a:pt x="313642" y="162983"/>
                  <a:pt x="305341" y="160221"/>
                  <a:pt x="297040" y="157458"/>
                </a:cubicBezTo>
                <a:close/>
                <a:moveTo>
                  <a:pt x="464912" y="113259"/>
                </a:moveTo>
                <a:cubicBezTo>
                  <a:pt x="422483" y="117863"/>
                  <a:pt x="372675" y="129834"/>
                  <a:pt x="320099" y="149171"/>
                </a:cubicBezTo>
                <a:cubicBezTo>
                  <a:pt x="322866" y="150092"/>
                  <a:pt x="324711" y="150092"/>
                  <a:pt x="327478" y="151012"/>
                </a:cubicBezTo>
                <a:cubicBezTo>
                  <a:pt x="387433" y="174953"/>
                  <a:pt x="441853" y="202578"/>
                  <a:pt x="486127" y="232043"/>
                </a:cubicBezTo>
                <a:cubicBezTo>
                  <a:pt x="492584" y="227439"/>
                  <a:pt x="499041" y="221915"/>
                  <a:pt x="504575" y="217311"/>
                </a:cubicBezTo>
                <a:cubicBezTo>
                  <a:pt x="500886" y="178637"/>
                  <a:pt x="486127" y="142725"/>
                  <a:pt x="464912" y="113259"/>
                </a:cubicBezTo>
                <a:close/>
                <a:moveTo>
                  <a:pt x="118098" y="113259"/>
                </a:moveTo>
                <a:cubicBezTo>
                  <a:pt x="95961" y="143646"/>
                  <a:pt x="81203" y="179557"/>
                  <a:pt x="78436" y="219152"/>
                </a:cubicBezTo>
                <a:cubicBezTo>
                  <a:pt x="85815" y="225598"/>
                  <a:pt x="95039" y="232043"/>
                  <a:pt x="104263" y="238489"/>
                </a:cubicBezTo>
                <a:cubicBezTo>
                  <a:pt x="145770" y="209944"/>
                  <a:pt x="196500" y="182320"/>
                  <a:pt x="251843" y="158379"/>
                </a:cubicBezTo>
                <a:cubicBezTo>
                  <a:pt x="259222" y="154696"/>
                  <a:pt x="266601" y="151933"/>
                  <a:pt x="273980" y="149171"/>
                </a:cubicBezTo>
                <a:cubicBezTo>
                  <a:pt x="217715" y="129834"/>
                  <a:pt x="163295" y="117863"/>
                  <a:pt x="118098" y="113259"/>
                </a:cubicBezTo>
                <a:close/>
                <a:moveTo>
                  <a:pt x="85815" y="111418"/>
                </a:moveTo>
                <a:cubicBezTo>
                  <a:pt x="47997" y="111418"/>
                  <a:pt x="23093" y="119705"/>
                  <a:pt x="17559" y="134438"/>
                </a:cubicBezTo>
                <a:cubicBezTo>
                  <a:pt x="11102" y="149171"/>
                  <a:pt x="25860" y="174033"/>
                  <a:pt x="55376" y="200736"/>
                </a:cubicBezTo>
                <a:cubicBezTo>
                  <a:pt x="60911" y="168508"/>
                  <a:pt x="72902" y="138121"/>
                  <a:pt x="89504" y="111418"/>
                </a:cubicBezTo>
                <a:cubicBezTo>
                  <a:pt x="88582" y="111418"/>
                  <a:pt x="87660" y="111418"/>
                  <a:pt x="85815" y="111418"/>
                </a:cubicBezTo>
                <a:close/>
                <a:moveTo>
                  <a:pt x="492584" y="110497"/>
                </a:moveTo>
                <a:cubicBezTo>
                  <a:pt x="509187" y="136280"/>
                  <a:pt x="521178" y="165745"/>
                  <a:pt x="526712" y="197974"/>
                </a:cubicBezTo>
                <a:cubicBezTo>
                  <a:pt x="555306" y="169429"/>
                  <a:pt x="568219" y="145488"/>
                  <a:pt x="561762" y="130755"/>
                </a:cubicBezTo>
                <a:cubicBezTo>
                  <a:pt x="555306" y="117863"/>
                  <a:pt x="534091" y="110497"/>
                  <a:pt x="499963" y="110497"/>
                </a:cubicBezTo>
                <a:cubicBezTo>
                  <a:pt x="498118" y="110497"/>
                  <a:pt x="495351" y="110497"/>
                  <a:pt x="492584" y="110497"/>
                </a:cubicBezTo>
                <a:close/>
                <a:moveTo>
                  <a:pt x="291505" y="24862"/>
                </a:moveTo>
                <a:cubicBezTo>
                  <a:pt x="226939" y="24862"/>
                  <a:pt x="168829" y="53407"/>
                  <a:pt x="130089" y="98526"/>
                </a:cubicBezTo>
                <a:cubicBezTo>
                  <a:pt x="178975" y="104051"/>
                  <a:pt x="237085" y="118784"/>
                  <a:pt x="297040" y="139963"/>
                </a:cubicBezTo>
                <a:cubicBezTo>
                  <a:pt x="353305" y="118784"/>
                  <a:pt x="406803" y="104051"/>
                  <a:pt x="452921" y="98526"/>
                </a:cubicBezTo>
                <a:cubicBezTo>
                  <a:pt x="413259" y="53407"/>
                  <a:pt x="356072" y="24862"/>
                  <a:pt x="291505" y="24862"/>
                </a:cubicBezTo>
                <a:close/>
                <a:moveTo>
                  <a:pt x="502792" y="14647"/>
                </a:moveTo>
                <a:lnTo>
                  <a:pt x="522171" y="26641"/>
                </a:lnTo>
                <a:lnTo>
                  <a:pt x="536935" y="15570"/>
                </a:lnTo>
                <a:lnTo>
                  <a:pt x="533244" y="34022"/>
                </a:lnTo>
                <a:lnTo>
                  <a:pt x="548931" y="44171"/>
                </a:lnTo>
                <a:lnTo>
                  <a:pt x="527707" y="46017"/>
                </a:lnTo>
                <a:lnTo>
                  <a:pt x="518480" y="65392"/>
                </a:lnTo>
                <a:lnTo>
                  <a:pt x="513866" y="46939"/>
                </a:lnTo>
                <a:lnTo>
                  <a:pt x="494487" y="46939"/>
                </a:lnTo>
                <a:lnTo>
                  <a:pt x="511097" y="34945"/>
                </a:lnTo>
                <a:close/>
                <a:moveTo>
                  <a:pt x="35135" y="2663"/>
                </a:moveTo>
                <a:lnTo>
                  <a:pt x="54513" y="13735"/>
                </a:lnTo>
                <a:lnTo>
                  <a:pt x="69278" y="2663"/>
                </a:lnTo>
                <a:lnTo>
                  <a:pt x="66509" y="22038"/>
                </a:lnTo>
                <a:lnTo>
                  <a:pt x="81274" y="32187"/>
                </a:lnTo>
                <a:lnTo>
                  <a:pt x="60050" y="34033"/>
                </a:lnTo>
                <a:lnTo>
                  <a:pt x="50822" y="53408"/>
                </a:lnTo>
                <a:lnTo>
                  <a:pt x="46208" y="34033"/>
                </a:lnTo>
                <a:lnTo>
                  <a:pt x="26830" y="34033"/>
                </a:lnTo>
                <a:lnTo>
                  <a:pt x="44363" y="22961"/>
                </a:lnTo>
                <a:close/>
                <a:moveTo>
                  <a:pt x="291505" y="0"/>
                </a:moveTo>
                <a:cubicBezTo>
                  <a:pt x="368985" y="0"/>
                  <a:pt x="438163" y="37753"/>
                  <a:pt x="481515" y="94843"/>
                </a:cubicBezTo>
                <a:cubicBezTo>
                  <a:pt x="487972" y="94843"/>
                  <a:pt x="494428" y="94843"/>
                  <a:pt x="499963" y="94843"/>
                </a:cubicBezTo>
                <a:cubicBezTo>
                  <a:pt x="541470" y="94843"/>
                  <a:pt x="567297" y="104972"/>
                  <a:pt x="575598" y="125230"/>
                </a:cubicBezTo>
                <a:cubicBezTo>
                  <a:pt x="587589" y="151012"/>
                  <a:pt x="567297" y="184162"/>
                  <a:pt x="529479" y="218231"/>
                </a:cubicBezTo>
                <a:cubicBezTo>
                  <a:pt x="530402" y="224677"/>
                  <a:pt x="530402" y="232043"/>
                  <a:pt x="530402" y="238489"/>
                </a:cubicBezTo>
                <a:cubicBezTo>
                  <a:pt x="530402" y="246776"/>
                  <a:pt x="530402" y="255984"/>
                  <a:pt x="529479" y="264272"/>
                </a:cubicBezTo>
                <a:cubicBezTo>
                  <a:pt x="571909" y="300183"/>
                  <a:pt x="590356" y="331491"/>
                  <a:pt x="580210" y="356352"/>
                </a:cubicBezTo>
                <a:cubicBezTo>
                  <a:pt x="571909" y="377531"/>
                  <a:pt x="542393" y="389501"/>
                  <a:pt x="496274" y="389501"/>
                </a:cubicBezTo>
                <a:cubicBezTo>
                  <a:pt x="490739" y="389501"/>
                  <a:pt x="484282" y="388581"/>
                  <a:pt x="476903" y="388581"/>
                </a:cubicBezTo>
                <a:cubicBezTo>
                  <a:pt x="433551" y="442908"/>
                  <a:pt x="366218" y="476978"/>
                  <a:pt x="291505" y="476978"/>
                </a:cubicBezTo>
                <a:cubicBezTo>
                  <a:pt x="221405" y="476978"/>
                  <a:pt x="159605" y="447512"/>
                  <a:pt x="115331" y="399630"/>
                </a:cubicBezTo>
                <a:cubicBezTo>
                  <a:pt x="103340" y="400551"/>
                  <a:pt x="92272" y="401472"/>
                  <a:pt x="82125" y="401472"/>
                </a:cubicBezTo>
                <a:cubicBezTo>
                  <a:pt x="40618" y="401472"/>
                  <a:pt x="14792" y="391343"/>
                  <a:pt x="6490" y="371085"/>
                </a:cubicBezTo>
                <a:cubicBezTo>
                  <a:pt x="-4578" y="347144"/>
                  <a:pt x="12947" y="313995"/>
                  <a:pt x="55376" y="276242"/>
                </a:cubicBezTo>
                <a:cubicBezTo>
                  <a:pt x="53532" y="264272"/>
                  <a:pt x="52609" y="251380"/>
                  <a:pt x="52609" y="238489"/>
                </a:cubicBezTo>
                <a:cubicBezTo>
                  <a:pt x="52609" y="232043"/>
                  <a:pt x="52609" y="226519"/>
                  <a:pt x="53532" y="220073"/>
                </a:cubicBezTo>
                <a:cubicBezTo>
                  <a:pt x="10180" y="184162"/>
                  <a:pt x="-7345" y="152854"/>
                  <a:pt x="2801" y="127992"/>
                </a:cubicBezTo>
                <a:cubicBezTo>
                  <a:pt x="11102" y="106814"/>
                  <a:pt x="39696" y="95764"/>
                  <a:pt x="85815" y="95764"/>
                </a:cubicBezTo>
                <a:cubicBezTo>
                  <a:pt x="90427" y="95764"/>
                  <a:pt x="95961" y="95764"/>
                  <a:pt x="100573" y="95764"/>
                </a:cubicBezTo>
                <a:cubicBezTo>
                  <a:pt x="143925" y="37753"/>
                  <a:pt x="213103" y="0"/>
                  <a:pt x="2915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D0AD7F0-4288-D528-68F2-B5C4C0CD66D3}"/>
              </a:ext>
            </a:extLst>
          </p:cNvPr>
          <p:cNvSpPr/>
          <p:nvPr/>
        </p:nvSpPr>
        <p:spPr>
          <a:xfrm>
            <a:off x="663262" y="4184236"/>
            <a:ext cx="5290588" cy="1952176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1B46D53-E37E-3BAE-9251-8DA59B706F47}"/>
              </a:ext>
            </a:extLst>
          </p:cNvPr>
          <p:cNvSpPr txBox="1"/>
          <p:nvPr/>
        </p:nvSpPr>
        <p:spPr>
          <a:xfrm>
            <a:off x="888404" y="5160324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b="1">
                <a:latin typeface="+mj-ea"/>
                <a:ea typeface="+mj-ea"/>
              </a:rPr>
              <a:t>员工守则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26AE434-1F2B-6348-3536-3EF89C7C8546}"/>
              </a:ext>
            </a:extLst>
          </p:cNvPr>
          <p:cNvSpPr txBox="1"/>
          <p:nvPr/>
        </p:nvSpPr>
        <p:spPr>
          <a:xfrm>
            <a:off x="5198165" y="5533623"/>
            <a:ext cx="69762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>
                <a:solidFill>
                  <a:schemeClr val="accent1"/>
                </a:solidFill>
              </a:rPr>
              <a:t>03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D742072-4357-3BDB-CC05-077672DE81F4}"/>
              </a:ext>
            </a:extLst>
          </p:cNvPr>
          <p:cNvSpPr txBox="1"/>
          <p:nvPr/>
        </p:nvSpPr>
        <p:spPr>
          <a:xfrm>
            <a:off x="877294" y="5754436"/>
            <a:ext cx="1774845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Employee rules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BD1BF5-7471-AC88-A9DE-263F18AC5A07}"/>
              </a:ext>
            </a:extLst>
          </p:cNvPr>
          <p:cNvSpPr/>
          <p:nvPr/>
        </p:nvSpPr>
        <p:spPr>
          <a:xfrm>
            <a:off x="6228312" y="4184236"/>
            <a:ext cx="5290588" cy="1952176"/>
          </a:xfrm>
          <a:prstGeom prst="roundRect">
            <a:avLst>
              <a:gd name="adj" fmla="val 4326"/>
            </a:avLst>
          </a:pr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A34E71F-C27B-E826-22A7-3B889B812EE0}"/>
              </a:ext>
            </a:extLst>
          </p:cNvPr>
          <p:cNvSpPr txBox="1"/>
          <p:nvPr/>
        </p:nvSpPr>
        <p:spPr>
          <a:xfrm>
            <a:off x="6453454" y="5160324"/>
            <a:ext cx="203132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3600" b="1">
                <a:latin typeface="+mj-ea"/>
                <a:ea typeface="+mj-ea"/>
              </a:rPr>
              <a:t>职场礼仪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0927AC8-9238-0750-DFED-098A2F451ACD}"/>
              </a:ext>
            </a:extLst>
          </p:cNvPr>
          <p:cNvSpPr txBox="1"/>
          <p:nvPr/>
        </p:nvSpPr>
        <p:spPr>
          <a:xfrm>
            <a:off x="10763215" y="5533623"/>
            <a:ext cx="697627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600">
                <a:solidFill>
                  <a:schemeClr val="accent1"/>
                </a:solidFill>
              </a:rPr>
              <a:t>03</a:t>
            </a:r>
            <a:endParaRPr lang="zh-CN" altLang="en-US" sz="3600">
              <a:solidFill>
                <a:schemeClr val="accent1"/>
              </a:solidFill>
            </a:endParaRPr>
          </a:p>
        </p:txBody>
      </p:sp>
      <p:sp>
        <p:nvSpPr>
          <p:cNvPr id="30" name="iconfont-11964-5737125">
            <a:extLst>
              <a:ext uri="{FF2B5EF4-FFF2-40B4-BE49-F238E27FC236}">
                <a16:creationId xmlns:a16="http://schemas.microsoft.com/office/drawing/2014/main" id="{FBAF6302-E8EC-104A-15A2-497219E814CF}"/>
              </a:ext>
            </a:extLst>
          </p:cNvPr>
          <p:cNvSpPr/>
          <p:nvPr/>
        </p:nvSpPr>
        <p:spPr>
          <a:xfrm>
            <a:off x="982232" y="4371487"/>
            <a:ext cx="335809" cy="533894"/>
          </a:xfrm>
          <a:custGeom>
            <a:avLst/>
            <a:gdLst>
              <a:gd name="connsiteX0" fmla="*/ 177889 w 381618"/>
              <a:gd name="connsiteY0" fmla="*/ 525360 h 606722"/>
              <a:gd name="connsiteX1" fmla="*/ 190797 w 381618"/>
              <a:gd name="connsiteY1" fmla="*/ 525360 h 606722"/>
              <a:gd name="connsiteX2" fmla="*/ 203793 w 381618"/>
              <a:gd name="connsiteY2" fmla="*/ 538318 h 606722"/>
              <a:gd name="connsiteX3" fmla="*/ 190797 w 381618"/>
              <a:gd name="connsiteY3" fmla="*/ 551187 h 606722"/>
              <a:gd name="connsiteX4" fmla="*/ 177889 w 381618"/>
              <a:gd name="connsiteY4" fmla="*/ 551187 h 606722"/>
              <a:gd name="connsiteX5" fmla="*/ 164982 w 381618"/>
              <a:gd name="connsiteY5" fmla="*/ 538318 h 606722"/>
              <a:gd name="connsiteX6" fmla="*/ 177889 w 381618"/>
              <a:gd name="connsiteY6" fmla="*/ 525360 h 606722"/>
              <a:gd name="connsiteX7" fmla="*/ 177886 w 381618"/>
              <a:gd name="connsiteY7" fmla="*/ 443645 h 606722"/>
              <a:gd name="connsiteX8" fmla="*/ 311114 w 381618"/>
              <a:gd name="connsiteY8" fmla="*/ 443645 h 606722"/>
              <a:gd name="connsiteX9" fmla="*/ 324107 w 381618"/>
              <a:gd name="connsiteY9" fmla="*/ 456550 h 606722"/>
              <a:gd name="connsiteX10" fmla="*/ 311114 w 381618"/>
              <a:gd name="connsiteY10" fmla="*/ 469543 h 606722"/>
              <a:gd name="connsiteX11" fmla="*/ 177886 w 381618"/>
              <a:gd name="connsiteY11" fmla="*/ 469543 h 606722"/>
              <a:gd name="connsiteX12" fmla="*/ 164982 w 381618"/>
              <a:gd name="connsiteY12" fmla="*/ 456550 h 606722"/>
              <a:gd name="connsiteX13" fmla="*/ 177886 w 381618"/>
              <a:gd name="connsiteY13" fmla="*/ 443645 h 606722"/>
              <a:gd name="connsiteX14" fmla="*/ 79883 w 381618"/>
              <a:gd name="connsiteY14" fmla="*/ 437173 h 606722"/>
              <a:gd name="connsiteX15" fmla="*/ 79883 w 381618"/>
              <a:gd name="connsiteY15" fmla="*/ 475926 h 606722"/>
              <a:gd name="connsiteX16" fmla="*/ 118689 w 381618"/>
              <a:gd name="connsiteY16" fmla="*/ 475926 h 606722"/>
              <a:gd name="connsiteX17" fmla="*/ 118689 w 381618"/>
              <a:gd name="connsiteY17" fmla="*/ 437173 h 606722"/>
              <a:gd name="connsiteX18" fmla="*/ 66978 w 381618"/>
              <a:gd name="connsiteY18" fmla="*/ 411397 h 606722"/>
              <a:gd name="connsiteX19" fmla="*/ 131683 w 381618"/>
              <a:gd name="connsiteY19" fmla="*/ 411397 h 606722"/>
              <a:gd name="connsiteX20" fmla="*/ 144589 w 381618"/>
              <a:gd name="connsiteY20" fmla="*/ 424285 h 606722"/>
              <a:gd name="connsiteX21" fmla="*/ 144589 w 381618"/>
              <a:gd name="connsiteY21" fmla="*/ 488903 h 606722"/>
              <a:gd name="connsiteX22" fmla="*/ 131683 w 381618"/>
              <a:gd name="connsiteY22" fmla="*/ 501791 h 606722"/>
              <a:gd name="connsiteX23" fmla="*/ 66978 w 381618"/>
              <a:gd name="connsiteY23" fmla="*/ 501791 h 606722"/>
              <a:gd name="connsiteX24" fmla="*/ 53983 w 381618"/>
              <a:gd name="connsiteY24" fmla="*/ 488903 h 606722"/>
              <a:gd name="connsiteX25" fmla="*/ 53983 w 381618"/>
              <a:gd name="connsiteY25" fmla="*/ 424285 h 606722"/>
              <a:gd name="connsiteX26" fmla="*/ 66978 w 381618"/>
              <a:gd name="connsiteY26" fmla="*/ 411397 h 606722"/>
              <a:gd name="connsiteX27" fmla="*/ 177886 w 381618"/>
              <a:gd name="connsiteY27" fmla="*/ 327424 h 606722"/>
              <a:gd name="connsiteX28" fmla="*/ 311114 w 381618"/>
              <a:gd name="connsiteY28" fmla="*/ 327424 h 606722"/>
              <a:gd name="connsiteX29" fmla="*/ 324107 w 381618"/>
              <a:gd name="connsiteY29" fmla="*/ 340302 h 606722"/>
              <a:gd name="connsiteX30" fmla="*/ 311114 w 381618"/>
              <a:gd name="connsiteY30" fmla="*/ 353180 h 606722"/>
              <a:gd name="connsiteX31" fmla="*/ 177886 w 381618"/>
              <a:gd name="connsiteY31" fmla="*/ 353180 h 606722"/>
              <a:gd name="connsiteX32" fmla="*/ 164982 w 381618"/>
              <a:gd name="connsiteY32" fmla="*/ 340302 h 606722"/>
              <a:gd name="connsiteX33" fmla="*/ 177886 w 381618"/>
              <a:gd name="connsiteY33" fmla="*/ 327424 h 606722"/>
              <a:gd name="connsiteX34" fmla="*/ 79883 w 381618"/>
              <a:gd name="connsiteY34" fmla="*/ 320894 h 606722"/>
              <a:gd name="connsiteX35" fmla="*/ 79883 w 381618"/>
              <a:gd name="connsiteY35" fmla="*/ 359639 h 606722"/>
              <a:gd name="connsiteX36" fmla="*/ 118689 w 381618"/>
              <a:gd name="connsiteY36" fmla="*/ 359639 h 606722"/>
              <a:gd name="connsiteX37" fmla="*/ 118689 w 381618"/>
              <a:gd name="connsiteY37" fmla="*/ 320894 h 606722"/>
              <a:gd name="connsiteX38" fmla="*/ 66978 w 381618"/>
              <a:gd name="connsiteY38" fmla="*/ 295034 h 606722"/>
              <a:gd name="connsiteX39" fmla="*/ 131683 w 381618"/>
              <a:gd name="connsiteY39" fmla="*/ 295034 h 606722"/>
              <a:gd name="connsiteX40" fmla="*/ 144589 w 381618"/>
              <a:gd name="connsiteY40" fmla="*/ 308009 h 606722"/>
              <a:gd name="connsiteX41" fmla="*/ 144589 w 381618"/>
              <a:gd name="connsiteY41" fmla="*/ 372614 h 606722"/>
              <a:gd name="connsiteX42" fmla="*/ 131683 w 381618"/>
              <a:gd name="connsiteY42" fmla="*/ 385499 h 606722"/>
              <a:gd name="connsiteX43" fmla="*/ 66978 w 381618"/>
              <a:gd name="connsiteY43" fmla="*/ 385499 h 606722"/>
              <a:gd name="connsiteX44" fmla="*/ 53983 w 381618"/>
              <a:gd name="connsiteY44" fmla="*/ 372614 h 606722"/>
              <a:gd name="connsiteX45" fmla="*/ 53983 w 381618"/>
              <a:gd name="connsiteY45" fmla="*/ 308009 h 606722"/>
              <a:gd name="connsiteX46" fmla="*/ 66978 w 381618"/>
              <a:gd name="connsiteY46" fmla="*/ 295034 h 606722"/>
              <a:gd name="connsiteX47" fmla="*/ 177886 w 381618"/>
              <a:gd name="connsiteY47" fmla="*/ 211061 h 606722"/>
              <a:gd name="connsiteX48" fmla="*/ 311114 w 381618"/>
              <a:gd name="connsiteY48" fmla="*/ 211061 h 606722"/>
              <a:gd name="connsiteX49" fmla="*/ 324107 w 381618"/>
              <a:gd name="connsiteY49" fmla="*/ 224055 h 606722"/>
              <a:gd name="connsiteX50" fmla="*/ 311114 w 381618"/>
              <a:gd name="connsiteY50" fmla="*/ 236959 h 606722"/>
              <a:gd name="connsiteX51" fmla="*/ 177886 w 381618"/>
              <a:gd name="connsiteY51" fmla="*/ 236959 h 606722"/>
              <a:gd name="connsiteX52" fmla="*/ 164982 w 381618"/>
              <a:gd name="connsiteY52" fmla="*/ 224055 h 606722"/>
              <a:gd name="connsiteX53" fmla="*/ 177886 w 381618"/>
              <a:gd name="connsiteY53" fmla="*/ 211061 h 606722"/>
              <a:gd name="connsiteX54" fmla="*/ 79883 w 381618"/>
              <a:gd name="connsiteY54" fmla="*/ 204673 h 606722"/>
              <a:gd name="connsiteX55" fmla="*/ 79883 w 381618"/>
              <a:gd name="connsiteY55" fmla="*/ 243418 h 606722"/>
              <a:gd name="connsiteX56" fmla="*/ 118689 w 381618"/>
              <a:gd name="connsiteY56" fmla="*/ 243418 h 606722"/>
              <a:gd name="connsiteX57" fmla="*/ 118689 w 381618"/>
              <a:gd name="connsiteY57" fmla="*/ 204673 h 606722"/>
              <a:gd name="connsiteX58" fmla="*/ 66978 w 381618"/>
              <a:gd name="connsiteY58" fmla="*/ 178813 h 606722"/>
              <a:gd name="connsiteX59" fmla="*/ 131683 w 381618"/>
              <a:gd name="connsiteY59" fmla="*/ 178813 h 606722"/>
              <a:gd name="connsiteX60" fmla="*/ 144589 w 381618"/>
              <a:gd name="connsiteY60" fmla="*/ 191699 h 606722"/>
              <a:gd name="connsiteX61" fmla="*/ 144589 w 381618"/>
              <a:gd name="connsiteY61" fmla="*/ 256304 h 606722"/>
              <a:gd name="connsiteX62" fmla="*/ 131683 w 381618"/>
              <a:gd name="connsiteY62" fmla="*/ 269278 h 606722"/>
              <a:gd name="connsiteX63" fmla="*/ 66978 w 381618"/>
              <a:gd name="connsiteY63" fmla="*/ 269278 h 606722"/>
              <a:gd name="connsiteX64" fmla="*/ 53983 w 381618"/>
              <a:gd name="connsiteY64" fmla="*/ 256304 h 606722"/>
              <a:gd name="connsiteX65" fmla="*/ 53983 w 381618"/>
              <a:gd name="connsiteY65" fmla="*/ 191699 h 606722"/>
              <a:gd name="connsiteX66" fmla="*/ 66978 w 381618"/>
              <a:gd name="connsiteY66" fmla="*/ 178813 h 606722"/>
              <a:gd name="connsiteX67" fmla="*/ 25898 w 381618"/>
              <a:gd name="connsiteY67" fmla="*/ 107623 h 606722"/>
              <a:gd name="connsiteX68" fmla="*/ 25898 w 381618"/>
              <a:gd name="connsiteY68" fmla="*/ 580861 h 606722"/>
              <a:gd name="connsiteX69" fmla="*/ 355809 w 381618"/>
              <a:gd name="connsiteY69" fmla="*/ 580861 h 606722"/>
              <a:gd name="connsiteX70" fmla="*/ 355809 w 381618"/>
              <a:gd name="connsiteY70" fmla="*/ 551178 h 606722"/>
              <a:gd name="connsiteX71" fmla="*/ 252929 w 381618"/>
              <a:gd name="connsiteY71" fmla="*/ 551178 h 606722"/>
              <a:gd name="connsiteX72" fmla="*/ 240024 w 381618"/>
              <a:gd name="connsiteY72" fmla="*/ 538292 h 606722"/>
              <a:gd name="connsiteX73" fmla="*/ 252929 w 381618"/>
              <a:gd name="connsiteY73" fmla="*/ 525316 h 606722"/>
              <a:gd name="connsiteX74" fmla="*/ 355809 w 381618"/>
              <a:gd name="connsiteY74" fmla="*/ 525316 h 606722"/>
              <a:gd name="connsiteX75" fmla="*/ 355809 w 381618"/>
              <a:gd name="connsiteY75" fmla="*/ 107623 h 606722"/>
              <a:gd name="connsiteX76" fmla="*/ 307306 w 381618"/>
              <a:gd name="connsiteY76" fmla="*/ 107623 h 606722"/>
              <a:gd name="connsiteX77" fmla="*/ 307306 w 381618"/>
              <a:gd name="connsiteY77" fmla="*/ 129219 h 606722"/>
              <a:gd name="connsiteX78" fmla="*/ 294312 w 381618"/>
              <a:gd name="connsiteY78" fmla="*/ 142105 h 606722"/>
              <a:gd name="connsiteX79" fmla="*/ 87306 w 381618"/>
              <a:gd name="connsiteY79" fmla="*/ 142105 h 606722"/>
              <a:gd name="connsiteX80" fmla="*/ 74401 w 381618"/>
              <a:gd name="connsiteY80" fmla="*/ 129219 h 606722"/>
              <a:gd name="connsiteX81" fmla="*/ 74401 w 381618"/>
              <a:gd name="connsiteY81" fmla="*/ 107623 h 606722"/>
              <a:gd name="connsiteX82" fmla="*/ 100299 w 381618"/>
              <a:gd name="connsiteY82" fmla="*/ 77496 h 606722"/>
              <a:gd name="connsiteX83" fmla="*/ 100299 w 381618"/>
              <a:gd name="connsiteY83" fmla="*/ 116243 h 606722"/>
              <a:gd name="connsiteX84" fmla="*/ 281408 w 381618"/>
              <a:gd name="connsiteY84" fmla="*/ 116243 h 606722"/>
              <a:gd name="connsiteX85" fmla="*/ 281408 w 381618"/>
              <a:gd name="connsiteY85" fmla="*/ 77496 h 606722"/>
              <a:gd name="connsiteX86" fmla="*/ 226408 w 381618"/>
              <a:gd name="connsiteY86" fmla="*/ 77496 h 606722"/>
              <a:gd name="connsiteX87" fmla="*/ 155299 w 381618"/>
              <a:gd name="connsiteY87" fmla="*/ 77496 h 606722"/>
              <a:gd name="connsiteX88" fmla="*/ 190809 w 381618"/>
              <a:gd name="connsiteY88" fmla="*/ 25862 h 606722"/>
              <a:gd name="connsiteX89" fmla="*/ 168204 w 381618"/>
              <a:gd name="connsiteY89" fmla="*/ 48435 h 606722"/>
              <a:gd name="connsiteX90" fmla="*/ 168204 w 381618"/>
              <a:gd name="connsiteY90" fmla="*/ 51634 h 606722"/>
              <a:gd name="connsiteX91" fmla="*/ 213503 w 381618"/>
              <a:gd name="connsiteY91" fmla="*/ 51634 h 606722"/>
              <a:gd name="connsiteX92" fmla="*/ 213503 w 381618"/>
              <a:gd name="connsiteY92" fmla="*/ 48435 h 606722"/>
              <a:gd name="connsiteX93" fmla="*/ 190809 w 381618"/>
              <a:gd name="connsiteY93" fmla="*/ 25862 h 606722"/>
              <a:gd name="connsiteX94" fmla="*/ 190809 w 381618"/>
              <a:gd name="connsiteY94" fmla="*/ 0 h 606722"/>
              <a:gd name="connsiteX95" fmla="*/ 239312 w 381618"/>
              <a:gd name="connsiteY95" fmla="*/ 48435 h 606722"/>
              <a:gd name="connsiteX96" fmla="*/ 239312 w 381618"/>
              <a:gd name="connsiteY96" fmla="*/ 51634 h 606722"/>
              <a:gd name="connsiteX97" fmla="*/ 294312 w 381618"/>
              <a:gd name="connsiteY97" fmla="*/ 51634 h 606722"/>
              <a:gd name="connsiteX98" fmla="*/ 307306 w 381618"/>
              <a:gd name="connsiteY98" fmla="*/ 64609 h 606722"/>
              <a:gd name="connsiteX99" fmla="*/ 307306 w 381618"/>
              <a:gd name="connsiteY99" fmla="*/ 81762 h 606722"/>
              <a:gd name="connsiteX100" fmla="*/ 368713 w 381618"/>
              <a:gd name="connsiteY100" fmla="*/ 81762 h 606722"/>
              <a:gd name="connsiteX101" fmla="*/ 381618 w 381618"/>
              <a:gd name="connsiteY101" fmla="*/ 94737 h 606722"/>
              <a:gd name="connsiteX102" fmla="*/ 381618 w 381618"/>
              <a:gd name="connsiteY102" fmla="*/ 593747 h 606722"/>
              <a:gd name="connsiteX103" fmla="*/ 368713 w 381618"/>
              <a:gd name="connsiteY103" fmla="*/ 606722 h 606722"/>
              <a:gd name="connsiteX104" fmla="*/ 12994 w 381618"/>
              <a:gd name="connsiteY104" fmla="*/ 606722 h 606722"/>
              <a:gd name="connsiteX105" fmla="*/ 0 w 381618"/>
              <a:gd name="connsiteY105" fmla="*/ 593747 h 606722"/>
              <a:gd name="connsiteX106" fmla="*/ 0 w 381618"/>
              <a:gd name="connsiteY106" fmla="*/ 94737 h 606722"/>
              <a:gd name="connsiteX107" fmla="*/ 12994 w 381618"/>
              <a:gd name="connsiteY107" fmla="*/ 81762 h 606722"/>
              <a:gd name="connsiteX108" fmla="*/ 74401 w 381618"/>
              <a:gd name="connsiteY108" fmla="*/ 81762 h 606722"/>
              <a:gd name="connsiteX109" fmla="*/ 74401 w 381618"/>
              <a:gd name="connsiteY109" fmla="*/ 64609 h 606722"/>
              <a:gd name="connsiteX110" fmla="*/ 87306 w 381618"/>
              <a:gd name="connsiteY110" fmla="*/ 51634 h 606722"/>
              <a:gd name="connsiteX111" fmla="*/ 142306 w 381618"/>
              <a:gd name="connsiteY111" fmla="*/ 51634 h 606722"/>
              <a:gd name="connsiteX112" fmla="*/ 142306 w 381618"/>
              <a:gd name="connsiteY112" fmla="*/ 48435 h 606722"/>
              <a:gd name="connsiteX113" fmla="*/ 190809 w 381618"/>
              <a:gd name="connsiteY11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81618" h="606722">
                <a:moveTo>
                  <a:pt x="177889" y="525360"/>
                </a:moveTo>
                <a:lnTo>
                  <a:pt x="190797" y="525360"/>
                </a:lnTo>
                <a:cubicBezTo>
                  <a:pt x="198007" y="525360"/>
                  <a:pt x="203793" y="531218"/>
                  <a:pt x="203793" y="538318"/>
                </a:cubicBezTo>
                <a:cubicBezTo>
                  <a:pt x="203793" y="545418"/>
                  <a:pt x="198007" y="551187"/>
                  <a:pt x="190797" y="551187"/>
                </a:cubicBezTo>
                <a:lnTo>
                  <a:pt x="177889" y="551187"/>
                </a:lnTo>
                <a:cubicBezTo>
                  <a:pt x="170768" y="551187"/>
                  <a:pt x="164982" y="545418"/>
                  <a:pt x="164982" y="538318"/>
                </a:cubicBezTo>
                <a:cubicBezTo>
                  <a:pt x="164982" y="531218"/>
                  <a:pt x="170768" y="525360"/>
                  <a:pt x="177889" y="525360"/>
                </a:cubicBezTo>
                <a:close/>
                <a:moveTo>
                  <a:pt x="177886" y="443645"/>
                </a:moveTo>
                <a:lnTo>
                  <a:pt x="311114" y="443645"/>
                </a:lnTo>
                <a:cubicBezTo>
                  <a:pt x="318322" y="443645"/>
                  <a:pt x="324107" y="449430"/>
                  <a:pt x="324107" y="456550"/>
                </a:cubicBezTo>
                <a:cubicBezTo>
                  <a:pt x="324107" y="463758"/>
                  <a:pt x="318322" y="469543"/>
                  <a:pt x="311114" y="469543"/>
                </a:cubicBezTo>
                <a:lnTo>
                  <a:pt x="177886" y="469543"/>
                </a:lnTo>
                <a:cubicBezTo>
                  <a:pt x="170767" y="469543"/>
                  <a:pt x="164982" y="463758"/>
                  <a:pt x="164982" y="456550"/>
                </a:cubicBezTo>
                <a:cubicBezTo>
                  <a:pt x="164982" y="449430"/>
                  <a:pt x="170767" y="443645"/>
                  <a:pt x="177886" y="443645"/>
                </a:cubicBezTo>
                <a:close/>
                <a:moveTo>
                  <a:pt x="79883" y="437173"/>
                </a:moveTo>
                <a:lnTo>
                  <a:pt x="79883" y="475926"/>
                </a:lnTo>
                <a:lnTo>
                  <a:pt x="118689" y="475926"/>
                </a:lnTo>
                <a:lnTo>
                  <a:pt x="118689" y="437173"/>
                </a:lnTo>
                <a:close/>
                <a:moveTo>
                  <a:pt x="66978" y="411397"/>
                </a:moveTo>
                <a:lnTo>
                  <a:pt x="131683" y="411397"/>
                </a:lnTo>
                <a:cubicBezTo>
                  <a:pt x="138804" y="411397"/>
                  <a:pt x="144589" y="417175"/>
                  <a:pt x="144589" y="424285"/>
                </a:cubicBezTo>
                <a:lnTo>
                  <a:pt x="144589" y="488903"/>
                </a:lnTo>
                <a:cubicBezTo>
                  <a:pt x="144589" y="496014"/>
                  <a:pt x="138804" y="501791"/>
                  <a:pt x="131683" y="501791"/>
                </a:cubicBezTo>
                <a:lnTo>
                  <a:pt x="66978" y="501791"/>
                </a:lnTo>
                <a:cubicBezTo>
                  <a:pt x="59768" y="501791"/>
                  <a:pt x="53983" y="496014"/>
                  <a:pt x="53983" y="488903"/>
                </a:cubicBezTo>
                <a:lnTo>
                  <a:pt x="53983" y="424285"/>
                </a:lnTo>
                <a:cubicBezTo>
                  <a:pt x="53983" y="417175"/>
                  <a:pt x="59768" y="411397"/>
                  <a:pt x="66978" y="411397"/>
                </a:cubicBezTo>
                <a:close/>
                <a:moveTo>
                  <a:pt x="177886" y="327424"/>
                </a:moveTo>
                <a:lnTo>
                  <a:pt x="311114" y="327424"/>
                </a:lnTo>
                <a:cubicBezTo>
                  <a:pt x="318322" y="327424"/>
                  <a:pt x="324107" y="333197"/>
                  <a:pt x="324107" y="340302"/>
                </a:cubicBezTo>
                <a:cubicBezTo>
                  <a:pt x="324107" y="347407"/>
                  <a:pt x="318322" y="353180"/>
                  <a:pt x="311114" y="353180"/>
                </a:cubicBezTo>
                <a:lnTo>
                  <a:pt x="177886" y="353180"/>
                </a:lnTo>
                <a:cubicBezTo>
                  <a:pt x="170767" y="353180"/>
                  <a:pt x="164982" y="347407"/>
                  <a:pt x="164982" y="340302"/>
                </a:cubicBezTo>
                <a:cubicBezTo>
                  <a:pt x="164982" y="333197"/>
                  <a:pt x="170767" y="327424"/>
                  <a:pt x="177886" y="327424"/>
                </a:cubicBezTo>
                <a:close/>
                <a:moveTo>
                  <a:pt x="79883" y="320894"/>
                </a:moveTo>
                <a:lnTo>
                  <a:pt x="79883" y="359639"/>
                </a:lnTo>
                <a:lnTo>
                  <a:pt x="118689" y="359639"/>
                </a:lnTo>
                <a:lnTo>
                  <a:pt x="118689" y="320894"/>
                </a:lnTo>
                <a:close/>
                <a:moveTo>
                  <a:pt x="66978" y="295034"/>
                </a:moveTo>
                <a:lnTo>
                  <a:pt x="131683" y="295034"/>
                </a:lnTo>
                <a:cubicBezTo>
                  <a:pt x="138804" y="295034"/>
                  <a:pt x="144589" y="300811"/>
                  <a:pt x="144589" y="308009"/>
                </a:cubicBezTo>
                <a:lnTo>
                  <a:pt x="144589" y="372614"/>
                </a:lnTo>
                <a:cubicBezTo>
                  <a:pt x="144589" y="379723"/>
                  <a:pt x="138804" y="385499"/>
                  <a:pt x="131683" y="385499"/>
                </a:cubicBezTo>
                <a:lnTo>
                  <a:pt x="66978" y="385499"/>
                </a:lnTo>
                <a:cubicBezTo>
                  <a:pt x="59768" y="385499"/>
                  <a:pt x="53983" y="379723"/>
                  <a:pt x="53983" y="372614"/>
                </a:cubicBezTo>
                <a:lnTo>
                  <a:pt x="53983" y="308009"/>
                </a:lnTo>
                <a:cubicBezTo>
                  <a:pt x="53983" y="300811"/>
                  <a:pt x="59768" y="295034"/>
                  <a:pt x="66978" y="295034"/>
                </a:cubicBezTo>
                <a:close/>
                <a:moveTo>
                  <a:pt x="177886" y="211061"/>
                </a:moveTo>
                <a:lnTo>
                  <a:pt x="311114" y="211061"/>
                </a:lnTo>
                <a:cubicBezTo>
                  <a:pt x="318322" y="211061"/>
                  <a:pt x="324107" y="216935"/>
                  <a:pt x="324107" y="224055"/>
                </a:cubicBezTo>
                <a:cubicBezTo>
                  <a:pt x="324107" y="231174"/>
                  <a:pt x="318322" y="236959"/>
                  <a:pt x="311114" y="236959"/>
                </a:cubicBezTo>
                <a:lnTo>
                  <a:pt x="177886" y="236959"/>
                </a:lnTo>
                <a:cubicBezTo>
                  <a:pt x="170767" y="236959"/>
                  <a:pt x="164982" y="231174"/>
                  <a:pt x="164982" y="224055"/>
                </a:cubicBezTo>
                <a:cubicBezTo>
                  <a:pt x="164982" y="216935"/>
                  <a:pt x="170767" y="211061"/>
                  <a:pt x="177886" y="211061"/>
                </a:cubicBezTo>
                <a:close/>
                <a:moveTo>
                  <a:pt x="79883" y="204673"/>
                </a:moveTo>
                <a:lnTo>
                  <a:pt x="79883" y="243418"/>
                </a:lnTo>
                <a:lnTo>
                  <a:pt x="118689" y="243418"/>
                </a:lnTo>
                <a:lnTo>
                  <a:pt x="118689" y="204673"/>
                </a:lnTo>
                <a:close/>
                <a:moveTo>
                  <a:pt x="66978" y="178813"/>
                </a:moveTo>
                <a:lnTo>
                  <a:pt x="131683" y="178813"/>
                </a:lnTo>
                <a:cubicBezTo>
                  <a:pt x="138804" y="178813"/>
                  <a:pt x="144589" y="184590"/>
                  <a:pt x="144589" y="191699"/>
                </a:cubicBezTo>
                <a:lnTo>
                  <a:pt x="144589" y="256304"/>
                </a:lnTo>
                <a:cubicBezTo>
                  <a:pt x="144589" y="263502"/>
                  <a:pt x="138804" y="269278"/>
                  <a:pt x="131683" y="269278"/>
                </a:cubicBezTo>
                <a:lnTo>
                  <a:pt x="66978" y="269278"/>
                </a:lnTo>
                <a:cubicBezTo>
                  <a:pt x="59768" y="269278"/>
                  <a:pt x="53983" y="263502"/>
                  <a:pt x="53983" y="256304"/>
                </a:cubicBezTo>
                <a:lnTo>
                  <a:pt x="53983" y="191699"/>
                </a:lnTo>
                <a:cubicBezTo>
                  <a:pt x="53983" y="184590"/>
                  <a:pt x="59768" y="178813"/>
                  <a:pt x="66978" y="178813"/>
                </a:cubicBezTo>
                <a:close/>
                <a:moveTo>
                  <a:pt x="25898" y="107623"/>
                </a:moveTo>
                <a:lnTo>
                  <a:pt x="25898" y="580861"/>
                </a:lnTo>
                <a:lnTo>
                  <a:pt x="355809" y="580861"/>
                </a:lnTo>
                <a:lnTo>
                  <a:pt x="355809" y="551178"/>
                </a:lnTo>
                <a:lnTo>
                  <a:pt x="252929" y="551178"/>
                </a:lnTo>
                <a:cubicBezTo>
                  <a:pt x="245809" y="551178"/>
                  <a:pt x="240024" y="545401"/>
                  <a:pt x="240024" y="538292"/>
                </a:cubicBezTo>
                <a:cubicBezTo>
                  <a:pt x="240024" y="531182"/>
                  <a:pt x="245809" y="525316"/>
                  <a:pt x="252929" y="525316"/>
                </a:cubicBezTo>
                <a:lnTo>
                  <a:pt x="355809" y="525316"/>
                </a:lnTo>
                <a:lnTo>
                  <a:pt x="355809" y="107623"/>
                </a:lnTo>
                <a:lnTo>
                  <a:pt x="307306" y="107623"/>
                </a:lnTo>
                <a:lnTo>
                  <a:pt x="307306" y="129219"/>
                </a:lnTo>
                <a:cubicBezTo>
                  <a:pt x="307306" y="136328"/>
                  <a:pt x="301521" y="142105"/>
                  <a:pt x="294312" y="142105"/>
                </a:cubicBezTo>
                <a:lnTo>
                  <a:pt x="87306" y="142105"/>
                </a:lnTo>
                <a:cubicBezTo>
                  <a:pt x="80186" y="142105"/>
                  <a:pt x="74401" y="136328"/>
                  <a:pt x="74401" y="129219"/>
                </a:cubicBezTo>
                <a:lnTo>
                  <a:pt x="74401" y="107623"/>
                </a:lnTo>
                <a:close/>
                <a:moveTo>
                  <a:pt x="100299" y="77496"/>
                </a:moveTo>
                <a:lnTo>
                  <a:pt x="100299" y="116243"/>
                </a:lnTo>
                <a:lnTo>
                  <a:pt x="281408" y="116243"/>
                </a:lnTo>
                <a:lnTo>
                  <a:pt x="281408" y="77496"/>
                </a:lnTo>
                <a:lnTo>
                  <a:pt x="226408" y="77496"/>
                </a:lnTo>
                <a:lnTo>
                  <a:pt x="155299" y="77496"/>
                </a:lnTo>
                <a:close/>
                <a:moveTo>
                  <a:pt x="190809" y="25862"/>
                </a:moveTo>
                <a:cubicBezTo>
                  <a:pt x="178349" y="25862"/>
                  <a:pt x="168204" y="35993"/>
                  <a:pt x="168204" y="48435"/>
                </a:cubicBezTo>
                <a:lnTo>
                  <a:pt x="168204" y="51634"/>
                </a:lnTo>
                <a:lnTo>
                  <a:pt x="213503" y="51634"/>
                </a:lnTo>
                <a:lnTo>
                  <a:pt x="213503" y="48435"/>
                </a:lnTo>
                <a:cubicBezTo>
                  <a:pt x="213503" y="35993"/>
                  <a:pt x="203358" y="25862"/>
                  <a:pt x="190809" y="25862"/>
                </a:cubicBezTo>
                <a:close/>
                <a:moveTo>
                  <a:pt x="190809" y="0"/>
                </a:moveTo>
                <a:cubicBezTo>
                  <a:pt x="217597" y="0"/>
                  <a:pt x="239312" y="21774"/>
                  <a:pt x="239312" y="48435"/>
                </a:cubicBezTo>
                <a:lnTo>
                  <a:pt x="239312" y="51634"/>
                </a:lnTo>
                <a:lnTo>
                  <a:pt x="294312" y="51634"/>
                </a:lnTo>
                <a:cubicBezTo>
                  <a:pt x="301521" y="51634"/>
                  <a:pt x="307306" y="57500"/>
                  <a:pt x="307306" y="64609"/>
                </a:cubicBezTo>
                <a:lnTo>
                  <a:pt x="307306" y="81762"/>
                </a:lnTo>
                <a:lnTo>
                  <a:pt x="368713" y="81762"/>
                </a:lnTo>
                <a:cubicBezTo>
                  <a:pt x="375833" y="81762"/>
                  <a:pt x="381618" y="87538"/>
                  <a:pt x="381618" y="94737"/>
                </a:cubicBezTo>
                <a:lnTo>
                  <a:pt x="381618" y="593747"/>
                </a:lnTo>
                <a:cubicBezTo>
                  <a:pt x="381618" y="600946"/>
                  <a:pt x="375833" y="606722"/>
                  <a:pt x="368713" y="606722"/>
                </a:cubicBezTo>
                <a:lnTo>
                  <a:pt x="12994" y="606722"/>
                </a:lnTo>
                <a:cubicBezTo>
                  <a:pt x="5785" y="606722"/>
                  <a:pt x="0" y="600946"/>
                  <a:pt x="0" y="593747"/>
                </a:cubicBezTo>
                <a:lnTo>
                  <a:pt x="0" y="94737"/>
                </a:lnTo>
                <a:cubicBezTo>
                  <a:pt x="0" y="87538"/>
                  <a:pt x="5785" y="81762"/>
                  <a:pt x="12994" y="81762"/>
                </a:cubicBezTo>
                <a:lnTo>
                  <a:pt x="74401" y="81762"/>
                </a:lnTo>
                <a:lnTo>
                  <a:pt x="74401" y="64609"/>
                </a:lnTo>
                <a:cubicBezTo>
                  <a:pt x="74401" y="57500"/>
                  <a:pt x="80186" y="51634"/>
                  <a:pt x="87306" y="51634"/>
                </a:cubicBezTo>
                <a:lnTo>
                  <a:pt x="142306" y="51634"/>
                </a:lnTo>
                <a:lnTo>
                  <a:pt x="142306" y="48435"/>
                </a:lnTo>
                <a:cubicBezTo>
                  <a:pt x="142306" y="21774"/>
                  <a:pt x="164110" y="0"/>
                  <a:pt x="1908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speech-bubble_205983">
            <a:extLst>
              <a:ext uri="{FF2B5EF4-FFF2-40B4-BE49-F238E27FC236}">
                <a16:creationId xmlns:a16="http://schemas.microsoft.com/office/drawing/2014/main" id="{628ABC59-193B-47A3-D422-FCF55A51ACF6}"/>
              </a:ext>
            </a:extLst>
          </p:cNvPr>
          <p:cNvSpPr/>
          <p:nvPr/>
        </p:nvSpPr>
        <p:spPr>
          <a:xfrm>
            <a:off x="6539606" y="4301638"/>
            <a:ext cx="586071" cy="609685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3223" h="606722">
                <a:moveTo>
                  <a:pt x="109306" y="436800"/>
                </a:moveTo>
                <a:lnTo>
                  <a:pt x="303784" y="436800"/>
                </a:lnTo>
                <a:lnTo>
                  <a:pt x="303784" y="461075"/>
                </a:lnTo>
                <a:lnTo>
                  <a:pt x="109306" y="461075"/>
                </a:lnTo>
                <a:close/>
                <a:moveTo>
                  <a:pt x="109306" y="364047"/>
                </a:moveTo>
                <a:lnTo>
                  <a:pt x="303784" y="364047"/>
                </a:lnTo>
                <a:lnTo>
                  <a:pt x="303784" y="388251"/>
                </a:lnTo>
                <a:lnTo>
                  <a:pt x="109306" y="388251"/>
                </a:lnTo>
                <a:close/>
                <a:moveTo>
                  <a:pt x="109306" y="291224"/>
                </a:moveTo>
                <a:lnTo>
                  <a:pt x="303784" y="291224"/>
                </a:lnTo>
                <a:lnTo>
                  <a:pt x="303784" y="315499"/>
                </a:lnTo>
                <a:lnTo>
                  <a:pt x="109306" y="315499"/>
                </a:lnTo>
                <a:close/>
                <a:moveTo>
                  <a:pt x="24298" y="230525"/>
                </a:moveTo>
                <a:lnTo>
                  <a:pt x="24298" y="509585"/>
                </a:lnTo>
                <a:lnTo>
                  <a:pt x="170088" y="509585"/>
                </a:lnTo>
                <a:cubicBezTo>
                  <a:pt x="174716" y="509585"/>
                  <a:pt x="178899" y="512251"/>
                  <a:pt x="180947" y="516339"/>
                </a:cubicBezTo>
                <a:lnTo>
                  <a:pt x="206580" y="567441"/>
                </a:lnTo>
                <a:lnTo>
                  <a:pt x="232124" y="516339"/>
                </a:lnTo>
                <a:cubicBezTo>
                  <a:pt x="234171" y="512251"/>
                  <a:pt x="238444" y="509585"/>
                  <a:pt x="242983" y="509585"/>
                </a:cubicBezTo>
                <a:lnTo>
                  <a:pt x="388862" y="509585"/>
                </a:lnTo>
                <a:lnTo>
                  <a:pt x="388862" y="230525"/>
                </a:lnTo>
                <a:close/>
                <a:moveTo>
                  <a:pt x="12105" y="206263"/>
                </a:moveTo>
                <a:lnTo>
                  <a:pt x="400966" y="206263"/>
                </a:lnTo>
                <a:cubicBezTo>
                  <a:pt x="407731" y="206263"/>
                  <a:pt x="413160" y="211684"/>
                  <a:pt x="413160" y="218439"/>
                </a:cubicBezTo>
                <a:lnTo>
                  <a:pt x="413160" y="521760"/>
                </a:lnTo>
                <a:cubicBezTo>
                  <a:pt x="413160" y="528426"/>
                  <a:pt x="407731" y="533847"/>
                  <a:pt x="400966" y="533847"/>
                </a:cubicBezTo>
                <a:lnTo>
                  <a:pt x="250548" y="533847"/>
                </a:lnTo>
                <a:lnTo>
                  <a:pt x="217439" y="599968"/>
                </a:lnTo>
                <a:cubicBezTo>
                  <a:pt x="215391" y="604056"/>
                  <a:pt x="211119" y="606722"/>
                  <a:pt x="206580" y="606722"/>
                </a:cubicBezTo>
                <a:cubicBezTo>
                  <a:pt x="201952" y="606722"/>
                  <a:pt x="197768" y="604056"/>
                  <a:pt x="195632" y="599968"/>
                </a:cubicBezTo>
                <a:lnTo>
                  <a:pt x="162612" y="533847"/>
                </a:lnTo>
                <a:lnTo>
                  <a:pt x="12105" y="533847"/>
                </a:lnTo>
                <a:cubicBezTo>
                  <a:pt x="5429" y="533847"/>
                  <a:pt x="0" y="528426"/>
                  <a:pt x="0" y="521760"/>
                </a:cubicBezTo>
                <a:lnTo>
                  <a:pt x="0" y="218439"/>
                </a:lnTo>
                <a:cubicBezTo>
                  <a:pt x="0" y="211684"/>
                  <a:pt x="5429" y="206263"/>
                  <a:pt x="12105" y="206263"/>
                </a:cubicBezTo>
                <a:close/>
                <a:moveTo>
                  <a:pt x="473824" y="0"/>
                </a:moveTo>
                <a:lnTo>
                  <a:pt x="498125" y="0"/>
                </a:lnTo>
                <a:lnTo>
                  <a:pt x="498125" y="84967"/>
                </a:lnTo>
                <a:lnTo>
                  <a:pt x="583223" y="84967"/>
                </a:lnTo>
                <a:lnTo>
                  <a:pt x="583223" y="109230"/>
                </a:lnTo>
                <a:lnTo>
                  <a:pt x="498125" y="109230"/>
                </a:lnTo>
                <a:lnTo>
                  <a:pt x="498125" y="194196"/>
                </a:lnTo>
                <a:lnTo>
                  <a:pt x="473824" y="194196"/>
                </a:lnTo>
                <a:lnTo>
                  <a:pt x="473824" y="109230"/>
                </a:lnTo>
                <a:lnTo>
                  <a:pt x="388815" y="109230"/>
                </a:lnTo>
                <a:lnTo>
                  <a:pt x="388815" y="84967"/>
                </a:lnTo>
                <a:lnTo>
                  <a:pt x="473824" y="849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EA9EF1F-51C6-6AC5-CA10-3EBD0A933A17}"/>
              </a:ext>
            </a:extLst>
          </p:cNvPr>
          <p:cNvSpPr txBox="1"/>
          <p:nvPr/>
        </p:nvSpPr>
        <p:spPr>
          <a:xfrm>
            <a:off x="6435133" y="5751261"/>
            <a:ext cx="2219518" cy="369332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Workplace etiquette</a:t>
            </a: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0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/>
              <a:t>F</a:t>
            </a:r>
            <a:r>
              <a:rPr kumimoji="1" lang="en" altLang="zh-CN"/>
              <a:t>reepik</a:t>
            </a:r>
            <a:r>
              <a:rPr kumimoji="1" lang="en-US" altLang="zh-CN"/>
              <a:t>/Unsolash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/>
              <a:t>Bright_</a:t>
            </a:r>
            <a:r>
              <a:rPr kumimoji="1" lang="zh-CN" altLang="en-US"/>
              <a:t>李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A94B246-F903-FA01-1CD2-F3EDC73E5698}"/>
              </a:ext>
            </a:extLst>
          </p:cNvPr>
          <p:cNvGrpSpPr/>
          <p:nvPr/>
        </p:nvGrpSpPr>
        <p:grpSpPr>
          <a:xfrm>
            <a:off x="10790325" y="1130300"/>
            <a:ext cx="522226" cy="79375"/>
            <a:chOff x="8115161" y="-312504"/>
            <a:chExt cx="236852" cy="360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605A2B9-D701-5D77-A51C-3957FA57C3E7}"/>
                </a:ext>
              </a:extLst>
            </p:cNvPr>
            <p:cNvSpPr/>
            <p:nvPr/>
          </p:nvSpPr>
          <p:spPr>
            <a:xfrm>
              <a:off x="8316013" y="-312504"/>
              <a:ext cx="36000" cy="36000"/>
            </a:xfrm>
            <a:prstGeom prst="ellipse">
              <a:avLst/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C5F807B-ED86-E7E3-E350-A199485C6634}"/>
                </a:ext>
              </a:extLst>
            </p:cNvPr>
            <p:cNvSpPr/>
            <p:nvPr/>
          </p:nvSpPr>
          <p:spPr>
            <a:xfrm>
              <a:off x="8249063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17F7086-ABE1-344A-1DC3-42C1535842D3}"/>
                </a:ext>
              </a:extLst>
            </p:cNvPr>
            <p:cNvSpPr/>
            <p:nvPr/>
          </p:nvSpPr>
          <p:spPr>
            <a:xfrm>
              <a:off x="8182112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8B92D52-D2E3-9334-08DE-900799D8D13B}"/>
                </a:ext>
              </a:extLst>
            </p:cNvPr>
            <p:cNvSpPr/>
            <p:nvPr/>
          </p:nvSpPr>
          <p:spPr>
            <a:xfrm>
              <a:off x="8115161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AB4ED73-40E5-38C9-83B5-0CD26D2EC7F2}"/>
              </a:ext>
            </a:extLst>
          </p:cNvPr>
          <p:cNvSpPr txBox="1"/>
          <p:nvPr/>
        </p:nvSpPr>
        <p:spPr>
          <a:xfrm>
            <a:off x="5975498" y="3030281"/>
            <a:ext cx="4698722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b="1">
                <a:solidFill>
                  <a:schemeClr val="accent1"/>
                </a:solidFill>
                <a:latin typeface="+mj-ea"/>
                <a:ea typeface="+mj-ea"/>
              </a:rPr>
              <a:t>企业简介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4FCF81-E41D-B34F-C824-819ED6C0A2CE}"/>
              </a:ext>
            </a:extLst>
          </p:cNvPr>
          <p:cNvSpPr txBox="1"/>
          <p:nvPr/>
        </p:nvSpPr>
        <p:spPr>
          <a:xfrm>
            <a:off x="5994548" y="4312851"/>
            <a:ext cx="242887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rPr>
              <a:t>Company profile</a:t>
            </a:r>
            <a:endParaRPr lang="zh-CN" altLang="en-US" sz="2400">
              <a:solidFill>
                <a:schemeClr val="tx1">
                  <a:lumMod val="65000"/>
                  <a:lumOff val="35000"/>
                  <a:alpha val="30000"/>
                </a:schemeClr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A16155-F326-CBC6-BF47-A2C088A455D4}"/>
              </a:ext>
            </a:extLst>
          </p:cNvPr>
          <p:cNvGrpSpPr/>
          <p:nvPr/>
        </p:nvGrpSpPr>
        <p:grpSpPr>
          <a:xfrm>
            <a:off x="6096000" y="4854478"/>
            <a:ext cx="4210468" cy="45719"/>
            <a:chOff x="2776146" y="-924309"/>
            <a:chExt cx="4210468" cy="4571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4B1C550-986F-5E02-0CED-3F773CCD3853}"/>
                </a:ext>
              </a:extLst>
            </p:cNvPr>
            <p:cNvSpPr/>
            <p:nvPr/>
          </p:nvSpPr>
          <p:spPr>
            <a:xfrm>
              <a:off x="2776146" y="-924309"/>
              <a:ext cx="335381" cy="45719"/>
            </a:xfrm>
            <a:prstGeom prst="roundRect">
              <a:avLst>
                <a:gd name="adj" fmla="val 50000"/>
              </a:avLst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994371A-B782-317D-287A-122665A62E11}"/>
                </a:ext>
              </a:extLst>
            </p:cNvPr>
            <p:cNvCxnSpPr>
              <a:cxnSpLocks/>
            </p:cNvCxnSpPr>
            <p:nvPr/>
          </p:nvCxnSpPr>
          <p:spPr>
            <a:xfrm>
              <a:off x="3063902" y="-901450"/>
              <a:ext cx="3922712" cy="0"/>
            </a:xfrm>
            <a:prstGeom prst="line">
              <a:avLst/>
            </a:prstGeom>
            <a:ln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1A5176B-555D-411D-B9F2-BE932FA55E7A}"/>
              </a:ext>
            </a:extLst>
          </p:cNvPr>
          <p:cNvSpPr txBox="1"/>
          <p:nvPr/>
        </p:nvSpPr>
        <p:spPr>
          <a:xfrm>
            <a:off x="5946923" y="1706842"/>
            <a:ext cx="2553904" cy="2646878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16600">
                <a:ln w="15875">
                  <a:gradFill>
                    <a:gsLst>
                      <a:gs pos="0">
                        <a:srgbClr val="00A3FE"/>
                      </a:gs>
                      <a:gs pos="64000">
                        <a:srgbClr val="00A3FE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01</a:t>
            </a:r>
            <a:endParaRPr lang="zh-CN" altLang="en-US" sz="16600">
              <a:ln w="15875">
                <a:gradFill>
                  <a:gsLst>
                    <a:gs pos="0">
                      <a:srgbClr val="00A3FE"/>
                    </a:gs>
                    <a:gs pos="64000">
                      <a:srgbClr val="00A3FE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177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8292543-B4A4-4EF3-32B9-56962CDD0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企业简介</a:t>
            </a:r>
          </a:p>
        </p:txBody>
      </p:sp>
      <p:pic>
        <p:nvPicPr>
          <p:cNvPr id="3" name="图片 2" descr="夜晚建筑亮着灯的高楼&#10;&#10;描述已自动生成">
            <a:extLst>
              <a:ext uri="{FF2B5EF4-FFF2-40B4-BE49-F238E27FC236}">
                <a16:creationId xmlns:a16="http://schemas.microsoft.com/office/drawing/2014/main" id="{01E0A00D-C7B8-843B-F651-0F2772B57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328" r="28607"/>
          <a:stretch/>
        </p:blipFill>
        <p:spPr>
          <a:xfrm flipH="1">
            <a:off x="5569138" y="159657"/>
            <a:ext cx="6622862" cy="6698343"/>
          </a:xfrm>
          <a:custGeom>
            <a:avLst/>
            <a:gdLst>
              <a:gd name="connsiteX0" fmla="*/ 6622862 w 6622862"/>
              <a:gd name="connsiteY0" fmla="*/ 0 h 6698343"/>
              <a:gd name="connsiteX1" fmla="*/ 0 w 6622862"/>
              <a:gd name="connsiteY1" fmla="*/ 0 h 6698343"/>
              <a:gd name="connsiteX2" fmla="*/ 0 w 6622862"/>
              <a:gd name="connsiteY2" fmla="*/ 6698343 h 6698343"/>
              <a:gd name="connsiteX3" fmla="*/ 6622862 w 6622862"/>
              <a:gd name="connsiteY3" fmla="*/ 6698343 h 669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2862" h="6698343">
                <a:moveTo>
                  <a:pt x="6622862" y="0"/>
                </a:moveTo>
                <a:lnTo>
                  <a:pt x="0" y="0"/>
                </a:lnTo>
                <a:lnTo>
                  <a:pt x="0" y="6698343"/>
                </a:lnTo>
                <a:lnTo>
                  <a:pt x="6622862" y="6698343"/>
                </a:lnTo>
                <a:close/>
              </a:path>
            </a:pathLst>
          </a:custGeom>
          <a:effectLst/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BADB7C2-ACD4-46B2-1AF9-146DF6B41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25145" y="2607730"/>
            <a:ext cx="6966855" cy="425027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A0A03D32-A07B-1471-396D-E1AD8057EFE1}"/>
              </a:ext>
            </a:extLst>
          </p:cNvPr>
          <p:cNvSpPr/>
          <p:nvPr/>
        </p:nvSpPr>
        <p:spPr>
          <a:xfrm>
            <a:off x="660401" y="1878330"/>
            <a:ext cx="1495502" cy="39814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公司概况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6F4A85-1F50-633F-8120-2B9283BD6917}"/>
              </a:ext>
            </a:extLst>
          </p:cNvPr>
          <p:cNvSpPr txBox="1"/>
          <p:nvPr/>
        </p:nvSpPr>
        <p:spPr>
          <a:xfrm>
            <a:off x="545192" y="3649007"/>
            <a:ext cx="5614308" cy="9515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致力于系统集成、综合信息应用和大数据服务的国家级高新技术企业，成立于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20XX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年，提供行业解决方案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年，成功案例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3000+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E2C575D-AF34-1BFD-E093-8197618B394B}"/>
              </a:ext>
            </a:extLst>
          </p:cNvPr>
          <p:cNvSpPr txBox="1"/>
          <p:nvPr/>
        </p:nvSpPr>
        <p:spPr>
          <a:xfrm>
            <a:off x="1896807" y="5863557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专业团队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AC0F829-C692-C6E1-DF18-626833806CBB}"/>
              </a:ext>
            </a:extLst>
          </p:cNvPr>
          <p:cNvGrpSpPr/>
          <p:nvPr/>
        </p:nvGrpSpPr>
        <p:grpSpPr>
          <a:xfrm>
            <a:off x="2096296" y="5169706"/>
            <a:ext cx="606425" cy="606425"/>
            <a:chOff x="1852690" y="4695825"/>
            <a:chExt cx="606425" cy="606425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0235DA4C-8E95-C043-31C9-DFC1082F9838}"/>
                </a:ext>
              </a:extLst>
            </p:cNvPr>
            <p:cNvSpPr/>
            <p:nvPr/>
          </p:nvSpPr>
          <p:spPr>
            <a:xfrm>
              <a:off x="1852690" y="4695825"/>
              <a:ext cx="606425" cy="606425"/>
            </a:xfrm>
            <a:prstGeom prst="ellipse">
              <a:avLst/>
            </a:prstGeom>
            <a:ln>
              <a:noFill/>
            </a:ln>
            <a:effectLst>
              <a:outerShdw blurRad="457200" dist="177800" dir="5400000" sx="95000" sy="95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flat-plant_75063">
              <a:extLst>
                <a:ext uri="{FF2B5EF4-FFF2-40B4-BE49-F238E27FC236}">
                  <a16:creationId xmlns:a16="http://schemas.microsoft.com/office/drawing/2014/main" id="{37944179-F1B5-8506-DC19-938B61D0BCAB}"/>
                </a:ext>
              </a:extLst>
            </p:cNvPr>
            <p:cNvSpPr/>
            <p:nvPr/>
          </p:nvSpPr>
          <p:spPr>
            <a:xfrm>
              <a:off x="1983102" y="4840637"/>
              <a:ext cx="345600" cy="316800"/>
            </a:xfrm>
            <a:custGeom>
              <a:avLst/>
              <a:gdLst>
                <a:gd name="connsiteX0" fmla="*/ 99631 w 605733"/>
                <a:gd name="connsiteY0" fmla="*/ 395849 h 472647"/>
                <a:gd name="connsiteX1" fmla="*/ 99631 w 605733"/>
                <a:gd name="connsiteY1" fmla="*/ 450587 h 472647"/>
                <a:gd name="connsiteX2" fmla="*/ 121622 w 605733"/>
                <a:gd name="connsiteY2" fmla="*/ 450587 h 472647"/>
                <a:gd name="connsiteX3" fmla="*/ 121622 w 605733"/>
                <a:gd name="connsiteY3" fmla="*/ 440485 h 472647"/>
                <a:gd name="connsiteX4" fmla="*/ 132669 w 605733"/>
                <a:gd name="connsiteY4" fmla="*/ 429454 h 472647"/>
                <a:gd name="connsiteX5" fmla="*/ 143613 w 605733"/>
                <a:gd name="connsiteY5" fmla="*/ 440485 h 472647"/>
                <a:gd name="connsiteX6" fmla="*/ 143613 w 605733"/>
                <a:gd name="connsiteY6" fmla="*/ 450587 h 472647"/>
                <a:gd name="connsiteX7" fmla="*/ 166326 w 605733"/>
                <a:gd name="connsiteY7" fmla="*/ 450587 h 472647"/>
                <a:gd name="connsiteX8" fmla="*/ 166326 w 605733"/>
                <a:gd name="connsiteY8" fmla="*/ 440485 h 472647"/>
                <a:gd name="connsiteX9" fmla="*/ 177373 w 605733"/>
                <a:gd name="connsiteY9" fmla="*/ 429454 h 472647"/>
                <a:gd name="connsiteX10" fmla="*/ 188420 w 605733"/>
                <a:gd name="connsiteY10" fmla="*/ 440485 h 472647"/>
                <a:gd name="connsiteX11" fmla="*/ 188420 w 605733"/>
                <a:gd name="connsiteY11" fmla="*/ 450587 h 472647"/>
                <a:gd name="connsiteX12" fmla="*/ 210411 w 605733"/>
                <a:gd name="connsiteY12" fmla="*/ 450587 h 472647"/>
                <a:gd name="connsiteX13" fmla="*/ 210411 w 605733"/>
                <a:gd name="connsiteY13" fmla="*/ 440485 h 472647"/>
                <a:gd name="connsiteX14" fmla="*/ 221459 w 605733"/>
                <a:gd name="connsiteY14" fmla="*/ 429454 h 472647"/>
                <a:gd name="connsiteX15" fmla="*/ 232402 w 605733"/>
                <a:gd name="connsiteY15" fmla="*/ 440485 h 472647"/>
                <a:gd name="connsiteX16" fmla="*/ 232402 w 605733"/>
                <a:gd name="connsiteY16" fmla="*/ 450587 h 472647"/>
                <a:gd name="connsiteX17" fmla="*/ 254497 w 605733"/>
                <a:gd name="connsiteY17" fmla="*/ 450587 h 472647"/>
                <a:gd name="connsiteX18" fmla="*/ 254497 w 605733"/>
                <a:gd name="connsiteY18" fmla="*/ 440485 h 472647"/>
                <a:gd name="connsiteX19" fmla="*/ 265441 w 605733"/>
                <a:gd name="connsiteY19" fmla="*/ 429454 h 472647"/>
                <a:gd name="connsiteX20" fmla="*/ 276488 w 605733"/>
                <a:gd name="connsiteY20" fmla="*/ 440485 h 472647"/>
                <a:gd name="connsiteX21" fmla="*/ 276488 w 605733"/>
                <a:gd name="connsiteY21" fmla="*/ 450587 h 472647"/>
                <a:gd name="connsiteX22" fmla="*/ 298995 w 605733"/>
                <a:gd name="connsiteY22" fmla="*/ 450587 h 472647"/>
                <a:gd name="connsiteX23" fmla="*/ 298995 w 605733"/>
                <a:gd name="connsiteY23" fmla="*/ 440485 h 472647"/>
                <a:gd name="connsiteX24" fmla="*/ 309939 w 605733"/>
                <a:gd name="connsiteY24" fmla="*/ 429454 h 472647"/>
                <a:gd name="connsiteX25" fmla="*/ 320986 w 605733"/>
                <a:gd name="connsiteY25" fmla="*/ 440485 h 472647"/>
                <a:gd name="connsiteX26" fmla="*/ 320986 w 605733"/>
                <a:gd name="connsiteY26" fmla="*/ 450587 h 472647"/>
                <a:gd name="connsiteX27" fmla="*/ 342254 w 605733"/>
                <a:gd name="connsiteY27" fmla="*/ 450587 h 472647"/>
                <a:gd name="connsiteX28" fmla="*/ 342254 w 605733"/>
                <a:gd name="connsiteY28" fmla="*/ 395849 h 472647"/>
                <a:gd name="connsiteX29" fmla="*/ 132680 w 605733"/>
                <a:gd name="connsiteY29" fmla="*/ 319167 h 472647"/>
                <a:gd name="connsiteX30" fmla="*/ 143601 w 605733"/>
                <a:gd name="connsiteY30" fmla="*/ 330190 h 472647"/>
                <a:gd name="connsiteX31" fmla="*/ 143601 w 605733"/>
                <a:gd name="connsiteY31" fmla="*/ 351824 h 472647"/>
                <a:gd name="connsiteX32" fmla="*/ 132680 w 605733"/>
                <a:gd name="connsiteY32" fmla="*/ 362847 h 472647"/>
                <a:gd name="connsiteX33" fmla="*/ 121655 w 605733"/>
                <a:gd name="connsiteY33" fmla="*/ 351824 h 472647"/>
                <a:gd name="connsiteX34" fmla="*/ 121655 w 605733"/>
                <a:gd name="connsiteY34" fmla="*/ 330190 h 472647"/>
                <a:gd name="connsiteX35" fmla="*/ 132680 w 605733"/>
                <a:gd name="connsiteY35" fmla="*/ 319167 h 472647"/>
                <a:gd name="connsiteX36" fmla="*/ 88578 w 605733"/>
                <a:gd name="connsiteY36" fmla="*/ 319167 h 472647"/>
                <a:gd name="connsiteX37" fmla="*/ 99638 w 605733"/>
                <a:gd name="connsiteY37" fmla="*/ 330190 h 472647"/>
                <a:gd name="connsiteX38" fmla="*/ 99638 w 605733"/>
                <a:gd name="connsiteY38" fmla="*/ 351824 h 472647"/>
                <a:gd name="connsiteX39" fmla="*/ 88578 w 605733"/>
                <a:gd name="connsiteY39" fmla="*/ 362847 h 472647"/>
                <a:gd name="connsiteX40" fmla="*/ 77622 w 605733"/>
                <a:gd name="connsiteY40" fmla="*/ 351824 h 472647"/>
                <a:gd name="connsiteX41" fmla="*/ 77622 w 605733"/>
                <a:gd name="connsiteY41" fmla="*/ 330190 h 472647"/>
                <a:gd name="connsiteX42" fmla="*/ 88578 w 605733"/>
                <a:gd name="connsiteY42" fmla="*/ 319167 h 472647"/>
                <a:gd name="connsiteX43" fmla="*/ 132680 w 605733"/>
                <a:gd name="connsiteY43" fmla="*/ 231525 h 472647"/>
                <a:gd name="connsiteX44" fmla="*/ 143601 w 605733"/>
                <a:gd name="connsiteY44" fmla="*/ 242548 h 472647"/>
                <a:gd name="connsiteX45" fmla="*/ 143601 w 605733"/>
                <a:gd name="connsiteY45" fmla="*/ 264182 h 472647"/>
                <a:gd name="connsiteX46" fmla="*/ 132680 w 605733"/>
                <a:gd name="connsiteY46" fmla="*/ 275205 h 472647"/>
                <a:gd name="connsiteX47" fmla="*/ 121655 w 605733"/>
                <a:gd name="connsiteY47" fmla="*/ 264182 h 472647"/>
                <a:gd name="connsiteX48" fmla="*/ 121655 w 605733"/>
                <a:gd name="connsiteY48" fmla="*/ 242548 h 472647"/>
                <a:gd name="connsiteX49" fmla="*/ 132680 w 605733"/>
                <a:gd name="connsiteY49" fmla="*/ 231525 h 472647"/>
                <a:gd name="connsiteX50" fmla="*/ 88578 w 605733"/>
                <a:gd name="connsiteY50" fmla="*/ 231525 h 472647"/>
                <a:gd name="connsiteX51" fmla="*/ 99638 w 605733"/>
                <a:gd name="connsiteY51" fmla="*/ 242548 h 472647"/>
                <a:gd name="connsiteX52" fmla="*/ 99638 w 605733"/>
                <a:gd name="connsiteY52" fmla="*/ 264182 h 472647"/>
                <a:gd name="connsiteX53" fmla="*/ 88578 w 605733"/>
                <a:gd name="connsiteY53" fmla="*/ 275205 h 472647"/>
                <a:gd name="connsiteX54" fmla="*/ 77622 w 605733"/>
                <a:gd name="connsiteY54" fmla="*/ 264182 h 472647"/>
                <a:gd name="connsiteX55" fmla="*/ 77622 w 605733"/>
                <a:gd name="connsiteY55" fmla="*/ 242548 h 472647"/>
                <a:gd name="connsiteX56" fmla="*/ 88578 w 605733"/>
                <a:gd name="connsiteY56" fmla="*/ 231525 h 472647"/>
                <a:gd name="connsiteX57" fmla="*/ 529436 w 605733"/>
                <a:gd name="connsiteY57" fmla="*/ 209366 h 472647"/>
                <a:gd name="connsiteX58" fmla="*/ 529436 w 605733"/>
                <a:gd name="connsiteY58" fmla="*/ 450587 h 472647"/>
                <a:gd name="connsiteX59" fmla="*/ 561854 w 605733"/>
                <a:gd name="connsiteY59" fmla="*/ 450587 h 472647"/>
                <a:gd name="connsiteX60" fmla="*/ 561854 w 605733"/>
                <a:gd name="connsiteY60" fmla="*/ 209366 h 472647"/>
                <a:gd name="connsiteX61" fmla="*/ 474407 w 605733"/>
                <a:gd name="connsiteY61" fmla="*/ 209366 h 472647"/>
                <a:gd name="connsiteX62" fmla="*/ 474407 w 605733"/>
                <a:gd name="connsiteY62" fmla="*/ 450690 h 472647"/>
                <a:gd name="connsiteX63" fmla="*/ 507445 w 605733"/>
                <a:gd name="connsiteY63" fmla="*/ 450690 h 472647"/>
                <a:gd name="connsiteX64" fmla="*/ 507445 w 605733"/>
                <a:gd name="connsiteY64" fmla="*/ 209366 h 472647"/>
                <a:gd name="connsiteX65" fmla="*/ 419377 w 605733"/>
                <a:gd name="connsiteY65" fmla="*/ 209366 h 472647"/>
                <a:gd name="connsiteX66" fmla="*/ 419377 w 605733"/>
                <a:gd name="connsiteY66" fmla="*/ 450690 h 472647"/>
                <a:gd name="connsiteX67" fmla="*/ 452416 w 605733"/>
                <a:gd name="connsiteY67" fmla="*/ 450690 h 472647"/>
                <a:gd name="connsiteX68" fmla="*/ 452416 w 605733"/>
                <a:gd name="connsiteY68" fmla="*/ 209366 h 472647"/>
                <a:gd name="connsiteX69" fmla="*/ 364245 w 605733"/>
                <a:gd name="connsiteY69" fmla="*/ 209366 h 472647"/>
                <a:gd name="connsiteX70" fmla="*/ 364245 w 605733"/>
                <a:gd name="connsiteY70" fmla="*/ 384818 h 472647"/>
                <a:gd name="connsiteX71" fmla="*/ 364245 w 605733"/>
                <a:gd name="connsiteY71" fmla="*/ 450690 h 472647"/>
                <a:gd name="connsiteX72" fmla="*/ 397283 w 605733"/>
                <a:gd name="connsiteY72" fmla="*/ 450690 h 472647"/>
                <a:gd name="connsiteX73" fmla="*/ 397283 w 605733"/>
                <a:gd name="connsiteY73" fmla="*/ 209366 h 472647"/>
                <a:gd name="connsiteX74" fmla="*/ 309216 w 605733"/>
                <a:gd name="connsiteY74" fmla="*/ 209366 h 472647"/>
                <a:gd name="connsiteX75" fmla="*/ 309216 w 605733"/>
                <a:gd name="connsiteY75" fmla="*/ 373788 h 472647"/>
                <a:gd name="connsiteX76" fmla="*/ 342254 w 605733"/>
                <a:gd name="connsiteY76" fmla="*/ 373788 h 472647"/>
                <a:gd name="connsiteX77" fmla="*/ 342254 w 605733"/>
                <a:gd name="connsiteY77" fmla="*/ 209366 h 472647"/>
                <a:gd name="connsiteX78" fmla="*/ 254187 w 605733"/>
                <a:gd name="connsiteY78" fmla="*/ 209366 h 472647"/>
                <a:gd name="connsiteX79" fmla="*/ 254187 w 605733"/>
                <a:gd name="connsiteY79" fmla="*/ 373788 h 472647"/>
                <a:gd name="connsiteX80" fmla="*/ 287225 w 605733"/>
                <a:gd name="connsiteY80" fmla="*/ 373788 h 472647"/>
                <a:gd name="connsiteX81" fmla="*/ 287225 w 605733"/>
                <a:gd name="connsiteY81" fmla="*/ 209366 h 472647"/>
                <a:gd name="connsiteX82" fmla="*/ 198642 w 605733"/>
                <a:gd name="connsiteY82" fmla="*/ 209366 h 472647"/>
                <a:gd name="connsiteX83" fmla="*/ 198642 w 605733"/>
                <a:gd name="connsiteY83" fmla="*/ 373891 h 472647"/>
                <a:gd name="connsiteX84" fmla="*/ 232093 w 605733"/>
                <a:gd name="connsiteY84" fmla="*/ 373891 h 472647"/>
                <a:gd name="connsiteX85" fmla="*/ 232093 w 605733"/>
                <a:gd name="connsiteY85" fmla="*/ 209366 h 472647"/>
                <a:gd name="connsiteX86" fmla="*/ 132680 w 605733"/>
                <a:gd name="connsiteY86" fmla="*/ 143248 h 472647"/>
                <a:gd name="connsiteX87" fmla="*/ 143601 w 605733"/>
                <a:gd name="connsiteY87" fmla="*/ 154176 h 472647"/>
                <a:gd name="connsiteX88" fmla="*/ 143601 w 605733"/>
                <a:gd name="connsiteY88" fmla="*/ 175826 h 472647"/>
                <a:gd name="connsiteX89" fmla="*/ 132680 w 605733"/>
                <a:gd name="connsiteY89" fmla="*/ 186857 h 472647"/>
                <a:gd name="connsiteX90" fmla="*/ 121655 w 605733"/>
                <a:gd name="connsiteY90" fmla="*/ 175826 h 472647"/>
                <a:gd name="connsiteX91" fmla="*/ 121655 w 605733"/>
                <a:gd name="connsiteY91" fmla="*/ 154176 h 472647"/>
                <a:gd name="connsiteX92" fmla="*/ 132680 w 605733"/>
                <a:gd name="connsiteY92" fmla="*/ 143248 h 472647"/>
                <a:gd name="connsiteX93" fmla="*/ 88578 w 605733"/>
                <a:gd name="connsiteY93" fmla="*/ 143248 h 472647"/>
                <a:gd name="connsiteX94" fmla="*/ 99638 w 605733"/>
                <a:gd name="connsiteY94" fmla="*/ 154176 h 472647"/>
                <a:gd name="connsiteX95" fmla="*/ 99638 w 605733"/>
                <a:gd name="connsiteY95" fmla="*/ 175826 h 472647"/>
                <a:gd name="connsiteX96" fmla="*/ 88578 w 605733"/>
                <a:gd name="connsiteY96" fmla="*/ 186857 h 472647"/>
                <a:gd name="connsiteX97" fmla="*/ 77622 w 605733"/>
                <a:gd name="connsiteY97" fmla="*/ 175826 h 472647"/>
                <a:gd name="connsiteX98" fmla="*/ 77622 w 605733"/>
                <a:gd name="connsiteY98" fmla="*/ 154176 h 472647"/>
                <a:gd name="connsiteX99" fmla="*/ 88578 w 605733"/>
                <a:gd name="connsiteY99" fmla="*/ 143248 h 472647"/>
                <a:gd name="connsiteX100" fmla="*/ 132680 w 605733"/>
                <a:gd name="connsiteY100" fmla="*/ 55606 h 472647"/>
                <a:gd name="connsiteX101" fmla="*/ 143601 w 605733"/>
                <a:gd name="connsiteY101" fmla="*/ 66534 h 472647"/>
                <a:gd name="connsiteX102" fmla="*/ 143601 w 605733"/>
                <a:gd name="connsiteY102" fmla="*/ 88184 h 472647"/>
                <a:gd name="connsiteX103" fmla="*/ 132680 w 605733"/>
                <a:gd name="connsiteY103" fmla="*/ 99215 h 472647"/>
                <a:gd name="connsiteX104" fmla="*/ 121655 w 605733"/>
                <a:gd name="connsiteY104" fmla="*/ 88184 h 472647"/>
                <a:gd name="connsiteX105" fmla="*/ 121655 w 605733"/>
                <a:gd name="connsiteY105" fmla="*/ 66534 h 472647"/>
                <a:gd name="connsiteX106" fmla="*/ 132680 w 605733"/>
                <a:gd name="connsiteY106" fmla="*/ 55606 h 472647"/>
                <a:gd name="connsiteX107" fmla="*/ 88578 w 605733"/>
                <a:gd name="connsiteY107" fmla="*/ 55606 h 472647"/>
                <a:gd name="connsiteX108" fmla="*/ 99638 w 605733"/>
                <a:gd name="connsiteY108" fmla="*/ 66534 h 472647"/>
                <a:gd name="connsiteX109" fmla="*/ 99638 w 605733"/>
                <a:gd name="connsiteY109" fmla="*/ 88184 h 472647"/>
                <a:gd name="connsiteX110" fmla="*/ 88578 w 605733"/>
                <a:gd name="connsiteY110" fmla="*/ 99215 h 472647"/>
                <a:gd name="connsiteX111" fmla="*/ 77622 w 605733"/>
                <a:gd name="connsiteY111" fmla="*/ 88184 h 472647"/>
                <a:gd name="connsiteX112" fmla="*/ 77622 w 605733"/>
                <a:gd name="connsiteY112" fmla="*/ 66534 h 472647"/>
                <a:gd name="connsiteX113" fmla="*/ 88578 w 605733"/>
                <a:gd name="connsiteY113" fmla="*/ 55606 h 472647"/>
                <a:gd name="connsiteX114" fmla="*/ 43775 w 605733"/>
                <a:gd name="connsiteY114" fmla="*/ 21957 h 472647"/>
                <a:gd name="connsiteX115" fmla="*/ 43775 w 605733"/>
                <a:gd name="connsiteY115" fmla="*/ 450587 h 472647"/>
                <a:gd name="connsiteX116" fmla="*/ 77640 w 605733"/>
                <a:gd name="connsiteY116" fmla="*/ 450587 h 472647"/>
                <a:gd name="connsiteX117" fmla="*/ 77640 w 605733"/>
                <a:gd name="connsiteY117" fmla="*/ 384818 h 472647"/>
                <a:gd name="connsiteX118" fmla="*/ 88583 w 605733"/>
                <a:gd name="connsiteY118" fmla="*/ 373788 h 472647"/>
                <a:gd name="connsiteX119" fmla="*/ 176651 w 605733"/>
                <a:gd name="connsiteY119" fmla="*/ 373788 h 472647"/>
                <a:gd name="connsiteX120" fmla="*/ 176651 w 605733"/>
                <a:gd name="connsiteY120" fmla="*/ 21957 h 472647"/>
                <a:gd name="connsiteX121" fmla="*/ 32832 w 605733"/>
                <a:gd name="connsiteY121" fmla="*/ 0 h 472647"/>
                <a:gd name="connsiteX122" fmla="*/ 187594 w 605733"/>
                <a:gd name="connsiteY122" fmla="*/ 0 h 472647"/>
                <a:gd name="connsiteX123" fmla="*/ 198642 w 605733"/>
                <a:gd name="connsiteY123" fmla="*/ 10927 h 472647"/>
                <a:gd name="connsiteX124" fmla="*/ 198642 w 605733"/>
                <a:gd name="connsiteY124" fmla="*/ 187409 h 472647"/>
                <a:gd name="connsiteX125" fmla="*/ 572901 w 605733"/>
                <a:gd name="connsiteY125" fmla="*/ 187409 h 472647"/>
                <a:gd name="connsiteX126" fmla="*/ 583949 w 605733"/>
                <a:gd name="connsiteY126" fmla="*/ 198336 h 472647"/>
                <a:gd name="connsiteX127" fmla="*/ 583949 w 605733"/>
                <a:gd name="connsiteY127" fmla="*/ 450587 h 472647"/>
                <a:gd name="connsiteX128" fmla="*/ 594686 w 605733"/>
                <a:gd name="connsiteY128" fmla="*/ 450587 h 472647"/>
                <a:gd name="connsiteX129" fmla="*/ 605733 w 605733"/>
                <a:gd name="connsiteY129" fmla="*/ 461617 h 472647"/>
                <a:gd name="connsiteX130" fmla="*/ 594686 w 605733"/>
                <a:gd name="connsiteY130" fmla="*/ 472647 h 472647"/>
                <a:gd name="connsiteX131" fmla="*/ 11047 w 605733"/>
                <a:gd name="connsiteY131" fmla="*/ 472647 h 472647"/>
                <a:gd name="connsiteX132" fmla="*/ 0 w 605733"/>
                <a:gd name="connsiteY132" fmla="*/ 461617 h 472647"/>
                <a:gd name="connsiteX133" fmla="*/ 11047 w 605733"/>
                <a:gd name="connsiteY133" fmla="*/ 450587 h 472647"/>
                <a:gd name="connsiteX134" fmla="*/ 21785 w 605733"/>
                <a:gd name="connsiteY134" fmla="*/ 450587 h 472647"/>
                <a:gd name="connsiteX135" fmla="*/ 21785 w 605733"/>
                <a:gd name="connsiteY135" fmla="*/ 10927 h 472647"/>
                <a:gd name="connsiteX136" fmla="*/ 32832 w 605733"/>
                <a:gd name="connsiteY136" fmla="*/ 0 h 472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605733" h="472647">
                  <a:moveTo>
                    <a:pt x="99631" y="395849"/>
                  </a:moveTo>
                  <a:lnTo>
                    <a:pt x="99631" y="450587"/>
                  </a:lnTo>
                  <a:lnTo>
                    <a:pt x="121622" y="450587"/>
                  </a:lnTo>
                  <a:lnTo>
                    <a:pt x="121622" y="440485"/>
                  </a:lnTo>
                  <a:cubicBezTo>
                    <a:pt x="121622" y="434403"/>
                    <a:pt x="126577" y="429454"/>
                    <a:pt x="132669" y="429454"/>
                  </a:cubicBezTo>
                  <a:cubicBezTo>
                    <a:pt x="138760" y="429454"/>
                    <a:pt x="143613" y="434403"/>
                    <a:pt x="143613" y="440485"/>
                  </a:cubicBezTo>
                  <a:lnTo>
                    <a:pt x="143613" y="450587"/>
                  </a:lnTo>
                  <a:lnTo>
                    <a:pt x="166326" y="450587"/>
                  </a:lnTo>
                  <a:lnTo>
                    <a:pt x="166326" y="440485"/>
                  </a:lnTo>
                  <a:cubicBezTo>
                    <a:pt x="166326" y="434403"/>
                    <a:pt x="171282" y="429454"/>
                    <a:pt x="177373" y="429454"/>
                  </a:cubicBezTo>
                  <a:cubicBezTo>
                    <a:pt x="183465" y="429454"/>
                    <a:pt x="188420" y="434403"/>
                    <a:pt x="188420" y="440485"/>
                  </a:cubicBezTo>
                  <a:lnTo>
                    <a:pt x="188420" y="450587"/>
                  </a:lnTo>
                  <a:lnTo>
                    <a:pt x="210411" y="450587"/>
                  </a:lnTo>
                  <a:lnTo>
                    <a:pt x="210411" y="440485"/>
                  </a:lnTo>
                  <a:cubicBezTo>
                    <a:pt x="210411" y="434403"/>
                    <a:pt x="215367" y="429454"/>
                    <a:pt x="221459" y="429454"/>
                  </a:cubicBezTo>
                  <a:cubicBezTo>
                    <a:pt x="227550" y="429454"/>
                    <a:pt x="232402" y="434403"/>
                    <a:pt x="232402" y="440485"/>
                  </a:cubicBezTo>
                  <a:lnTo>
                    <a:pt x="232402" y="450587"/>
                  </a:lnTo>
                  <a:lnTo>
                    <a:pt x="254497" y="450587"/>
                  </a:lnTo>
                  <a:lnTo>
                    <a:pt x="254497" y="440485"/>
                  </a:lnTo>
                  <a:cubicBezTo>
                    <a:pt x="254497" y="434403"/>
                    <a:pt x="259349" y="429454"/>
                    <a:pt x="265441" y="429454"/>
                  </a:cubicBezTo>
                  <a:cubicBezTo>
                    <a:pt x="271532" y="429454"/>
                    <a:pt x="276488" y="434403"/>
                    <a:pt x="276488" y="440485"/>
                  </a:cubicBezTo>
                  <a:lnTo>
                    <a:pt x="276488" y="450587"/>
                  </a:lnTo>
                  <a:lnTo>
                    <a:pt x="298995" y="450587"/>
                  </a:lnTo>
                  <a:lnTo>
                    <a:pt x="298995" y="440485"/>
                  </a:lnTo>
                  <a:cubicBezTo>
                    <a:pt x="298995" y="434403"/>
                    <a:pt x="303951" y="429454"/>
                    <a:pt x="309939" y="429454"/>
                  </a:cubicBezTo>
                  <a:cubicBezTo>
                    <a:pt x="316030" y="429454"/>
                    <a:pt x="320986" y="434403"/>
                    <a:pt x="320986" y="440485"/>
                  </a:cubicBezTo>
                  <a:lnTo>
                    <a:pt x="320986" y="450587"/>
                  </a:lnTo>
                  <a:lnTo>
                    <a:pt x="342254" y="450587"/>
                  </a:lnTo>
                  <a:lnTo>
                    <a:pt x="342254" y="395849"/>
                  </a:lnTo>
                  <a:close/>
                  <a:moveTo>
                    <a:pt x="132680" y="319167"/>
                  </a:moveTo>
                  <a:cubicBezTo>
                    <a:pt x="138758" y="319167"/>
                    <a:pt x="143601" y="324112"/>
                    <a:pt x="143601" y="330190"/>
                  </a:cubicBezTo>
                  <a:lnTo>
                    <a:pt x="143601" y="351824"/>
                  </a:lnTo>
                  <a:cubicBezTo>
                    <a:pt x="143601" y="357902"/>
                    <a:pt x="138758" y="362847"/>
                    <a:pt x="132680" y="362847"/>
                  </a:cubicBezTo>
                  <a:cubicBezTo>
                    <a:pt x="126601" y="362847"/>
                    <a:pt x="121655" y="357902"/>
                    <a:pt x="121655" y="351824"/>
                  </a:cubicBezTo>
                  <a:lnTo>
                    <a:pt x="121655" y="330190"/>
                  </a:lnTo>
                  <a:cubicBezTo>
                    <a:pt x="121655" y="324112"/>
                    <a:pt x="126601" y="319167"/>
                    <a:pt x="132680" y="319167"/>
                  </a:cubicBezTo>
                  <a:close/>
                  <a:moveTo>
                    <a:pt x="88578" y="319167"/>
                  </a:moveTo>
                  <a:cubicBezTo>
                    <a:pt x="94677" y="319167"/>
                    <a:pt x="99638" y="324112"/>
                    <a:pt x="99638" y="330190"/>
                  </a:cubicBezTo>
                  <a:lnTo>
                    <a:pt x="99638" y="351824"/>
                  </a:lnTo>
                  <a:cubicBezTo>
                    <a:pt x="99638" y="357902"/>
                    <a:pt x="94677" y="362847"/>
                    <a:pt x="88578" y="362847"/>
                  </a:cubicBezTo>
                  <a:cubicBezTo>
                    <a:pt x="82480" y="362847"/>
                    <a:pt x="77622" y="357902"/>
                    <a:pt x="77622" y="351824"/>
                  </a:cubicBezTo>
                  <a:lnTo>
                    <a:pt x="77622" y="330190"/>
                  </a:lnTo>
                  <a:cubicBezTo>
                    <a:pt x="77622" y="324112"/>
                    <a:pt x="82480" y="319167"/>
                    <a:pt x="88578" y="319167"/>
                  </a:cubicBezTo>
                  <a:close/>
                  <a:moveTo>
                    <a:pt x="132680" y="231525"/>
                  </a:moveTo>
                  <a:cubicBezTo>
                    <a:pt x="138758" y="231525"/>
                    <a:pt x="143601" y="236470"/>
                    <a:pt x="143601" y="242548"/>
                  </a:cubicBezTo>
                  <a:lnTo>
                    <a:pt x="143601" y="264182"/>
                  </a:lnTo>
                  <a:cubicBezTo>
                    <a:pt x="143601" y="270260"/>
                    <a:pt x="138758" y="275205"/>
                    <a:pt x="132680" y="275205"/>
                  </a:cubicBezTo>
                  <a:cubicBezTo>
                    <a:pt x="126601" y="275205"/>
                    <a:pt x="121655" y="270260"/>
                    <a:pt x="121655" y="264182"/>
                  </a:cubicBezTo>
                  <a:lnTo>
                    <a:pt x="121655" y="242548"/>
                  </a:lnTo>
                  <a:cubicBezTo>
                    <a:pt x="121655" y="236470"/>
                    <a:pt x="126601" y="231525"/>
                    <a:pt x="132680" y="231525"/>
                  </a:cubicBezTo>
                  <a:close/>
                  <a:moveTo>
                    <a:pt x="88578" y="231525"/>
                  </a:moveTo>
                  <a:cubicBezTo>
                    <a:pt x="94677" y="231525"/>
                    <a:pt x="99638" y="236470"/>
                    <a:pt x="99638" y="242548"/>
                  </a:cubicBezTo>
                  <a:lnTo>
                    <a:pt x="99638" y="264182"/>
                  </a:lnTo>
                  <a:cubicBezTo>
                    <a:pt x="99638" y="270260"/>
                    <a:pt x="94677" y="275205"/>
                    <a:pt x="88578" y="275205"/>
                  </a:cubicBezTo>
                  <a:cubicBezTo>
                    <a:pt x="82480" y="275205"/>
                    <a:pt x="77622" y="270260"/>
                    <a:pt x="77622" y="264182"/>
                  </a:cubicBezTo>
                  <a:lnTo>
                    <a:pt x="77622" y="242548"/>
                  </a:lnTo>
                  <a:cubicBezTo>
                    <a:pt x="77622" y="236470"/>
                    <a:pt x="82480" y="231525"/>
                    <a:pt x="88578" y="231525"/>
                  </a:cubicBezTo>
                  <a:close/>
                  <a:moveTo>
                    <a:pt x="529436" y="209366"/>
                  </a:moveTo>
                  <a:lnTo>
                    <a:pt x="529436" y="450587"/>
                  </a:lnTo>
                  <a:lnTo>
                    <a:pt x="561854" y="450587"/>
                  </a:lnTo>
                  <a:lnTo>
                    <a:pt x="561854" y="209366"/>
                  </a:lnTo>
                  <a:close/>
                  <a:moveTo>
                    <a:pt x="474407" y="209366"/>
                  </a:moveTo>
                  <a:lnTo>
                    <a:pt x="474407" y="450690"/>
                  </a:lnTo>
                  <a:lnTo>
                    <a:pt x="507445" y="450690"/>
                  </a:lnTo>
                  <a:lnTo>
                    <a:pt x="507445" y="209366"/>
                  </a:lnTo>
                  <a:close/>
                  <a:moveTo>
                    <a:pt x="419377" y="209366"/>
                  </a:moveTo>
                  <a:lnTo>
                    <a:pt x="419377" y="450690"/>
                  </a:lnTo>
                  <a:lnTo>
                    <a:pt x="452416" y="450690"/>
                  </a:lnTo>
                  <a:lnTo>
                    <a:pt x="452416" y="209366"/>
                  </a:lnTo>
                  <a:close/>
                  <a:moveTo>
                    <a:pt x="364245" y="209366"/>
                  </a:moveTo>
                  <a:lnTo>
                    <a:pt x="364245" y="384818"/>
                  </a:lnTo>
                  <a:lnTo>
                    <a:pt x="364245" y="450690"/>
                  </a:lnTo>
                  <a:lnTo>
                    <a:pt x="397283" y="450690"/>
                  </a:lnTo>
                  <a:lnTo>
                    <a:pt x="397283" y="209366"/>
                  </a:lnTo>
                  <a:close/>
                  <a:moveTo>
                    <a:pt x="309216" y="209366"/>
                  </a:moveTo>
                  <a:lnTo>
                    <a:pt x="309216" y="373788"/>
                  </a:lnTo>
                  <a:lnTo>
                    <a:pt x="342254" y="373788"/>
                  </a:lnTo>
                  <a:lnTo>
                    <a:pt x="342254" y="209366"/>
                  </a:lnTo>
                  <a:close/>
                  <a:moveTo>
                    <a:pt x="254187" y="209366"/>
                  </a:moveTo>
                  <a:lnTo>
                    <a:pt x="254187" y="373788"/>
                  </a:lnTo>
                  <a:lnTo>
                    <a:pt x="287225" y="373788"/>
                  </a:lnTo>
                  <a:lnTo>
                    <a:pt x="287225" y="209366"/>
                  </a:lnTo>
                  <a:close/>
                  <a:moveTo>
                    <a:pt x="198642" y="209366"/>
                  </a:moveTo>
                  <a:lnTo>
                    <a:pt x="198642" y="373891"/>
                  </a:lnTo>
                  <a:lnTo>
                    <a:pt x="232093" y="373891"/>
                  </a:lnTo>
                  <a:lnTo>
                    <a:pt x="232093" y="209366"/>
                  </a:lnTo>
                  <a:close/>
                  <a:moveTo>
                    <a:pt x="132680" y="143248"/>
                  </a:moveTo>
                  <a:cubicBezTo>
                    <a:pt x="138758" y="143248"/>
                    <a:pt x="143601" y="148196"/>
                    <a:pt x="143601" y="154176"/>
                  </a:cubicBezTo>
                  <a:lnTo>
                    <a:pt x="143601" y="175826"/>
                  </a:lnTo>
                  <a:cubicBezTo>
                    <a:pt x="143601" y="181908"/>
                    <a:pt x="138758" y="186857"/>
                    <a:pt x="132680" y="186857"/>
                  </a:cubicBezTo>
                  <a:cubicBezTo>
                    <a:pt x="126601" y="186857"/>
                    <a:pt x="121655" y="181908"/>
                    <a:pt x="121655" y="175826"/>
                  </a:cubicBezTo>
                  <a:lnTo>
                    <a:pt x="121655" y="154176"/>
                  </a:lnTo>
                  <a:cubicBezTo>
                    <a:pt x="121655" y="148196"/>
                    <a:pt x="126601" y="143248"/>
                    <a:pt x="132680" y="143248"/>
                  </a:cubicBezTo>
                  <a:close/>
                  <a:moveTo>
                    <a:pt x="88578" y="143248"/>
                  </a:moveTo>
                  <a:cubicBezTo>
                    <a:pt x="94677" y="143248"/>
                    <a:pt x="99638" y="148196"/>
                    <a:pt x="99638" y="154176"/>
                  </a:cubicBezTo>
                  <a:lnTo>
                    <a:pt x="99638" y="175826"/>
                  </a:lnTo>
                  <a:cubicBezTo>
                    <a:pt x="99638" y="181908"/>
                    <a:pt x="94677" y="186857"/>
                    <a:pt x="88578" y="186857"/>
                  </a:cubicBezTo>
                  <a:cubicBezTo>
                    <a:pt x="82480" y="186857"/>
                    <a:pt x="77622" y="181908"/>
                    <a:pt x="77622" y="175826"/>
                  </a:cubicBezTo>
                  <a:lnTo>
                    <a:pt x="77622" y="154176"/>
                  </a:lnTo>
                  <a:cubicBezTo>
                    <a:pt x="77622" y="148196"/>
                    <a:pt x="82480" y="143248"/>
                    <a:pt x="88578" y="143248"/>
                  </a:cubicBezTo>
                  <a:close/>
                  <a:moveTo>
                    <a:pt x="132680" y="55606"/>
                  </a:moveTo>
                  <a:cubicBezTo>
                    <a:pt x="138758" y="55606"/>
                    <a:pt x="143601" y="60554"/>
                    <a:pt x="143601" y="66534"/>
                  </a:cubicBezTo>
                  <a:lnTo>
                    <a:pt x="143601" y="88184"/>
                  </a:lnTo>
                  <a:cubicBezTo>
                    <a:pt x="143601" y="94266"/>
                    <a:pt x="138758" y="99215"/>
                    <a:pt x="132680" y="99215"/>
                  </a:cubicBezTo>
                  <a:cubicBezTo>
                    <a:pt x="126601" y="99215"/>
                    <a:pt x="121655" y="94266"/>
                    <a:pt x="121655" y="88184"/>
                  </a:cubicBezTo>
                  <a:lnTo>
                    <a:pt x="121655" y="66534"/>
                  </a:lnTo>
                  <a:cubicBezTo>
                    <a:pt x="121655" y="60554"/>
                    <a:pt x="126601" y="55606"/>
                    <a:pt x="132680" y="55606"/>
                  </a:cubicBezTo>
                  <a:close/>
                  <a:moveTo>
                    <a:pt x="88578" y="55606"/>
                  </a:moveTo>
                  <a:cubicBezTo>
                    <a:pt x="94677" y="55606"/>
                    <a:pt x="99638" y="60554"/>
                    <a:pt x="99638" y="66534"/>
                  </a:cubicBezTo>
                  <a:lnTo>
                    <a:pt x="99638" y="88184"/>
                  </a:lnTo>
                  <a:cubicBezTo>
                    <a:pt x="99638" y="94266"/>
                    <a:pt x="94677" y="99215"/>
                    <a:pt x="88578" y="99215"/>
                  </a:cubicBezTo>
                  <a:cubicBezTo>
                    <a:pt x="82480" y="99215"/>
                    <a:pt x="77622" y="94266"/>
                    <a:pt x="77622" y="88184"/>
                  </a:cubicBezTo>
                  <a:lnTo>
                    <a:pt x="77622" y="66534"/>
                  </a:lnTo>
                  <a:cubicBezTo>
                    <a:pt x="77622" y="60554"/>
                    <a:pt x="82480" y="55606"/>
                    <a:pt x="88578" y="55606"/>
                  </a:cubicBezTo>
                  <a:close/>
                  <a:moveTo>
                    <a:pt x="43775" y="21957"/>
                  </a:moveTo>
                  <a:lnTo>
                    <a:pt x="43775" y="450587"/>
                  </a:lnTo>
                  <a:lnTo>
                    <a:pt x="77640" y="450587"/>
                  </a:lnTo>
                  <a:lnTo>
                    <a:pt x="77640" y="384818"/>
                  </a:lnTo>
                  <a:cubicBezTo>
                    <a:pt x="77640" y="378736"/>
                    <a:pt x="82492" y="373788"/>
                    <a:pt x="88583" y="373788"/>
                  </a:cubicBezTo>
                  <a:lnTo>
                    <a:pt x="176651" y="373788"/>
                  </a:lnTo>
                  <a:lnTo>
                    <a:pt x="176651" y="21957"/>
                  </a:lnTo>
                  <a:close/>
                  <a:moveTo>
                    <a:pt x="32832" y="0"/>
                  </a:moveTo>
                  <a:lnTo>
                    <a:pt x="187594" y="0"/>
                  </a:lnTo>
                  <a:cubicBezTo>
                    <a:pt x="193686" y="0"/>
                    <a:pt x="198642" y="4948"/>
                    <a:pt x="198642" y="10927"/>
                  </a:cubicBezTo>
                  <a:lnTo>
                    <a:pt x="198642" y="187409"/>
                  </a:lnTo>
                  <a:lnTo>
                    <a:pt x="572901" y="187409"/>
                  </a:lnTo>
                  <a:cubicBezTo>
                    <a:pt x="578993" y="187409"/>
                    <a:pt x="583949" y="192254"/>
                    <a:pt x="583949" y="198336"/>
                  </a:cubicBezTo>
                  <a:lnTo>
                    <a:pt x="583949" y="450587"/>
                  </a:lnTo>
                  <a:lnTo>
                    <a:pt x="594686" y="450587"/>
                  </a:lnTo>
                  <a:cubicBezTo>
                    <a:pt x="600777" y="450587"/>
                    <a:pt x="605733" y="455535"/>
                    <a:pt x="605733" y="461617"/>
                  </a:cubicBezTo>
                  <a:cubicBezTo>
                    <a:pt x="605733" y="467699"/>
                    <a:pt x="600777" y="472647"/>
                    <a:pt x="594686" y="472647"/>
                  </a:cubicBezTo>
                  <a:lnTo>
                    <a:pt x="11047" y="472647"/>
                  </a:lnTo>
                  <a:cubicBezTo>
                    <a:pt x="4956" y="472647"/>
                    <a:pt x="0" y="467699"/>
                    <a:pt x="0" y="461617"/>
                  </a:cubicBezTo>
                  <a:cubicBezTo>
                    <a:pt x="0" y="455535"/>
                    <a:pt x="4956" y="450587"/>
                    <a:pt x="11047" y="450587"/>
                  </a:cubicBezTo>
                  <a:lnTo>
                    <a:pt x="21785" y="450587"/>
                  </a:lnTo>
                  <a:lnTo>
                    <a:pt x="21785" y="10927"/>
                  </a:lnTo>
                  <a:cubicBezTo>
                    <a:pt x="21785" y="4948"/>
                    <a:pt x="26740" y="0"/>
                    <a:pt x="3283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74439C3-A542-0EDC-DFBB-BE605331AECA}"/>
              </a:ext>
            </a:extLst>
          </p:cNvPr>
          <p:cNvSpPr txBox="1"/>
          <p:nvPr/>
        </p:nvSpPr>
        <p:spPr>
          <a:xfrm>
            <a:off x="562633" y="5863557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品牌底蕴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0BA21ADA-755A-5807-5486-FFBF48D76255}"/>
              </a:ext>
            </a:extLst>
          </p:cNvPr>
          <p:cNvGrpSpPr/>
          <p:nvPr/>
        </p:nvGrpSpPr>
        <p:grpSpPr>
          <a:xfrm>
            <a:off x="762122" y="5169706"/>
            <a:ext cx="606425" cy="606425"/>
            <a:chOff x="660400" y="4695825"/>
            <a:chExt cx="606425" cy="606425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ACE1551F-E6F3-AD0B-0AAA-C9030837D4BA}"/>
                </a:ext>
              </a:extLst>
            </p:cNvPr>
            <p:cNvSpPr/>
            <p:nvPr/>
          </p:nvSpPr>
          <p:spPr>
            <a:xfrm>
              <a:off x="660400" y="4695825"/>
              <a:ext cx="606425" cy="606425"/>
            </a:xfrm>
            <a:prstGeom prst="ellipse">
              <a:avLst/>
            </a:prstGeom>
            <a:ln>
              <a:noFill/>
            </a:ln>
            <a:effectLst>
              <a:outerShdw blurRad="457200" dist="177800" dir="5400000" sx="95000" sy="95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earth-symbol-variant-with-ellipses-and-stars_44498">
              <a:extLst>
                <a:ext uri="{FF2B5EF4-FFF2-40B4-BE49-F238E27FC236}">
                  <a16:creationId xmlns:a16="http://schemas.microsoft.com/office/drawing/2014/main" id="{9DC2025C-1BB7-2065-780B-C84CE3D3831A}"/>
                </a:ext>
              </a:extLst>
            </p:cNvPr>
            <p:cNvSpPr/>
            <p:nvPr/>
          </p:nvSpPr>
          <p:spPr>
            <a:xfrm>
              <a:off x="791316" y="4840656"/>
              <a:ext cx="344592" cy="316763"/>
            </a:xfrm>
            <a:custGeom>
              <a:avLst/>
              <a:gdLst>
                <a:gd name="connsiteX0" fmla="*/ 471468 w 582936"/>
                <a:gd name="connsiteY0" fmla="*/ 429043 h 535860"/>
                <a:gd name="connsiteX1" fmla="*/ 511114 w 582936"/>
                <a:gd name="connsiteY1" fmla="*/ 452985 h 535860"/>
                <a:gd name="connsiteX2" fmla="*/ 543384 w 582936"/>
                <a:gd name="connsiteY2" fmla="*/ 429964 h 535860"/>
                <a:gd name="connsiteX3" fmla="*/ 536930 w 582936"/>
                <a:gd name="connsiteY3" fmla="*/ 469560 h 535860"/>
                <a:gd name="connsiteX4" fmla="*/ 569200 w 582936"/>
                <a:gd name="connsiteY4" fmla="*/ 490739 h 535860"/>
                <a:gd name="connsiteX5" fmla="*/ 524022 w 582936"/>
                <a:gd name="connsiteY5" fmla="*/ 494422 h 535860"/>
                <a:gd name="connsiteX6" fmla="*/ 503738 w 582936"/>
                <a:gd name="connsiteY6" fmla="*/ 535860 h 535860"/>
                <a:gd name="connsiteX7" fmla="*/ 494518 w 582936"/>
                <a:gd name="connsiteY7" fmla="*/ 495343 h 535860"/>
                <a:gd name="connsiteX8" fmla="*/ 453950 w 582936"/>
                <a:gd name="connsiteY8" fmla="*/ 496264 h 535860"/>
                <a:gd name="connsiteX9" fmla="*/ 489908 w 582936"/>
                <a:gd name="connsiteY9" fmla="*/ 471402 h 535860"/>
                <a:gd name="connsiteX10" fmla="*/ 300729 w 582936"/>
                <a:gd name="connsiteY10" fmla="*/ 349907 h 535860"/>
                <a:gd name="connsiteX11" fmla="*/ 145770 w 582936"/>
                <a:gd name="connsiteY11" fmla="*/ 395026 h 535860"/>
                <a:gd name="connsiteX12" fmla="*/ 291505 w 582936"/>
                <a:gd name="connsiteY12" fmla="*/ 453037 h 535860"/>
                <a:gd name="connsiteX13" fmla="*/ 446465 w 582936"/>
                <a:gd name="connsiteY13" fmla="*/ 385818 h 535860"/>
                <a:gd name="connsiteX14" fmla="*/ 300729 w 582936"/>
                <a:gd name="connsiteY14" fmla="*/ 349907 h 535860"/>
                <a:gd name="connsiteX15" fmla="*/ 59066 w 582936"/>
                <a:gd name="connsiteY15" fmla="*/ 294658 h 535860"/>
                <a:gd name="connsiteX16" fmla="*/ 20326 w 582936"/>
                <a:gd name="connsiteY16" fmla="*/ 364640 h 535860"/>
                <a:gd name="connsiteX17" fmla="*/ 82125 w 582936"/>
                <a:gd name="connsiteY17" fmla="*/ 385818 h 535860"/>
                <a:gd name="connsiteX18" fmla="*/ 103340 w 582936"/>
                <a:gd name="connsiteY18" fmla="*/ 384897 h 535860"/>
                <a:gd name="connsiteX19" fmla="*/ 59066 w 582936"/>
                <a:gd name="connsiteY19" fmla="*/ 294658 h 535860"/>
                <a:gd name="connsiteX20" fmla="*/ 525790 w 582936"/>
                <a:gd name="connsiteY20" fmla="*/ 282688 h 535860"/>
                <a:gd name="connsiteX21" fmla="*/ 488894 w 582936"/>
                <a:gd name="connsiteY21" fmla="*/ 372927 h 535860"/>
                <a:gd name="connsiteX22" fmla="*/ 496274 w 582936"/>
                <a:gd name="connsiteY22" fmla="*/ 372927 h 535860"/>
                <a:gd name="connsiteX23" fmla="*/ 565452 w 582936"/>
                <a:gd name="connsiteY23" fmla="*/ 350828 h 535860"/>
                <a:gd name="connsiteX24" fmla="*/ 525790 w 582936"/>
                <a:gd name="connsiteY24" fmla="*/ 282688 h 535860"/>
                <a:gd name="connsiteX25" fmla="*/ 105185 w 582936"/>
                <a:gd name="connsiteY25" fmla="*/ 257826 h 535860"/>
                <a:gd name="connsiteX26" fmla="*/ 80281 w 582936"/>
                <a:gd name="connsiteY26" fmla="*/ 276242 h 535860"/>
                <a:gd name="connsiteX27" fmla="*/ 131934 w 582936"/>
                <a:gd name="connsiteY27" fmla="*/ 381214 h 535860"/>
                <a:gd name="connsiteX28" fmla="*/ 277670 w 582936"/>
                <a:gd name="connsiteY28" fmla="*/ 341620 h 535860"/>
                <a:gd name="connsiteX29" fmla="*/ 255533 w 582936"/>
                <a:gd name="connsiteY29" fmla="*/ 333332 h 535860"/>
                <a:gd name="connsiteX30" fmla="*/ 105185 w 582936"/>
                <a:gd name="connsiteY30" fmla="*/ 257826 h 535860"/>
                <a:gd name="connsiteX31" fmla="*/ 486127 w 582936"/>
                <a:gd name="connsiteY31" fmla="*/ 251380 h 535860"/>
                <a:gd name="connsiteX32" fmla="*/ 330245 w 582936"/>
                <a:gd name="connsiteY32" fmla="*/ 337936 h 535860"/>
                <a:gd name="connsiteX33" fmla="*/ 323788 w 582936"/>
                <a:gd name="connsiteY33" fmla="*/ 340699 h 535860"/>
                <a:gd name="connsiteX34" fmla="*/ 459378 w 582936"/>
                <a:gd name="connsiteY34" fmla="*/ 371085 h 535860"/>
                <a:gd name="connsiteX35" fmla="*/ 504575 w 582936"/>
                <a:gd name="connsiteY35" fmla="*/ 264272 h 535860"/>
                <a:gd name="connsiteX36" fmla="*/ 486127 w 582936"/>
                <a:gd name="connsiteY36" fmla="*/ 251380 h 535860"/>
                <a:gd name="connsiteX37" fmla="*/ 76591 w 582936"/>
                <a:gd name="connsiteY37" fmla="*/ 238489 h 535860"/>
                <a:gd name="connsiteX38" fmla="*/ 78436 w 582936"/>
                <a:gd name="connsiteY38" fmla="*/ 257826 h 535860"/>
                <a:gd name="connsiteX39" fmla="*/ 90427 w 582936"/>
                <a:gd name="connsiteY39" fmla="*/ 248618 h 535860"/>
                <a:gd name="connsiteX40" fmla="*/ 76591 w 582936"/>
                <a:gd name="connsiteY40" fmla="*/ 238489 h 535860"/>
                <a:gd name="connsiteX41" fmla="*/ 505497 w 582936"/>
                <a:gd name="connsiteY41" fmla="*/ 237568 h 535860"/>
                <a:gd name="connsiteX42" fmla="*/ 499963 w 582936"/>
                <a:gd name="connsiteY42" fmla="*/ 242172 h 535860"/>
                <a:gd name="connsiteX43" fmla="*/ 505497 w 582936"/>
                <a:gd name="connsiteY43" fmla="*/ 245856 h 535860"/>
                <a:gd name="connsiteX44" fmla="*/ 505497 w 582936"/>
                <a:gd name="connsiteY44" fmla="*/ 238489 h 535860"/>
                <a:gd name="connsiteX45" fmla="*/ 505497 w 582936"/>
                <a:gd name="connsiteY45" fmla="*/ 237568 h 535860"/>
                <a:gd name="connsiteX46" fmla="*/ 297040 w 582936"/>
                <a:gd name="connsiteY46" fmla="*/ 157458 h 535860"/>
                <a:gd name="connsiteX47" fmla="*/ 258300 w 582936"/>
                <a:gd name="connsiteY47" fmla="*/ 173112 h 535860"/>
                <a:gd name="connsiteX48" fmla="*/ 119021 w 582936"/>
                <a:gd name="connsiteY48" fmla="*/ 247697 h 535860"/>
                <a:gd name="connsiteX49" fmla="*/ 261067 w 582936"/>
                <a:gd name="connsiteY49" fmla="*/ 318599 h 535860"/>
                <a:gd name="connsiteX50" fmla="*/ 299807 w 582936"/>
                <a:gd name="connsiteY50" fmla="*/ 332411 h 535860"/>
                <a:gd name="connsiteX51" fmla="*/ 323788 w 582936"/>
                <a:gd name="connsiteY51" fmla="*/ 323203 h 535860"/>
                <a:gd name="connsiteX52" fmla="*/ 472291 w 582936"/>
                <a:gd name="connsiteY52" fmla="*/ 242172 h 535860"/>
                <a:gd name="connsiteX53" fmla="*/ 321944 w 582936"/>
                <a:gd name="connsiteY53" fmla="*/ 166666 h 535860"/>
                <a:gd name="connsiteX54" fmla="*/ 297040 w 582936"/>
                <a:gd name="connsiteY54" fmla="*/ 157458 h 535860"/>
                <a:gd name="connsiteX55" fmla="*/ 464912 w 582936"/>
                <a:gd name="connsiteY55" fmla="*/ 113259 h 535860"/>
                <a:gd name="connsiteX56" fmla="*/ 320099 w 582936"/>
                <a:gd name="connsiteY56" fmla="*/ 149171 h 535860"/>
                <a:gd name="connsiteX57" fmla="*/ 327478 w 582936"/>
                <a:gd name="connsiteY57" fmla="*/ 151012 h 535860"/>
                <a:gd name="connsiteX58" fmla="*/ 486127 w 582936"/>
                <a:gd name="connsiteY58" fmla="*/ 232043 h 535860"/>
                <a:gd name="connsiteX59" fmla="*/ 504575 w 582936"/>
                <a:gd name="connsiteY59" fmla="*/ 217311 h 535860"/>
                <a:gd name="connsiteX60" fmla="*/ 464912 w 582936"/>
                <a:gd name="connsiteY60" fmla="*/ 113259 h 535860"/>
                <a:gd name="connsiteX61" fmla="*/ 118098 w 582936"/>
                <a:gd name="connsiteY61" fmla="*/ 113259 h 535860"/>
                <a:gd name="connsiteX62" fmla="*/ 78436 w 582936"/>
                <a:gd name="connsiteY62" fmla="*/ 219152 h 535860"/>
                <a:gd name="connsiteX63" fmla="*/ 104263 w 582936"/>
                <a:gd name="connsiteY63" fmla="*/ 238489 h 535860"/>
                <a:gd name="connsiteX64" fmla="*/ 251843 w 582936"/>
                <a:gd name="connsiteY64" fmla="*/ 158379 h 535860"/>
                <a:gd name="connsiteX65" fmla="*/ 273980 w 582936"/>
                <a:gd name="connsiteY65" fmla="*/ 149171 h 535860"/>
                <a:gd name="connsiteX66" fmla="*/ 118098 w 582936"/>
                <a:gd name="connsiteY66" fmla="*/ 113259 h 535860"/>
                <a:gd name="connsiteX67" fmla="*/ 85815 w 582936"/>
                <a:gd name="connsiteY67" fmla="*/ 111418 h 535860"/>
                <a:gd name="connsiteX68" fmla="*/ 17559 w 582936"/>
                <a:gd name="connsiteY68" fmla="*/ 134438 h 535860"/>
                <a:gd name="connsiteX69" fmla="*/ 55376 w 582936"/>
                <a:gd name="connsiteY69" fmla="*/ 200736 h 535860"/>
                <a:gd name="connsiteX70" fmla="*/ 89504 w 582936"/>
                <a:gd name="connsiteY70" fmla="*/ 111418 h 535860"/>
                <a:gd name="connsiteX71" fmla="*/ 85815 w 582936"/>
                <a:gd name="connsiteY71" fmla="*/ 111418 h 535860"/>
                <a:gd name="connsiteX72" fmla="*/ 492584 w 582936"/>
                <a:gd name="connsiteY72" fmla="*/ 110497 h 535860"/>
                <a:gd name="connsiteX73" fmla="*/ 526712 w 582936"/>
                <a:gd name="connsiteY73" fmla="*/ 197974 h 535860"/>
                <a:gd name="connsiteX74" fmla="*/ 561762 w 582936"/>
                <a:gd name="connsiteY74" fmla="*/ 130755 h 535860"/>
                <a:gd name="connsiteX75" fmla="*/ 499963 w 582936"/>
                <a:gd name="connsiteY75" fmla="*/ 110497 h 535860"/>
                <a:gd name="connsiteX76" fmla="*/ 492584 w 582936"/>
                <a:gd name="connsiteY76" fmla="*/ 110497 h 535860"/>
                <a:gd name="connsiteX77" fmla="*/ 291505 w 582936"/>
                <a:gd name="connsiteY77" fmla="*/ 24862 h 535860"/>
                <a:gd name="connsiteX78" fmla="*/ 130089 w 582936"/>
                <a:gd name="connsiteY78" fmla="*/ 98526 h 535860"/>
                <a:gd name="connsiteX79" fmla="*/ 297040 w 582936"/>
                <a:gd name="connsiteY79" fmla="*/ 139963 h 535860"/>
                <a:gd name="connsiteX80" fmla="*/ 452921 w 582936"/>
                <a:gd name="connsiteY80" fmla="*/ 98526 h 535860"/>
                <a:gd name="connsiteX81" fmla="*/ 291505 w 582936"/>
                <a:gd name="connsiteY81" fmla="*/ 24862 h 535860"/>
                <a:gd name="connsiteX82" fmla="*/ 502792 w 582936"/>
                <a:gd name="connsiteY82" fmla="*/ 14647 h 535860"/>
                <a:gd name="connsiteX83" fmla="*/ 522171 w 582936"/>
                <a:gd name="connsiteY83" fmla="*/ 26641 h 535860"/>
                <a:gd name="connsiteX84" fmla="*/ 536935 w 582936"/>
                <a:gd name="connsiteY84" fmla="*/ 15570 h 535860"/>
                <a:gd name="connsiteX85" fmla="*/ 533244 w 582936"/>
                <a:gd name="connsiteY85" fmla="*/ 34022 h 535860"/>
                <a:gd name="connsiteX86" fmla="*/ 548931 w 582936"/>
                <a:gd name="connsiteY86" fmla="*/ 44171 h 535860"/>
                <a:gd name="connsiteX87" fmla="*/ 527707 w 582936"/>
                <a:gd name="connsiteY87" fmla="*/ 46017 h 535860"/>
                <a:gd name="connsiteX88" fmla="*/ 518480 w 582936"/>
                <a:gd name="connsiteY88" fmla="*/ 65392 h 535860"/>
                <a:gd name="connsiteX89" fmla="*/ 513866 w 582936"/>
                <a:gd name="connsiteY89" fmla="*/ 46939 h 535860"/>
                <a:gd name="connsiteX90" fmla="*/ 494487 w 582936"/>
                <a:gd name="connsiteY90" fmla="*/ 46939 h 535860"/>
                <a:gd name="connsiteX91" fmla="*/ 511097 w 582936"/>
                <a:gd name="connsiteY91" fmla="*/ 34945 h 535860"/>
                <a:gd name="connsiteX92" fmla="*/ 35135 w 582936"/>
                <a:gd name="connsiteY92" fmla="*/ 2663 h 535860"/>
                <a:gd name="connsiteX93" fmla="*/ 54513 w 582936"/>
                <a:gd name="connsiteY93" fmla="*/ 13735 h 535860"/>
                <a:gd name="connsiteX94" fmla="*/ 69278 w 582936"/>
                <a:gd name="connsiteY94" fmla="*/ 2663 h 535860"/>
                <a:gd name="connsiteX95" fmla="*/ 66509 w 582936"/>
                <a:gd name="connsiteY95" fmla="*/ 22038 h 535860"/>
                <a:gd name="connsiteX96" fmla="*/ 81274 w 582936"/>
                <a:gd name="connsiteY96" fmla="*/ 32187 h 535860"/>
                <a:gd name="connsiteX97" fmla="*/ 60050 w 582936"/>
                <a:gd name="connsiteY97" fmla="*/ 34033 h 535860"/>
                <a:gd name="connsiteX98" fmla="*/ 50822 w 582936"/>
                <a:gd name="connsiteY98" fmla="*/ 53408 h 535860"/>
                <a:gd name="connsiteX99" fmla="*/ 46208 w 582936"/>
                <a:gd name="connsiteY99" fmla="*/ 34033 h 535860"/>
                <a:gd name="connsiteX100" fmla="*/ 26830 w 582936"/>
                <a:gd name="connsiteY100" fmla="*/ 34033 h 535860"/>
                <a:gd name="connsiteX101" fmla="*/ 44363 w 582936"/>
                <a:gd name="connsiteY101" fmla="*/ 22961 h 535860"/>
                <a:gd name="connsiteX102" fmla="*/ 291505 w 582936"/>
                <a:gd name="connsiteY102" fmla="*/ 0 h 535860"/>
                <a:gd name="connsiteX103" fmla="*/ 481515 w 582936"/>
                <a:gd name="connsiteY103" fmla="*/ 94843 h 535860"/>
                <a:gd name="connsiteX104" fmla="*/ 499963 w 582936"/>
                <a:gd name="connsiteY104" fmla="*/ 94843 h 535860"/>
                <a:gd name="connsiteX105" fmla="*/ 575598 w 582936"/>
                <a:gd name="connsiteY105" fmla="*/ 125230 h 535860"/>
                <a:gd name="connsiteX106" fmla="*/ 529479 w 582936"/>
                <a:gd name="connsiteY106" fmla="*/ 218231 h 535860"/>
                <a:gd name="connsiteX107" fmla="*/ 530402 w 582936"/>
                <a:gd name="connsiteY107" fmla="*/ 238489 h 535860"/>
                <a:gd name="connsiteX108" fmla="*/ 529479 w 582936"/>
                <a:gd name="connsiteY108" fmla="*/ 264272 h 535860"/>
                <a:gd name="connsiteX109" fmla="*/ 580210 w 582936"/>
                <a:gd name="connsiteY109" fmla="*/ 356352 h 535860"/>
                <a:gd name="connsiteX110" fmla="*/ 496274 w 582936"/>
                <a:gd name="connsiteY110" fmla="*/ 389501 h 535860"/>
                <a:gd name="connsiteX111" fmla="*/ 476903 w 582936"/>
                <a:gd name="connsiteY111" fmla="*/ 388581 h 535860"/>
                <a:gd name="connsiteX112" fmla="*/ 291505 w 582936"/>
                <a:gd name="connsiteY112" fmla="*/ 476978 h 535860"/>
                <a:gd name="connsiteX113" fmla="*/ 115331 w 582936"/>
                <a:gd name="connsiteY113" fmla="*/ 399630 h 535860"/>
                <a:gd name="connsiteX114" fmla="*/ 82125 w 582936"/>
                <a:gd name="connsiteY114" fmla="*/ 401472 h 535860"/>
                <a:gd name="connsiteX115" fmla="*/ 6490 w 582936"/>
                <a:gd name="connsiteY115" fmla="*/ 371085 h 535860"/>
                <a:gd name="connsiteX116" fmla="*/ 55376 w 582936"/>
                <a:gd name="connsiteY116" fmla="*/ 276242 h 535860"/>
                <a:gd name="connsiteX117" fmla="*/ 52609 w 582936"/>
                <a:gd name="connsiteY117" fmla="*/ 238489 h 535860"/>
                <a:gd name="connsiteX118" fmla="*/ 53532 w 582936"/>
                <a:gd name="connsiteY118" fmla="*/ 220073 h 535860"/>
                <a:gd name="connsiteX119" fmla="*/ 2801 w 582936"/>
                <a:gd name="connsiteY119" fmla="*/ 127992 h 535860"/>
                <a:gd name="connsiteX120" fmla="*/ 85815 w 582936"/>
                <a:gd name="connsiteY120" fmla="*/ 95764 h 535860"/>
                <a:gd name="connsiteX121" fmla="*/ 100573 w 582936"/>
                <a:gd name="connsiteY121" fmla="*/ 95764 h 535860"/>
                <a:gd name="connsiteX122" fmla="*/ 291505 w 582936"/>
                <a:gd name="connsiteY122" fmla="*/ 0 h 53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82936" h="535860">
                  <a:moveTo>
                    <a:pt x="471468" y="429043"/>
                  </a:moveTo>
                  <a:lnTo>
                    <a:pt x="511114" y="452985"/>
                  </a:lnTo>
                  <a:lnTo>
                    <a:pt x="543384" y="429964"/>
                  </a:lnTo>
                  <a:lnTo>
                    <a:pt x="536930" y="469560"/>
                  </a:lnTo>
                  <a:lnTo>
                    <a:pt x="569200" y="490739"/>
                  </a:lnTo>
                  <a:lnTo>
                    <a:pt x="524022" y="494422"/>
                  </a:lnTo>
                  <a:lnTo>
                    <a:pt x="503738" y="535860"/>
                  </a:lnTo>
                  <a:lnTo>
                    <a:pt x="494518" y="495343"/>
                  </a:lnTo>
                  <a:lnTo>
                    <a:pt x="453950" y="496264"/>
                  </a:lnTo>
                  <a:lnTo>
                    <a:pt x="489908" y="471402"/>
                  </a:lnTo>
                  <a:close/>
                  <a:moveTo>
                    <a:pt x="300729" y="349907"/>
                  </a:moveTo>
                  <a:cubicBezTo>
                    <a:pt x="246309" y="371085"/>
                    <a:pt x="191888" y="387660"/>
                    <a:pt x="145770" y="395026"/>
                  </a:cubicBezTo>
                  <a:cubicBezTo>
                    <a:pt x="184509" y="430938"/>
                    <a:pt x="235240" y="453037"/>
                    <a:pt x="291505" y="453037"/>
                  </a:cubicBezTo>
                  <a:cubicBezTo>
                    <a:pt x="352382" y="453037"/>
                    <a:pt x="407725" y="427255"/>
                    <a:pt x="446465" y="385818"/>
                  </a:cubicBezTo>
                  <a:cubicBezTo>
                    <a:pt x="403113" y="380293"/>
                    <a:pt x="353305" y="367402"/>
                    <a:pt x="300729" y="349907"/>
                  </a:cubicBezTo>
                  <a:close/>
                  <a:moveTo>
                    <a:pt x="59066" y="294658"/>
                  </a:moveTo>
                  <a:cubicBezTo>
                    <a:pt x="28627" y="324124"/>
                    <a:pt x="13869" y="348986"/>
                    <a:pt x="20326" y="364640"/>
                  </a:cubicBezTo>
                  <a:cubicBezTo>
                    <a:pt x="26783" y="378452"/>
                    <a:pt x="47997" y="385818"/>
                    <a:pt x="82125" y="385818"/>
                  </a:cubicBezTo>
                  <a:cubicBezTo>
                    <a:pt x="88582" y="385818"/>
                    <a:pt x="95961" y="384897"/>
                    <a:pt x="103340" y="384897"/>
                  </a:cubicBezTo>
                  <a:cubicBezTo>
                    <a:pt x="82125" y="358194"/>
                    <a:pt x="67367" y="327807"/>
                    <a:pt x="59066" y="294658"/>
                  </a:cubicBezTo>
                  <a:close/>
                  <a:moveTo>
                    <a:pt x="525790" y="282688"/>
                  </a:moveTo>
                  <a:cubicBezTo>
                    <a:pt x="520255" y="315837"/>
                    <a:pt x="507342" y="346224"/>
                    <a:pt x="488894" y="372927"/>
                  </a:cubicBezTo>
                  <a:cubicBezTo>
                    <a:pt x="491661" y="372927"/>
                    <a:pt x="494428" y="372927"/>
                    <a:pt x="496274" y="372927"/>
                  </a:cubicBezTo>
                  <a:cubicBezTo>
                    <a:pt x="535014" y="372927"/>
                    <a:pt x="559918" y="364640"/>
                    <a:pt x="565452" y="350828"/>
                  </a:cubicBezTo>
                  <a:cubicBezTo>
                    <a:pt x="571909" y="335174"/>
                    <a:pt x="557151" y="310312"/>
                    <a:pt x="525790" y="282688"/>
                  </a:cubicBezTo>
                  <a:close/>
                  <a:moveTo>
                    <a:pt x="105185" y="257826"/>
                  </a:moveTo>
                  <a:cubicBezTo>
                    <a:pt x="95961" y="264272"/>
                    <a:pt x="88582" y="269797"/>
                    <a:pt x="80281" y="276242"/>
                  </a:cubicBezTo>
                  <a:cubicBezTo>
                    <a:pt x="87660" y="315837"/>
                    <a:pt x="106107" y="352669"/>
                    <a:pt x="131934" y="381214"/>
                  </a:cubicBezTo>
                  <a:cubicBezTo>
                    <a:pt x="175286" y="374769"/>
                    <a:pt x="225094" y="360956"/>
                    <a:pt x="277670" y="341620"/>
                  </a:cubicBezTo>
                  <a:cubicBezTo>
                    <a:pt x="270291" y="338857"/>
                    <a:pt x="262912" y="336095"/>
                    <a:pt x="255533" y="333332"/>
                  </a:cubicBezTo>
                  <a:cubicBezTo>
                    <a:pt x="199267" y="311233"/>
                    <a:pt x="147614" y="284529"/>
                    <a:pt x="105185" y="257826"/>
                  </a:cubicBezTo>
                  <a:close/>
                  <a:moveTo>
                    <a:pt x="486127" y="251380"/>
                  </a:moveTo>
                  <a:cubicBezTo>
                    <a:pt x="441853" y="282688"/>
                    <a:pt x="386510" y="313075"/>
                    <a:pt x="330245" y="337936"/>
                  </a:cubicBezTo>
                  <a:cubicBezTo>
                    <a:pt x="327478" y="338857"/>
                    <a:pt x="325633" y="339778"/>
                    <a:pt x="323788" y="340699"/>
                  </a:cubicBezTo>
                  <a:cubicBezTo>
                    <a:pt x="372675" y="356352"/>
                    <a:pt x="419716" y="366481"/>
                    <a:pt x="459378" y="371085"/>
                  </a:cubicBezTo>
                  <a:cubicBezTo>
                    <a:pt x="483360" y="340699"/>
                    <a:pt x="499041" y="304787"/>
                    <a:pt x="504575" y="264272"/>
                  </a:cubicBezTo>
                  <a:cubicBezTo>
                    <a:pt x="498118" y="260588"/>
                    <a:pt x="492584" y="255984"/>
                    <a:pt x="486127" y="251380"/>
                  </a:cubicBezTo>
                  <a:close/>
                  <a:moveTo>
                    <a:pt x="76591" y="238489"/>
                  </a:moveTo>
                  <a:cubicBezTo>
                    <a:pt x="76591" y="244935"/>
                    <a:pt x="77514" y="251380"/>
                    <a:pt x="78436" y="257826"/>
                  </a:cubicBezTo>
                  <a:cubicBezTo>
                    <a:pt x="82125" y="254143"/>
                    <a:pt x="86737" y="251380"/>
                    <a:pt x="90427" y="248618"/>
                  </a:cubicBezTo>
                  <a:cubicBezTo>
                    <a:pt x="85815" y="244935"/>
                    <a:pt x="81203" y="242172"/>
                    <a:pt x="76591" y="238489"/>
                  </a:cubicBezTo>
                  <a:close/>
                  <a:moveTo>
                    <a:pt x="505497" y="237568"/>
                  </a:moveTo>
                  <a:cubicBezTo>
                    <a:pt x="503653" y="238489"/>
                    <a:pt x="501808" y="240331"/>
                    <a:pt x="499963" y="242172"/>
                  </a:cubicBezTo>
                  <a:cubicBezTo>
                    <a:pt x="501808" y="243093"/>
                    <a:pt x="503653" y="244014"/>
                    <a:pt x="505497" y="245856"/>
                  </a:cubicBezTo>
                  <a:cubicBezTo>
                    <a:pt x="505497" y="243093"/>
                    <a:pt x="505497" y="241252"/>
                    <a:pt x="505497" y="238489"/>
                  </a:cubicBezTo>
                  <a:cubicBezTo>
                    <a:pt x="505497" y="238489"/>
                    <a:pt x="505497" y="237568"/>
                    <a:pt x="505497" y="237568"/>
                  </a:cubicBezTo>
                  <a:close/>
                  <a:moveTo>
                    <a:pt x="297040" y="157458"/>
                  </a:moveTo>
                  <a:cubicBezTo>
                    <a:pt x="284126" y="162062"/>
                    <a:pt x="271213" y="167587"/>
                    <a:pt x="258300" y="173112"/>
                  </a:cubicBezTo>
                  <a:cubicBezTo>
                    <a:pt x="206646" y="195211"/>
                    <a:pt x="158683" y="220994"/>
                    <a:pt x="119021" y="247697"/>
                  </a:cubicBezTo>
                  <a:cubicBezTo>
                    <a:pt x="159605" y="273480"/>
                    <a:pt x="208491" y="297421"/>
                    <a:pt x="261067" y="318599"/>
                  </a:cubicBezTo>
                  <a:cubicBezTo>
                    <a:pt x="273980" y="323203"/>
                    <a:pt x="286893" y="327807"/>
                    <a:pt x="299807" y="332411"/>
                  </a:cubicBezTo>
                  <a:cubicBezTo>
                    <a:pt x="308108" y="329649"/>
                    <a:pt x="315487" y="326887"/>
                    <a:pt x="323788" y="323203"/>
                  </a:cubicBezTo>
                  <a:cubicBezTo>
                    <a:pt x="382821" y="297421"/>
                    <a:pt x="433551" y="268876"/>
                    <a:pt x="472291" y="242172"/>
                  </a:cubicBezTo>
                  <a:cubicBezTo>
                    <a:pt x="429862" y="214548"/>
                    <a:pt x="378209" y="188766"/>
                    <a:pt x="321944" y="166666"/>
                  </a:cubicBezTo>
                  <a:cubicBezTo>
                    <a:pt x="313642" y="162983"/>
                    <a:pt x="305341" y="160221"/>
                    <a:pt x="297040" y="157458"/>
                  </a:cubicBezTo>
                  <a:close/>
                  <a:moveTo>
                    <a:pt x="464912" y="113259"/>
                  </a:moveTo>
                  <a:cubicBezTo>
                    <a:pt x="422483" y="117863"/>
                    <a:pt x="372675" y="129834"/>
                    <a:pt x="320099" y="149171"/>
                  </a:cubicBezTo>
                  <a:cubicBezTo>
                    <a:pt x="322866" y="150092"/>
                    <a:pt x="324711" y="150092"/>
                    <a:pt x="327478" y="151012"/>
                  </a:cubicBezTo>
                  <a:cubicBezTo>
                    <a:pt x="387433" y="174953"/>
                    <a:pt x="441853" y="202578"/>
                    <a:pt x="486127" y="232043"/>
                  </a:cubicBezTo>
                  <a:cubicBezTo>
                    <a:pt x="492584" y="227439"/>
                    <a:pt x="499041" y="221915"/>
                    <a:pt x="504575" y="217311"/>
                  </a:cubicBezTo>
                  <a:cubicBezTo>
                    <a:pt x="500886" y="178637"/>
                    <a:pt x="486127" y="142725"/>
                    <a:pt x="464912" y="113259"/>
                  </a:cubicBezTo>
                  <a:close/>
                  <a:moveTo>
                    <a:pt x="118098" y="113259"/>
                  </a:moveTo>
                  <a:cubicBezTo>
                    <a:pt x="95961" y="143646"/>
                    <a:pt x="81203" y="179557"/>
                    <a:pt x="78436" y="219152"/>
                  </a:cubicBezTo>
                  <a:cubicBezTo>
                    <a:pt x="85815" y="225598"/>
                    <a:pt x="95039" y="232043"/>
                    <a:pt x="104263" y="238489"/>
                  </a:cubicBezTo>
                  <a:cubicBezTo>
                    <a:pt x="145770" y="209944"/>
                    <a:pt x="196500" y="182320"/>
                    <a:pt x="251843" y="158379"/>
                  </a:cubicBezTo>
                  <a:cubicBezTo>
                    <a:pt x="259222" y="154696"/>
                    <a:pt x="266601" y="151933"/>
                    <a:pt x="273980" y="149171"/>
                  </a:cubicBezTo>
                  <a:cubicBezTo>
                    <a:pt x="217715" y="129834"/>
                    <a:pt x="163295" y="117863"/>
                    <a:pt x="118098" y="113259"/>
                  </a:cubicBezTo>
                  <a:close/>
                  <a:moveTo>
                    <a:pt x="85815" y="111418"/>
                  </a:moveTo>
                  <a:cubicBezTo>
                    <a:pt x="47997" y="111418"/>
                    <a:pt x="23093" y="119705"/>
                    <a:pt x="17559" y="134438"/>
                  </a:cubicBezTo>
                  <a:cubicBezTo>
                    <a:pt x="11102" y="149171"/>
                    <a:pt x="25860" y="174033"/>
                    <a:pt x="55376" y="200736"/>
                  </a:cubicBezTo>
                  <a:cubicBezTo>
                    <a:pt x="60911" y="168508"/>
                    <a:pt x="72902" y="138121"/>
                    <a:pt x="89504" y="111418"/>
                  </a:cubicBezTo>
                  <a:cubicBezTo>
                    <a:pt x="88582" y="111418"/>
                    <a:pt x="87660" y="111418"/>
                    <a:pt x="85815" y="111418"/>
                  </a:cubicBezTo>
                  <a:close/>
                  <a:moveTo>
                    <a:pt x="492584" y="110497"/>
                  </a:moveTo>
                  <a:cubicBezTo>
                    <a:pt x="509187" y="136280"/>
                    <a:pt x="521178" y="165745"/>
                    <a:pt x="526712" y="197974"/>
                  </a:cubicBezTo>
                  <a:cubicBezTo>
                    <a:pt x="555306" y="169429"/>
                    <a:pt x="568219" y="145488"/>
                    <a:pt x="561762" y="130755"/>
                  </a:cubicBezTo>
                  <a:cubicBezTo>
                    <a:pt x="555306" y="117863"/>
                    <a:pt x="534091" y="110497"/>
                    <a:pt x="499963" y="110497"/>
                  </a:cubicBezTo>
                  <a:cubicBezTo>
                    <a:pt x="498118" y="110497"/>
                    <a:pt x="495351" y="110497"/>
                    <a:pt x="492584" y="110497"/>
                  </a:cubicBezTo>
                  <a:close/>
                  <a:moveTo>
                    <a:pt x="291505" y="24862"/>
                  </a:moveTo>
                  <a:cubicBezTo>
                    <a:pt x="226939" y="24862"/>
                    <a:pt x="168829" y="53407"/>
                    <a:pt x="130089" y="98526"/>
                  </a:cubicBezTo>
                  <a:cubicBezTo>
                    <a:pt x="178975" y="104051"/>
                    <a:pt x="237085" y="118784"/>
                    <a:pt x="297040" y="139963"/>
                  </a:cubicBezTo>
                  <a:cubicBezTo>
                    <a:pt x="353305" y="118784"/>
                    <a:pt x="406803" y="104051"/>
                    <a:pt x="452921" y="98526"/>
                  </a:cubicBezTo>
                  <a:cubicBezTo>
                    <a:pt x="413259" y="53407"/>
                    <a:pt x="356072" y="24862"/>
                    <a:pt x="291505" y="24862"/>
                  </a:cubicBezTo>
                  <a:close/>
                  <a:moveTo>
                    <a:pt x="502792" y="14647"/>
                  </a:moveTo>
                  <a:lnTo>
                    <a:pt x="522171" y="26641"/>
                  </a:lnTo>
                  <a:lnTo>
                    <a:pt x="536935" y="15570"/>
                  </a:lnTo>
                  <a:lnTo>
                    <a:pt x="533244" y="34022"/>
                  </a:lnTo>
                  <a:lnTo>
                    <a:pt x="548931" y="44171"/>
                  </a:lnTo>
                  <a:lnTo>
                    <a:pt x="527707" y="46017"/>
                  </a:lnTo>
                  <a:lnTo>
                    <a:pt x="518480" y="65392"/>
                  </a:lnTo>
                  <a:lnTo>
                    <a:pt x="513866" y="46939"/>
                  </a:lnTo>
                  <a:lnTo>
                    <a:pt x="494487" y="46939"/>
                  </a:lnTo>
                  <a:lnTo>
                    <a:pt x="511097" y="34945"/>
                  </a:lnTo>
                  <a:close/>
                  <a:moveTo>
                    <a:pt x="35135" y="2663"/>
                  </a:moveTo>
                  <a:lnTo>
                    <a:pt x="54513" y="13735"/>
                  </a:lnTo>
                  <a:lnTo>
                    <a:pt x="69278" y="2663"/>
                  </a:lnTo>
                  <a:lnTo>
                    <a:pt x="66509" y="22038"/>
                  </a:lnTo>
                  <a:lnTo>
                    <a:pt x="81274" y="32187"/>
                  </a:lnTo>
                  <a:lnTo>
                    <a:pt x="60050" y="34033"/>
                  </a:lnTo>
                  <a:lnTo>
                    <a:pt x="50822" y="53408"/>
                  </a:lnTo>
                  <a:lnTo>
                    <a:pt x="46208" y="34033"/>
                  </a:lnTo>
                  <a:lnTo>
                    <a:pt x="26830" y="34033"/>
                  </a:lnTo>
                  <a:lnTo>
                    <a:pt x="44363" y="22961"/>
                  </a:lnTo>
                  <a:close/>
                  <a:moveTo>
                    <a:pt x="291505" y="0"/>
                  </a:moveTo>
                  <a:cubicBezTo>
                    <a:pt x="368985" y="0"/>
                    <a:pt x="438163" y="37753"/>
                    <a:pt x="481515" y="94843"/>
                  </a:cubicBezTo>
                  <a:cubicBezTo>
                    <a:pt x="487972" y="94843"/>
                    <a:pt x="494428" y="94843"/>
                    <a:pt x="499963" y="94843"/>
                  </a:cubicBezTo>
                  <a:cubicBezTo>
                    <a:pt x="541470" y="94843"/>
                    <a:pt x="567297" y="104972"/>
                    <a:pt x="575598" y="125230"/>
                  </a:cubicBezTo>
                  <a:cubicBezTo>
                    <a:pt x="587589" y="151012"/>
                    <a:pt x="567297" y="184162"/>
                    <a:pt x="529479" y="218231"/>
                  </a:cubicBezTo>
                  <a:cubicBezTo>
                    <a:pt x="530402" y="224677"/>
                    <a:pt x="530402" y="232043"/>
                    <a:pt x="530402" y="238489"/>
                  </a:cubicBezTo>
                  <a:cubicBezTo>
                    <a:pt x="530402" y="246776"/>
                    <a:pt x="530402" y="255984"/>
                    <a:pt x="529479" y="264272"/>
                  </a:cubicBezTo>
                  <a:cubicBezTo>
                    <a:pt x="571909" y="300183"/>
                    <a:pt x="590356" y="331491"/>
                    <a:pt x="580210" y="356352"/>
                  </a:cubicBezTo>
                  <a:cubicBezTo>
                    <a:pt x="571909" y="377531"/>
                    <a:pt x="542393" y="389501"/>
                    <a:pt x="496274" y="389501"/>
                  </a:cubicBezTo>
                  <a:cubicBezTo>
                    <a:pt x="490739" y="389501"/>
                    <a:pt x="484282" y="388581"/>
                    <a:pt x="476903" y="388581"/>
                  </a:cubicBezTo>
                  <a:cubicBezTo>
                    <a:pt x="433551" y="442908"/>
                    <a:pt x="366218" y="476978"/>
                    <a:pt x="291505" y="476978"/>
                  </a:cubicBezTo>
                  <a:cubicBezTo>
                    <a:pt x="221405" y="476978"/>
                    <a:pt x="159605" y="447512"/>
                    <a:pt x="115331" y="399630"/>
                  </a:cubicBezTo>
                  <a:cubicBezTo>
                    <a:pt x="103340" y="400551"/>
                    <a:pt x="92272" y="401472"/>
                    <a:pt x="82125" y="401472"/>
                  </a:cubicBezTo>
                  <a:cubicBezTo>
                    <a:pt x="40618" y="401472"/>
                    <a:pt x="14792" y="391343"/>
                    <a:pt x="6490" y="371085"/>
                  </a:cubicBezTo>
                  <a:cubicBezTo>
                    <a:pt x="-4578" y="347144"/>
                    <a:pt x="12947" y="313995"/>
                    <a:pt x="55376" y="276242"/>
                  </a:cubicBezTo>
                  <a:cubicBezTo>
                    <a:pt x="53532" y="264272"/>
                    <a:pt x="52609" y="251380"/>
                    <a:pt x="52609" y="238489"/>
                  </a:cubicBezTo>
                  <a:cubicBezTo>
                    <a:pt x="52609" y="232043"/>
                    <a:pt x="52609" y="226519"/>
                    <a:pt x="53532" y="220073"/>
                  </a:cubicBezTo>
                  <a:cubicBezTo>
                    <a:pt x="10180" y="184162"/>
                    <a:pt x="-7345" y="152854"/>
                    <a:pt x="2801" y="127992"/>
                  </a:cubicBezTo>
                  <a:cubicBezTo>
                    <a:pt x="11102" y="106814"/>
                    <a:pt x="39696" y="95764"/>
                    <a:pt x="85815" y="95764"/>
                  </a:cubicBezTo>
                  <a:cubicBezTo>
                    <a:pt x="90427" y="95764"/>
                    <a:pt x="95961" y="95764"/>
                    <a:pt x="100573" y="95764"/>
                  </a:cubicBezTo>
                  <a:cubicBezTo>
                    <a:pt x="143925" y="37753"/>
                    <a:pt x="213103" y="0"/>
                    <a:pt x="29150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0965766-1327-D700-97FD-87545413BA4D}"/>
              </a:ext>
            </a:extLst>
          </p:cNvPr>
          <p:cNvSpPr txBox="1"/>
          <p:nvPr/>
        </p:nvSpPr>
        <p:spPr>
          <a:xfrm>
            <a:off x="3230981" y="5866094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高端产品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0B01B831-68B9-5E7E-4A7B-904F93B02235}"/>
              </a:ext>
            </a:extLst>
          </p:cNvPr>
          <p:cNvGrpSpPr/>
          <p:nvPr/>
        </p:nvGrpSpPr>
        <p:grpSpPr>
          <a:xfrm>
            <a:off x="3430470" y="5172243"/>
            <a:ext cx="606425" cy="606425"/>
            <a:chOff x="3151351" y="4695825"/>
            <a:chExt cx="606425" cy="60642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2D1EB70-BDAB-DEE4-43C7-F8ADD8A1DC42}"/>
                </a:ext>
              </a:extLst>
            </p:cNvPr>
            <p:cNvSpPr/>
            <p:nvPr/>
          </p:nvSpPr>
          <p:spPr>
            <a:xfrm>
              <a:off x="3151351" y="4695825"/>
              <a:ext cx="606425" cy="606425"/>
            </a:xfrm>
            <a:prstGeom prst="ellipse">
              <a:avLst/>
            </a:prstGeom>
            <a:ln>
              <a:noFill/>
            </a:ln>
            <a:effectLst>
              <a:outerShdw blurRad="457200" dist="177800" dir="5400000" sx="95000" sy="95000" algn="ctr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iconfont-11964-5737125">
              <a:extLst>
                <a:ext uri="{FF2B5EF4-FFF2-40B4-BE49-F238E27FC236}">
                  <a16:creationId xmlns:a16="http://schemas.microsoft.com/office/drawing/2014/main" id="{342255FA-3648-4050-0CD0-97A9113DA0FC}"/>
                </a:ext>
              </a:extLst>
            </p:cNvPr>
            <p:cNvSpPr/>
            <p:nvPr/>
          </p:nvSpPr>
          <p:spPr>
            <a:xfrm>
              <a:off x="3341098" y="4818642"/>
              <a:ext cx="226930" cy="360791"/>
            </a:xfrm>
            <a:custGeom>
              <a:avLst/>
              <a:gdLst>
                <a:gd name="connsiteX0" fmla="*/ 177889 w 381618"/>
                <a:gd name="connsiteY0" fmla="*/ 525360 h 606722"/>
                <a:gd name="connsiteX1" fmla="*/ 190797 w 381618"/>
                <a:gd name="connsiteY1" fmla="*/ 525360 h 606722"/>
                <a:gd name="connsiteX2" fmla="*/ 203793 w 381618"/>
                <a:gd name="connsiteY2" fmla="*/ 538318 h 606722"/>
                <a:gd name="connsiteX3" fmla="*/ 190797 w 381618"/>
                <a:gd name="connsiteY3" fmla="*/ 551187 h 606722"/>
                <a:gd name="connsiteX4" fmla="*/ 177889 w 381618"/>
                <a:gd name="connsiteY4" fmla="*/ 551187 h 606722"/>
                <a:gd name="connsiteX5" fmla="*/ 164982 w 381618"/>
                <a:gd name="connsiteY5" fmla="*/ 538318 h 606722"/>
                <a:gd name="connsiteX6" fmla="*/ 177889 w 381618"/>
                <a:gd name="connsiteY6" fmla="*/ 525360 h 606722"/>
                <a:gd name="connsiteX7" fmla="*/ 177886 w 381618"/>
                <a:gd name="connsiteY7" fmla="*/ 443645 h 606722"/>
                <a:gd name="connsiteX8" fmla="*/ 311114 w 381618"/>
                <a:gd name="connsiteY8" fmla="*/ 443645 h 606722"/>
                <a:gd name="connsiteX9" fmla="*/ 324107 w 381618"/>
                <a:gd name="connsiteY9" fmla="*/ 456550 h 606722"/>
                <a:gd name="connsiteX10" fmla="*/ 311114 w 381618"/>
                <a:gd name="connsiteY10" fmla="*/ 469543 h 606722"/>
                <a:gd name="connsiteX11" fmla="*/ 177886 w 381618"/>
                <a:gd name="connsiteY11" fmla="*/ 469543 h 606722"/>
                <a:gd name="connsiteX12" fmla="*/ 164982 w 381618"/>
                <a:gd name="connsiteY12" fmla="*/ 456550 h 606722"/>
                <a:gd name="connsiteX13" fmla="*/ 177886 w 381618"/>
                <a:gd name="connsiteY13" fmla="*/ 443645 h 606722"/>
                <a:gd name="connsiteX14" fmla="*/ 79883 w 381618"/>
                <a:gd name="connsiteY14" fmla="*/ 437173 h 606722"/>
                <a:gd name="connsiteX15" fmla="*/ 79883 w 381618"/>
                <a:gd name="connsiteY15" fmla="*/ 475926 h 606722"/>
                <a:gd name="connsiteX16" fmla="*/ 118689 w 381618"/>
                <a:gd name="connsiteY16" fmla="*/ 475926 h 606722"/>
                <a:gd name="connsiteX17" fmla="*/ 118689 w 381618"/>
                <a:gd name="connsiteY17" fmla="*/ 437173 h 606722"/>
                <a:gd name="connsiteX18" fmla="*/ 66978 w 381618"/>
                <a:gd name="connsiteY18" fmla="*/ 411397 h 606722"/>
                <a:gd name="connsiteX19" fmla="*/ 131683 w 381618"/>
                <a:gd name="connsiteY19" fmla="*/ 411397 h 606722"/>
                <a:gd name="connsiteX20" fmla="*/ 144589 w 381618"/>
                <a:gd name="connsiteY20" fmla="*/ 424285 h 606722"/>
                <a:gd name="connsiteX21" fmla="*/ 144589 w 381618"/>
                <a:gd name="connsiteY21" fmla="*/ 488903 h 606722"/>
                <a:gd name="connsiteX22" fmla="*/ 131683 w 381618"/>
                <a:gd name="connsiteY22" fmla="*/ 501791 h 606722"/>
                <a:gd name="connsiteX23" fmla="*/ 66978 w 381618"/>
                <a:gd name="connsiteY23" fmla="*/ 501791 h 606722"/>
                <a:gd name="connsiteX24" fmla="*/ 53983 w 381618"/>
                <a:gd name="connsiteY24" fmla="*/ 488903 h 606722"/>
                <a:gd name="connsiteX25" fmla="*/ 53983 w 381618"/>
                <a:gd name="connsiteY25" fmla="*/ 424285 h 606722"/>
                <a:gd name="connsiteX26" fmla="*/ 66978 w 381618"/>
                <a:gd name="connsiteY26" fmla="*/ 411397 h 606722"/>
                <a:gd name="connsiteX27" fmla="*/ 177886 w 381618"/>
                <a:gd name="connsiteY27" fmla="*/ 327424 h 606722"/>
                <a:gd name="connsiteX28" fmla="*/ 311114 w 381618"/>
                <a:gd name="connsiteY28" fmla="*/ 327424 h 606722"/>
                <a:gd name="connsiteX29" fmla="*/ 324107 w 381618"/>
                <a:gd name="connsiteY29" fmla="*/ 340302 h 606722"/>
                <a:gd name="connsiteX30" fmla="*/ 311114 w 381618"/>
                <a:gd name="connsiteY30" fmla="*/ 353180 h 606722"/>
                <a:gd name="connsiteX31" fmla="*/ 177886 w 381618"/>
                <a:gd name="connsiteY31" fmla="*/ 353180 h 606722"/>
                <a:gd name="connsiteX32" fmla="*/ 164982 w 381618"/>
                <a:gd name="connsiteY32" fmla="*/ 340302 h 606722"/>
                <a:gd name="connsiteX33" fmla="*/ 177886 w 381618"/>
                <a:gd name="connsiteY33" fmla="*/ 327424 h 606722"/>
                <a:gd name="connsiteX34" fmla="*/ 79883 w 381618"/>
                <a:gd name="connsiteY34" fmla="*/ 320894 h 606722"/>
                <a:gd name="connsiteX35" fmla="*/ 79883 w 381618"/>
                <a:gd name="connsiteY35" fmla="*/ 359639 h 606722"/>
                <a:gd name="connsiteX36" fmla="*/ 118689 w 381618"/>
                <a:gd name="connsiteY36" fmla="*/ 359639 h 606722"/>
                <a:gd name="connsiteX37" fmla="*/ 118689 w 381618"/>
                <a:gd name="connsiteY37" fmla="*/ 320894 h 606722"/>
                <a:gd name="connsiteX38" fmla="*/ 66978 w 381618"/>
                <a:gd name="connsiteY38" fmla="*/ 295034 h 606722"/>
                <a:gd name="connsiteX39" fmla="*/ 131683 w 381618"/>
                <a:gd name="connsiteY39" fmla="*/ 295034 h 606722"/>
                <a:gd name="connsiteX40" fmla="*/ 144589 w 381618"/>
                <a:gd name="connsiteY40" fmla="*/ 308009 h 606722"/>
                <a:gd name="connsiteX41" fmla="*/ 144589 w 381618"/>
                <a:gd name="connsiteY41" fmla="*/ 372614 h 606722"/>
                <a:gd name="connsiteX42" fmla="*/ 131683 w 381618"/>
                <a:gd name="connsiteY42" fmla="*/ 385499 h 606722"/>
                <a:gd name="connsiteX43" fmla="*/ 66978 w 381618"/>
                <a:gd name="connsiteY43" fmla="*/ 385499 h 606722"/>
                <a:gd name="connsiteX44" fmla="*/ 53983 w 381618"/>
                <a:gd name="connsiteY44" fmla="*/ 372614 h 606722"/>
                <a:gd name="connsiteX45" fmla="*/ 53983 w 381618"/>
                <a:gd name="connsiteY45" fmla="*/ 308009 h 606722"/>
                <a:gd name="connsiteX46" fmla="*/ 66978 w 381618"/>
                <a:gd name="connsiteY46" fmla="*/ 295034 h 606722"/>
                <a:gd name="connsiteX47" fmla="*/ 177886 w 381618"/>
                <a:gd name="connsiteY47" fmla="*/ 211061 h 606722"/>
                <a:gd name="connsiteX48" fmla="*/ 311114 w 381618"/>
                <a:gd name="connsiteY48" fmla="*/ 211061 h 606722"/>
                <a:gd name="connsiteX49" fmla="*/ 324107 w 381618"/>
                <a:gd name="connsiteY49" fmla="*/ 224055 h 606722"/>
                <a:gd name="connsiteX50" fmla="*/ 311114 w 381618"/>
                <a:gd name="connsiteY50" fmla="*/ 236959 h 606722"/>
                <a:gd name="connsiteX51" fmla="*/ 177886 w 381618"/>
                <a:gd name="connsiteY51" fmla="*/ 236959 h 606722"/>
                <a:gd name="connsiteX52" fmla="*/ 164982 w 381618"/>
                <a:gd name="connsiteY52" fmla="*/ 224055 h 606722"/>
                <a:gd name="connsiteX53" fmla="*/ 177886 w 381618"/>
                <a:gd name="connsiteY53" fmla="*/ 211061 h 606722"/>
                <a:gd name="connsiteX54" fmla="*/ 79883 w 381618"/>
                <a:gd name="connsiteY54" fmla="*/ 204673 h 606722"/>
                <a:gd name="connsiteX55" fmla="*/ 79883 w 381618"/>
                <a:gd name="connsiteY55" fmla="*/ 243418 h 606722"/>
                <a:gd name="connsiteX56" fmla="*/ 118689 w 381618"/>
                <a:gd name="connsiteY56" fmla="*/ 243418 h 606722"/>
                <a:gd name="connsiteX57" fmla="*/ 118689 w 381618"/>
                <a:gd name="connsiteY57" fmla="*/ 204673 h 606722"/>
                <a:gd name="connsiteX58" fmla="*/ 66978 w 381618"/>
                <a:gd name="connsiteY58" fmla="*/ 178813 h 606722"/>
                <a:gd name="connsiteX59" fmla="*/ 131683 w 381618"/>
                <a:gd name="connsiteY59" fmla="*/ 178813 h 606722"/>
                <a:gd name="connsiteX60" fmla="*/ 144589 w 381618"/>
                <a:gd name="connsiteY60" fmla="*/ 191699 h 606722"/>
                <a:gd name="connsiteX61" fmla="*/ 144589 w 381618"/>
                <a:gd name="connsiteY61" fmla="*/ 256304 h 606722"/>
                <a:gd name="connsiteX62" fmla="*/ 131683 w 381618"/>
                <a:gd name="connsiteY62" fmla="*/ 269278 h 606722"/>
                <a:gd name="connsiteX63" fmla="*/ 66978 w 381618"/>
                <a:gd name="connsiteY63" fmla="*/ 269278 h 606722"/>
                <a:gd name="connsiteX64" fmla="*/ 53983 w 381618"/>
                <a:gd name="connsiteY64" fmla="*/ 256304 h 606722"/>
                <a:gd name="connsiteX65" fmla="*/ 53983 w 381618"/>
                <a:gd name="connsiteY65" fmla="*/ 191699 h 606722"/>
                <a:gd name="connsiteX66" fmla="*/ 66978 w 381618"/>
                <a:gd name="connsiteY66" fmla="*/ 178813 h 606722"/>
                <a:gd name="connsiteX67" fmla="*/ 25898 w 381618"/>
                <a:gd name="connsiteY67" fmla="*/ 107623 h 606722"/>
                <a:gd name="connsiteX68" fmla="*/ 25898 w 381618"/>
                <a:gd name="connsiteY68" fmla="*/ 580861 h 606722"/>
                <a:gd name="connsiteX69" fmla="*/ 355809 w 381618"/>
                <a:gd name="connsiteY69" fmla="*/ 580861 h 606722"/>
                <a:gd name="connsiteX70" fmla="*/ 355809 w 381618"/>
                <a:gd name="connsiteY70" fmla="*/ 551178 h 606722"/>
                <a:gd name="connsiteX71" fmla="*/ 252929 w 381618"/>
                <a:gd name="connsiteY71" fmla="*/ 551178 h 606722"/>
                <a:gd name="connsiteX72" fmla="*/ 240024 w 381618"/>
                <a:gd name="connsiteY72" fmla="*/ 538292 h 606722"/>
                <a:gd name="connsiteX73" fmla="*/ 252929 w 381618"/>
                <a:gd name="connsiteY73" fmla="*/ 525316 h 606722"/>
                <a:gd name="connsiteX74" fmla="*/ 355809 w 381618"/>
                <a:gd name="connsiteY74" fmla="*/ 525316 h 606722"/>
                <a:gd name="connsiteX75" fmla="*/ 355809 w 381618"/>
                <a:gd name="connsiteY75" fmla="*/ 107623 h 606722"/>
                <a:gd name="connsiteX76" fmla="*/ 307306 w 381618"/>
                <a:gd name="connsiteY76" fmla="*/ 107623 h 606722"/>
                <a:gd name="connsiteX77" fmla="*/ 307306 w 381618"/>
                <a:gd name="connsiteY77" fmla="*/ 129219 h 606722"/>
                <a:gd name="connsiteX78" fmla="*/ 294312 w 381618"/>
                <a:gd name="connsiteY78" fmla="*/ 142105 h 606722"/>
                <a:gd name="connsiteX79" fmla="*/ 87306 w 381618"/>
                <a:gd name="connsiteY79" fmla="*/ 142105 h 606722"/>
                <a:gd name="connsiteX80" fmla="*/ 74401 w 381618"/>
                <a:gd name="connsiteY80" fmla="*/ 129219 h 606722"/>
                <a:gd name="connsiteX81" fmla="*/ 74401 w 381618"/>
                <a:gd name="connsiteY81" fmla="*/ 107623 h 606722"/>
                <a:gd name="connsiteX82" fmla="*/ 100299 w 381618"/>
                <a:gd name="connsiteY82" fmla="*/ 77496 h 606722"/>
                <a:gd name="connsiteX83" fmla="*/ 100299 w 381618"/>
                <a:gd name="connsiteY83" fmla="*/ 116243 h 606722"/>
                <a:gd name="connsiteX84" fmla="*/ 281408 w 381618"/>
                <a:gd name="connsiteY84" fmla="*/ 116243 h 606722"/>
                <a:gd name="connsiteX85" fmla="*/ 281408 w 381618"/>
                <a:gd name="connsiteY85" fmla="*/ 77496 h 606722"/>
                <a:gd name="connsiteX86" fmla="*/ 226408 w 381618"/>
                <a:gd name="connsiteY86" fmla="*/ 77496 h 606722"/>
                <a:gd name="connsiteX87" fmla="*/ 155299 w 381618"/>
                <a:gd name="connsiteY87" fmla="*/ 77496 h 606722"/>
                <a:gd name="connsiteX88" fmla="*/ 190809 w 381618"/>
                <a:gd name="connsiteY88" fmla="*/ 25862 h 606722"/>
                <a:gd name="connsiteX89" fmla="*/ 168204 w 381618"/>
                <a:gd name="connsiteY89" fmla="*/ 48435 h 606722"/>
                <a:gd name="connsiteX90" fmla="*/ 168204 w 381618"/>
                <a:gd name="connsiteY90" fmla="*/ 51634 h 606722"/>
                <a:gd name="connsiteX91" fmla="*/ 213503 w 381618"/>
                <a:gd name="connsiteY91" fmla="*/ 51634 h 606722"/>
                <a:gd name="connsiteX92" fmla="*/ 213503 w 381618"/>
                <a:gd name="connsiteY92" fmla="*/ 48435 h 606722"/>
                <a:gd name="connsiteX93" fmla="*/ 190809 w 381618"/>
                <a:gd name="connsiteY93" fmla="*/ 25862 h 606722"/>
                <a:gd name="connsiteX94" fmla="*/ 190809 w 381618"/>
                <a:gd name="connsiteY94" fmla="*/ 0 h 606722"/>
                <a:gd name="connsiteX95" fmla="*/ 239312 w 381618"/>
                <a:gd name="connsiteY95" fmla="*/ 48435 h 606722"/>
                <a:gd name="connsiteX96" fmla="*/ 239312 w 381618"/>
                <a:gd name="connsiteY96" fmla="*/ 51634 h 606722"/>
                <a:gd name="connsiteX97" fmla="*/ 294312 w 381618"/>
                <a:gd name="connsiteY97" fmla="*/ 51634 h 606722"/>
                <a:gd name="connsiteX98" fmla="*/ 307306 w 381618"/>
                <a:gd name="connsiteY98" fmla="*/ 64609 h 606722"/>
                <a:gd name="connsiteX99" fmla="*/ 307306 w 381618"/>
                <a:gd name="connsiteY99" fmla="*/ 81762 h 606722"/>
                <a:gd name="connsiteX100" fmla="*/ 368713 w 381618"/>
                <a:gd name="connsiteY100" fmla="*/ 81762 h 606722"/>
                <a:gd name="connsiteX101" fmla="*/ 381618 w 381618"/>
                <a:gd name="connsiteY101" fmla="*/ 94737 h 606722"/>
                <a:gd name="connsiteX102" fmla="*/ 381618 w 381618"/>
                <a:gd name="connsiteY102" fmla="*/ 593747 h 606722"/>
                <a:gd name="connsiteX103" fmla="*/ 368713 w 381618"/>
                <a:gd name="connsiteY103" fmla="*/ 606722 h 606722"/>
                <a:gd name="connsiteX104" fmla="*/ 12994 w 381618"/>
                <a:gd name="connsiteY104" fmla="*/ 606722 h 606722"/>
                <a:gd name="connsiteX105" fmla="*/ 0 w 381618"/>
                <a:gd name="connsiteY105" fmla="*/ 593747 h 606722"/>
                <a:gd name="connsiteX106" fmla="*/ 0 w 381618"/>
                <a:gd name="connsiteY106" fmla="*/ 94737 h 606722"/>
                <a:gd name="connsiteX107" fmla="*/ 12994 w 381618"/>
                <a:gd name="connsiteY107" fmla="*/ 81762 h 606722"/>
                <a:gd name="connsiteX108" fmla="*/ 74401 w 381618"/>
                <a:gd name="connsiteY108" fmla="*/ 81762 h 606722"/>
                <a:gd name="connsiteX109" fmla="*/ 74401 w 381618"/>
                <a:gd name="connsiteY109" fmla="*/ 64609 h 606722"/>
                <a:gd name="connsiteX110" fmla="*/ 87306 w 381618"/>
                <a:gd name="connsiteY110" fmla="*/ 51634 h 606722"/>
                <a:gd name="connsiteX111" fmla="*/ 142306 w 381618"/>
                <a:gd name="connsiteY111" fmla="*/ 51634 h 606722"/>
                <a:gd name="connsiteX112" fmla="*/ 142306 w 381618"/>
                <a:gd name="connsiteY112" fmla="*/ 48435 h 606722"/>
                <a:gd name="connsiteX113" fmla="*/ 190809 w 381618"/>
                <a:gd name="connsiteY113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81618" h="606722">
                  <a:moveTo>
                    <a:pt x="177889" y="525360"/>
                  </a:moveTo>
                  <a:lnTo>
                    <a:pt x="190797" y="525360"/>
                  </a:lnTo>
                  <a:cubicBezTo>
                    <a:pt x="198007" y="525360"/>
                    <a:pt x="203793" y="531218"/>
                    <a:pt x="203793" y="538318"/>
                  </a:cubicBezTo>
                  <a:cubicBezTo>
                    <a:pt x="203793" y="545418"/>
                    <a:pt x="198007" y="551187"/>
                    <a:pt x="190797" y="551187"/>
                  </a:cubicBezTo>
                  <a:lnTo>
                    <a:pt x="177889" y="551187"/>
                  </a:lnTo>
                  <a:cubicBezTo>
                    <a:pt x="170768" y="551187"/>
                    <a:pt x="164982" y="545418"/>
                    <a:pt x="164982" y="538318"/>
                  </a:cubicBezTo>
                  <a:cubicBezTo>
                    <a:pt x="164982" y="531218"/>
                    <a:pt x="170768" y="525360"/>
                    <a:pt x="177889" y="525360"/>
                  </a:cubicBezTo>
                  <a:close/>
                  <a:moveTo>
                    <a:pt x="177886" y="443645"/>
                  </a:moveTo>
                  <a:lnTo>
                    <a:pt x="311114" y="443645"/>
                  </a:lnTo>
                  <a:cubicBezTo>
                    <a:pt x="318322" y="443645"/>
                    <a:pt x="324107" y="449430"/>
                    <a:pt x="324107" y="456550"/>
                  </a:cubicBezTo>
                  <a:cubicBezTo>
                    <a:pt x="324107" y="463758"/>
                    <a:pt x="318322" y="469543"/>
                    <a:pt x="311114" y="469543"/>
                  </a:cubicBezTo>
                  <a:lnTo>
                    <a:pt x="177886" y="469543"/>
                  </a:lnTo>
                  <a:cubicBezTo>
                    <a:pt x="170767" y="469543"/>
                    <a:pt x="164982" y="463758"/>
                    <a:pt x="164982" y="456550"/>
                  </a:cubicBezTo>
                  <a:cubicBezTo>
                    <a:pt x="164982" y="449430"/>
                    <a:pt x="170767" y="443645"/>
                    <a:pt x="177886" y="443645"/>
                  </a:cubicBezTo>
                  <a:close/>
                  <a:moveTo>
                    <a:pt x="79883" y="437173"/>
                  </a:moveTo>
                  <a:lnTo>
                    <a:pt x="79883" y="475926"/>
                  </a:lnTo>
                  <a:lnTo>
                    <a:pt x="118689" y="475926"/>
                  </a:lnTo>
                  <a:lnTo>
                    <a:pt x="118689" y="437173"/>
                  </a:lnTo>
                  <a:close/>
                  <a:moveTo>
                    <a:pt x="66978" y="411397"/>
                  </a:moveTo>
                  <a:lnTo>
                    <a:pt x="131683" y="411397"/>
                  </a:lnTo>
                  <a:cubicBezTo>
                    <a:pt x="138804" y="411397"/>
                    <a:pt x="144589" y="417175"/>
                    <a:pt x="144589" y="424285"/>
                  </a:cubicBezTo>
                  <a:lnTo>
                    <a:pt x="144589" y="488903"/>
                  </a:lnTo>
                  <a:cubicBezTo>
                    <a:pt x="144589" y="496014"/>
                    <a:pt x="138804" y="501791"/>
                    <a:pt x="131683" y="501791"/>
                  </a:cubicBezTo>
                  <a:lnTo>
                    <a:pt x="66978" y="501791"/>
                  </a:lnTo>
                  <a:cubicBezTo>
                    <a:pt x="59768" y="501791"/>
                    <a:pt x="53983" y="496014"/>
                    <a:pt x="53983" y="488903"/>
                  </a:cubicBezTo>
                  <a:lnTo>
                    <a:pt x="53983" y="424285"/>
                  </a:lnTo>
                  <a:cubicBezTo>
                    <a:pt x="53983" y="417175"/>
                    <a:pt x="59768" y="411397"/>
                    <a:pt x="66978" y="411397"/>
                  </a:cubicBezTo>
                  <a:close/>
                  <a:moveTo>
                    <a:pt x="177886" y="327424"/>
                  </a:moveTo>
                  <a:lnTo>
                    <a:pt x="311114" y="327424"/>
                  </a:lnTo>
                  <a:cubicBezTo>
                    <a:pt x="318322" y="327424"/>
                    <a:pt x="324107" y="333197"/>
                    <a:pt x="324107" y="340302"/>
                  </a:cubicBezTo>
                  <a:cubicBezTo>
                    <a:pt x="324107" y="347407"/>
                    <a:pt x="318322" y="353180"/>
                    <a:pt x="311114" y="353180"/>
                  </a:cubicBezTo>
                  <a:lnTo>
                    <a:pt x="177886" y="353180"/>
                  </a:lnTo>
                  <a:cubicBezTo>
                    <a:pt x="170767" y="353180"/>
                    <a:pt x="164982" y="347407"/>
                    <a:pt x="164982" y="340302"/>
                  </a:cubicBezTo>
                  <a:cubicBezTo>
                    <a:pt x="164982" y="333197"/>
                    <a:pt x="170767" y="327424"/>
                    <a:pt x="177886" y="327424"/>
                  </a:cubicBezTo>
                  <a:close/>
                  <a:moveTo>
                    <a:pt x="79883" y="320894"/>
                  </a:moveTo>
                  <a:lnTo>
                    <a:pt x="79883" y="359639"/>
                  </a:lnTo>
                  <a:lnTo>
                    <a:pt x="118689" y="359639"/>
                  </a:lnTo>
                  <a:lnTo>
                    <a:pt x="118689" y="320894"/>
                  </a:lnTo>
                  <a:close/>
                  <a:moveTo>
                    <a:pt x="66978" y="295034"/>
                  </a:moveTo>
                  <a:lnTo>
                    <a:pt x="131683" y="295034"/>
                  </a:lnTo>
                  <a:cubicBezTo>
                    <a:pt x="138804" y="295034"/>
                    <a:pt x="144589" y="300811"/>
                    <a:pt x="144589" y="308009"/>
                  </a:cubicBezTo>
                  <a:lnTo>
                    <a:pt x="144589" y="372614"/>
                  </a:lnTo>
                  <a:cubicBezTo>
                    <a:pt x="144589" y="379723"/>
                    <a:pt x="138804" y="385499"/>
                    <a:pt x="131683" y="385499"/>
                  </a:cubicBezTo>
                  <a:lnTo>
                    <a:pt x="66978" y="385499"/>
                  </a:lnTo>
                  <a:cubicBezTo>
                    <a:pt x="59768" y="385499"/>
                    <a:pt x="53983" y="379723"/>
                    <a:pt x="53983" y="372614"/>
                  </a:cubicBezTo>
                  <a:lnTo>
                    <a:pt x="53983" y="308009"/>
                  </a:lnTo>
                  <a:cubicBezTo>
                    <a:pt x="53983" y="300811"/>
                    <a:pt x="59768" y="295034"/>
                    <a:pt x="66978" y="295034"/>
                  </a:cubicBezTo>
                  <a:close/>
                  <a:moveTo>
                    <a:pt x="177886" y="211061"/>
                  </a:moveTo>
                  <a:lnTo>
                    <a:pt x="311114" y="211061"/>
                  </a:lnTo>
                  <a:cubicBezTo>
                    <a:pt x="318322" y="211061"/>
                    <a:pt x="324107" y="216935"/>
                    <a:pt x="324107" y="224055"/>
                  </a:cubicBezTo>
                  <a:cubicBezTo>
                    <a:pt x="324107" y="231174"/>
                    <a:pt x="318322" y="236959"/>
                    <a:pt x="311114" y="236959"/>
                  </a:cubicBezTo>
                  <a:lnTo>
                    <a:pt x="177886" y="236959"/>
                  </a:lnTo>
                  <a:cubicBezTo>
                    <a:pt x="170767" y="236959"/>
                    <a:pt x="164982" y="231174"/>
                    <a:pt x="164982" y="224055"/>
                  </a:cubicBezTo>
                  <a:cubicBezTo>
                    <a:pt x="164982" y="216935"/>
                    <a:pt x="170767" y="211061"/>
                    <a:pt x="177886" y="211061"/>
                  </a:cubicBezTo>
                  <a:close/>
                  <a:moveTo>
                    <a:pt x="79883" y="204673"/>
                  </a:moveTo>
                  <a:lnTo>
                    <a:pt x="79883" y="243418"/>
                  </a:lnTo>
                  <a:lnTo>
                    <a:pt x="118689" y="243418"/>
                  </a:lnTo>
                  <a:lnTo>
                    <a:pt x="118689" y="204673"/>
                  </a:lnTo>
                  <a:close/>
                  <a:moveTo>
                    <a:pt x="66978" y="178813"/>
                  </a:moveTo>
                  <a:lnTo>
                    <a:pt x="131683" y="178813"/>
                  </a:lnTo>
                  <a:cubicBezTo>
                    <a:pt x="138804" y="178813"/>
                    <a:pt x="144589" y="184590"/>
                    <a:pt x="144589" y="191699"/>
                  </a:cubicBezTo>
                  <a:lnTo>
                    <a:pt x="144589" y="256304"/>
                  </a:lnTo>
                  <a:cubicBezTo>
                    <a:pt x="144589" y="263502"/>
                    <a:pt x="138804" y="269278"/>
                    <a:pt x="131683" y="269278"/>
                  </a:cubicBezTo>
                  <a:lnTo>
                    <a:pt x="66978" y="269278"/>
                  </a:lnTo>
                  <a:cubicBezTo>
                    <a:pt x="59768" y="269278"/>
                    <a:pt x="53983" y="263502"/>
                    <a:pt x="53983" y="256304"/>
                  </a:cubicBezTo>
                  <a:lnTo>
                    <a:pt x="53983" y="191699"/>
                  </a:lnTo>
                  <a:cubicBezTo>
                    <a:pt x="53983" y="184590"/>
                    <a:pt x="59768" y="178813"/>
                    <a:pt x="66978" y="178813"/>
                  </a:cubicBezTo>
                  <a:close/>
                  <a:moveTo>
                    <a:pt x="25898" y="107623"/>
                  </a:moveTo>
                  <a:lnTo>
                    <a:pt x="25898" y="580861"/>
                  </a:lnTo>
                  <a:lnTo>
                    <a:pt x="355809" y="580861"/>
                  </a:lnTo>
                  <a:lnTo>
                    <a:pt x="355809" y="551178"/>
                  </a:lnTo>
                  <a:lnTo>
                    <a:pt x="252929" y="551178"/>
                  </a:lnTo>
                  <a:cubicBezTo>
                    <a:pt x="245809" y="551178"/>
                    <a:pt x="240024" y="545401"/>
                    <a:pt x="240024" y="538292"/>
                  </a:cubicBezTo>
                  <a:cubicBezTo>
                    <a:pt x="240024" y="531182"/>
                    <a:pt x="245809" y="525316"/>
                    <a:pt x="252929" y="525316"/>
                  </a:cubicBezTo>
                  <a:lnTo>
                    <a:pt x="355809" y="525316"/>
                  </a:lnTo>
                  <a:lnTo>
                    <a:pt x="355809" y="107623"/>
                  </a:lnTo>
                  <a:lnTo>
                    <a:pt x="307306" y="107623"/>
                  </a:lnTo>
                  <a:lnTo>
                    <a:pt x="307306" y="129219"/>
                  </a:lnTo>
                  <a:cubicBezTo>
                    <a:pt x="307306" y="136328"/>
                    <a:pt x="301521" y="142105"/>
                    <a:pt x="294312" y="142105"/>
                  </a:cubicBezTo>
                  <a:lnTo>
                    <a:pt x="87306" y="142105"/>
                  </a:lnTo>
                  <a:cubicBezTo>
                    <a:pt x="80186" y="142105"/>
                    <a:pt x="74401" y="136328"/>
                    <a:pt x="74401" y="129219"/>
                  </a:cubicBezTo>
                  <a:lnTo>
                    <a:pt x="74401" y="107623"/>
                  </a:lnTo>
                  <a:close/>
                  <a:moveTo>
                    <a:pt x="100299" y="77496"/>
                  </a:moveTo>
                  <a:lnTo>
                    <a:pt x="100299" y="116243"/>
                  </a:lnTo>
                  <a:lnTo>
                    <a:pt x="281408" y="116243"/>
                  </a:lnTo>
                  <a:lnTo>
                    <a:pt x="281408" y="77496"/>
                  </a:lnTo>
                  <a:lnTo>
                    <a:pt x="226408" y="77496"/>
                  </a:lnTo>
                  <a:lnTo>
                    <a:pt x="155299" y="77496"/>
                  </a:lnTo>
                  <a:close/>
                  <a:moveTo>
                    <a:pt x="190809" y="25862"/>
                  </a:moveTo>
                  <a:cubicBezTo>
                    <a:pt x="178349" y="25862"/>
                    <a:pt x="168204" y="35993"/>
                    <a:pt x="168204" y="48435"/>
                  </a:cubicBezTo>
                  <a:lnTo>
                    <a:pt x="168204" y="51634"/>
                  </a:lnTo>
                  <a:lnTo>
                    <a:pt x="213503" y="51634"/>
                  </a:lnTo>
                  <a:lnTo>
                    <a:pt x="213503" y="48435"/>
                  </a:lnTo>
                  <a:cubicBezTo>
                    <a:pt x="213503" y="35993"/>
                    <a:pt x="203358" y="25862"/>
                    <a:pt x="190809" y="25862"/>
                  </a:cubicBezTo>
                  <a:close/>
                  <a:moveTo>
                    <a:pt x="190809" y="0"/>
                  </a:moveTo>
                  <a:cubicBezTo>
                    <a:pt x="217597" y="0"/>
                    <a:pt x="239312" y="21774"/>
                    <a:pt x="239312" y="48435"/>
                  </a:cubicBezTo>
                  <a:lnTo>
                    <a:pt x="239312" y="51634"/>
                  </a:lnTo>
                  <a:lnTo>
                    <a:pt x="294312" y="51634"/>
                  </a:lnTo>
                  <a:cubicBezTo>
                    <a:pt x="301521" y="51634"/>
                    <a:pt x="307306" y="57500"/>
                    <a:pt x="307306" y="64609"/>
                  </a:cubicBezTo>
                  <a:lnTo>
                    <a:pt x="307306" y="81762"/>
                  </a:lnTo>
                  <a:lnTo>
                    <a:pt x="368713" y="81762"/>
                  </a:lnTo>
                  <a:cubicBezTo>
                    <a:pt x="375833" y="81762"/>
                    <a:pt x="381618" y="87538"/>
                    <a:pt x="381618" y="94737"/>
                  </a:cubicBezTo>
                  <a:lnTo>
                    <a:pt x="381618" y="593747"/>
                  </a:lnTo>
                  <a:cubicBezTo>
                    <a:pt x="381618" y="600946"/>
                    <a:pt x="375833" y="606722"/>
                    <a:pt x="368713" y="606722"/>
                  </a:cubicBezTo>
                  <a:lnTo>
                    <a:pt x="12994" y="606722"/>
                  </a:lnTo>
                  <a:cubicBezTo>
                    <a:pt x="5785" y="606722"/>
                    <a:pt x="0" y="600946"/>
                    <a:pt x="0" y="593747"/>
                  </a:cubicBezTo>
                  <a:lnTo>
                    <a:pt x="0" y="94737"/>
                  </a:lnTo>
                  <a:cubicBezTo>
                    <a:pt x="0" y="87538"/>
                    <a:pt x="5785" y="81762"/>
                    <a:pt x="12994" y="81762"/>
                  </a:cubicBezTo>
                  <a:lnTo>
                    <a:pt x="74401" y="81762"/>
                  </a:lnTo>
                  <a:lnTo>
                    <a:pt x="74401" y="64609"/>
                  </a:lnTo>
                  <a:cubicBezTo>
                    <a:pt x="74401" y="57500"/>
                    <a:pt x="80186" y="51634"/>
                    <a:pt x="87306" y="51634"/>
                  </a:cubicBezTo>
                  <a:lnTo>
                    <a:pt x="142306" y="51634"/>
                  </a:lnTo>
                  <a:lnTo>
                    <a:pt x="142306" y="48435"/>
                  </a:lnTo>
                  <a:cubicBezTo>
                    <a:pt x="142306" y="21774"/>
                    <a:pt x="164110" y="0"/>
                    <a:pt x="1908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5CACC42-7DC6-1B99-FBA9-B1CC826F0055}"/>
              </a:ext>
            </a:extLst>
          </p:cNvPr>
          <p:cNvSpPr txBox="1"/>
          <p:nvPr/>
        </p:nvSpPr>
        <p:spPr>
          <a:xfrm>
            <a:off x="4565155" y="5863557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CN" altLang="en-US"/>
              <a:t>一流售后</a:t>
            </a: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B3B41EB-ED1F-E6EA-208B-0B468B2856D1}"/>
              </a:ext>
            </a:extLst>
          </p:cNvPr>
          <p:cNvSpPr/>
          <p:nvPr/>
        </p:nvSpPr>
        <p:spPr>
          <a:xfrm>
            <a:off x="4764644" y="5169706"/>
            <a:ext cx="606425" cy="606425"/>
          </a:xfrm>
          <a:prstGeom prst="ellipse">
            <a:avLst/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speech-bubble_205983">
            <a:extLst>
              <a:ext uri="{FF2B5EF4-FFF2-40B4-BE49-F238E27FC236}">
                <a16:creationId xmlns:a16="http://schemas.microsoft.com/office/drawing/2014/main" id="{7D8A1AC4-10A7-7533-5507-921B1CA64EBE}"/>
              </a:ext>
            </a:extLst>
          </p:cNvPr>
          <p:cNvSpPr/>
          <p:nvPr/>
        </p:nvSpPr>
        <p:spPr>
          <a:xfrm>
            <a:off x="4900415" y="5298730"/>
            <a:ext cx="334883" cy="348376"/>
          </a:xfrm>
          <a:custGeom>
            <a:avLst/>
            <a:gdLst>
              <a:gd name="connsiteX0" fmla="*/ 325000 h 606722"/>
              <a:gd name="connsiteY0" fmla="*/ 325000 h 606722"/>
              <a:gd name="connsiteX1" fmla="*/ 325000 h 606722"/>
              <a:gd name="connsiteY1" fmla="*/ 325000 h 606722"/>
              <a:gd name="connsiteX2" fmla="*/ 325000 h 606722"/>
              <a:gd name="connsiteY2" fmla="*/ 325000 h 606722"/>
              <a:gd name="connsiteX3" fmla="*/ 325000 h 606722"/>
              <a:gd name="connsiteY3" fmla="*/ 325000 h 606722"/>
              <a:gd name="connsiteX4" fmla="*/ 325000 h 606722"/>
              <a:gd name="connsiteY4" fmla="*/ 325000 h 606722"/>
              <a:gd name="connsiteX5" fmla="*/ 325000 h 606722"/>
              <a:gd name="connsiteY5" fmla="*/ 325000 h 606722"/>
              <a:gd name="connsiteX6" fmla="*/ 325000 h 606722"/>
              <a:gd name="connsiteY6" fmla="*/ 325000 h 606722"/>
              <a:gd name="connsiteX7" fmla="*/ 325000 h 606722"/>
              <a:gd name="connsiteY7" fmla="*/ 325000 h 606722"/>
              <a:gd name="connsiteX8" fmla="*/ 325000 h 606722"/>
              <a:gd name="connsiteY8" fmla="*/ 325000 h 606722"/>
              <a:gd name="connsiteX9" fmla="*/ 325000 h 606722"/>
              <a:gd name="connsiteY9" fmla="*/ 325000 h 606722"/>
              <a:gd name="connsiteX10" fmla="*/ 325000 h 606722"/>
              <a:gd name="connsiteY10" fmla="*/ 325000 h 606722"/>
              <a:gd name="connsiteX11" fmla="*/ 325000 h 606722"/>
              <a:gd name="connsiteY11" fmla="*/ 325000 h 606722"/>
              <a:gd name="connsiteX12" fmla="*/ 325000 h 606722"/>
              <a:gd name="connsiteY12" fmla="*/ 325000 h 606722"/>
              <a:gd name="connsiteX13" fmla="*/ 325000 h 606722"/>
              <a:gd name="connsiteY13" fmla="*/ 325000 h 606722"/>
              <a:gd name="connsiteX14" fmla="*/ 325000 h 606722"/>
              <a:gd name="connsiteY14" fmla="*/ 325000 h 606722"/>
              <a:gd name="connsiteX15" fmla="*/ 325000 h 606722"/>
              <a:gd name="connsiteY15" fmla="*/ 325000 h 606722"/>
              <a:gd name="connsiteX16" fmla="*/ 325000 h 606722"/>
              <a:gd name="connsiteY16" fmla="*/ 325000 h 606722"/>
              <a:gd name="connsiteX17" fmla="*/ 325000 h 606722"/>
              <a:gd name="connsiteY17" fmla="*/ 325000 h 606722"/>
              <a:gd name="connsiteX18" fmla="*/ 325000 h 606722"/>
              <a:gd name="connsiteY18" fmla="*/ 325000 h 606722"/>
              <a:gd name="connsiteX19" fmla="*/ 325000 h 606722"/>
              <a:gd name="connsiteY19" fmla="*/ 325000 h 606722"/>
              <a:gd name="connsiteX20" fmla="*/ 325000 h 606722"/>
              <a:gd name="connsiteY20" fmla="*/ 325000 h 606722"/>
              <a:gd name="connsiteX21" fmla="*/ 325000 h 606722"/>
              <a:gd name="connsiteY21" fmla="*/ 325000 h 606722"/>
              <a:gd name="connsiteX22" fmla="*/ 325000 h 606722"/>
              <a:gd name="connsiteY22" fmla="*/ 325000 h 606722"/>
              <a:gd name="connsiteX23" fmla="*/ 325000 h 606722"/>
              <a:gd name="connsiteY23" fmla="*/ 325000 h 606722"/>
              <a:gd name="connsiteX24" fmla="*/ 325000 h 606722"/>
              <a:gd name="connsiteY24" fmla="*/ 325000 h 606722"/>
              <a:gd name="connsiteX25" fmla="*/ 325000 h 606722"/>
              <a:gd name="connsiteY25" fmla="*/ 325000 h 606722"/>
              <a:gd name="connsiteX26" fmla="*/ 325000 h 606722"/>
              <a:gd name="connsiteY26" fmla="*/ 325000 h 606722"/>
              <a:gd name="connsiteX27" fmla="*/ 325000 h 606722"/>
              <a:gd name="connsiteY27" fmla="*/ 325000 h 606722"/>
              <a:gd name="connsiteX28" fmla="*/ 325000 h 606722"/>
              <a:gd name="connsiteY28" fmla="*/ 325000 h 606722"/>
              <a:gd name="connsiteX29" fmla="*/ 325000 h 606722"/>
              <a:gd name="connsiteY29" fmla="*/ 325000 h 606722"/>
              <a:gd name="connsiteX30" fmla="*/ 325000 h 606722"/>
              <a:gd name="connsiteY30" fmla="*/ 325000 h 606722"/>
              <a:gd name="connsiteX31" fmla="*/ 325000 h 606722"/>
              <a:gd name="connsiteY31" fmla="*/ 325000 h 606722"/>
              <a:gd name="connsiteX32" fmla="*/ 325000 h 606722"/>
              <a:gd name="connsiteY32" fmla="*/ 325000 h 606722"/>
              <a:gd name="connsiteX33" fmla="*/ 325000 h 606722"/>
              <a:gd name="connsiteY33" fmla="*/ 325000 h 606722"/>
              <a:gd name="connsiteX34" fmla="*/ 325000 h 606722"/>
              <a:gd name="connsiteY34" fmla="*/ 325000 h 606722"/>
              <a:gd name="connsiteX35" fmla="*/ 325000 h 606722"/>
              <a:gd name="connsiteY35" fmla="*/ 325000 h 606722"/>
              <a:gd name="connsiteX36" fmla="*/ 325000 h 606722"/>
              <a:gd name="connsiteY36" fmla="*/ 325000 h 606722"/>
              <a:gd name="connsiteX37" fmla="*/ 325000 h 606722"/>
              <a:gd name="connsiteY37" fmla="*/ 325000 h 606722"/>
              <a:gd name="connsiteX38" fmla="*/ 325000 h 606722"/>
              <a:gd name="connsiteY38" fmla="*/ 325000 h 606722"/>
              <a:gd name="connsiteX39" fmla="*/ 325000 h 606722"/>
              <a:gd name="connsiteY39" fmla="*/ 325000 h 606722"/>
              <a:gd name="connsiteX40" fmla="*/ 325000 h 606722"/>
              <a:gd name="connsiteY40" fmla="*/ 325000 h 606722"/>
              <a:gd name="connsiteX41" fmla="*/ 325000 h 606722"/>
              <a:gd name="connsiteY41" fmla="*/ 325000 h 606722"/>
              <a:gd name="connsiteX42" fmla="*/ 325000 h 606722"/>
              <a:gd name="connsiteY42" fmla="*/ 325000 h 606722"/>
              <a:gd name="connsiteX43" fmla="*/ 325000 h 606722"/>
              <a:gd name="connsiteY43" fmla="*/ 325000 h 606722"/>
              <a:gd name="connsiteX44" fmla="*/ 325000 h 606722"/>
              <a:gd name="connsiteY44" fmla="*/ 325000 h 606722"/>
              <a:gd name="connsiteX45" fmla="*/ 325000 h 606722"/>
              <a:gd name="connsiteY45" fmla="*/ 325000 h 606722"/>
              <a:gd name="connsiteX46" fmla="*/ 325000 h 606722"/>
              <a:gd name="connsiteY46" fmla="*/ 32500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83223" h="606722">
                <a:moveTo>
                  <a:pt x="109306" y="436800"/>
                </a:moveTo>
                <a:lnTo>
                  <a:pt x="303784" y="436800"/>
                </a:lnTo>
                <a:lnTo>
                  <a:pt x="303784" y="461075"/>
                </a:lnTo>
                <a:lnTo>
                  <a:pt x="109306" y="461075"/>
                </a:lnTo>
                <a:close/>
                <a:moveTo>
                  <a:pt x="109306" y="364047"/>
                </a:moveTo>
                <a:lnTo>
                  <a:pt x="303784" y="364047"/>
                </a:lnTo>
                <a:lnTo>
                  <a:pt x="303784" y="388251"/>
                </a:lnTo>
                <a:lnTo>
                  <a:pt x="109306" y="388251"/>
                </a:lnTo>
                <a:close/>
                <a:moveTo>
                  <a:pt x="109306" y="291224"/>
                </a:moveTo>
                <a:lnTo>
                  <a:pt x="303784" y="291224"/>
                </a:lnTo>
                <a:lnTo>
                  <a:pt x="303784" y="315499"/>
                </a:lnTo>
                <a:lnTo>
                  <a:pt x="109306" y="315499"/>
                </a:lnTo>
                <a:close/>
                <a:moveTo>
                  <a:pt x="24298" y="230525"/>
                </a:moveTo>
                <a:lnTo>
                  <a:pt x="24298" y="509585"/>
                </a:lnTo>
                <a:lnTo>
                  <a:pt x="170088" y="509585"/>
                </a:lnTo>
                <a:cubicBezTo>
                  <a:pt x="174716" y="509585"/>
                  <a:pt x="178899" y="512251"/>
                  <a:pt x="180947" y="516339"/>
                </a:cubicBezTo>
                <a:lnTo>
                  <a:pt x="206580" y="567441"/>
                </a:lnTo>
                <a:lnTo>
                  <a:pt x="232124" y="516339"/>
                </a:lnTo>
                <a:cubicBezTo>
                  <a:pt x="234171" y="512251"/>
                  <a:pt x="238444" y="509585"/>
                  <a:pt x="242983" y="509585"/>
                </a:cubicBezTo>
                <a:lnTo>
                  <a:pt x="388862" y="509585"/>
                </a:lnTo>
                <a:lnTo>
                  <a:pt x="388862" y="230525"/>
                </a:lnTo>
                <a:close/>
                <a:moveTo>
                  <a:pt x="12105" y="206263"/>
                </a:moveTo>
                <a:lnTo>
                  <a:pt x="400966" y="206263"/>
                </a:lnTo>
                <a:cubicBezTo>
                  <a:pt x="407731" y="206263"/>
                  <a:pt x="413160" y="211684"/>
                  <a:pt x="413160" y="218439"/>
                </a:cubicBezTo>
                <a:lnTo>
                  <a:pt x="413160" y="521760"/>
                </a:lnTo>
                <a:cubicBezTo>
                  <a:pt x="413160" y="528426"/>
                  <a:pt x="407731" y="533847"/>
                  <a:pt x="400966" y="533847"/>
                </a:cubicBezTo>
                <a:lnTo>
                  <a:pt x="250548" y="533847"/>
                </a:lnTo>
                <a:lnTo>
                  <a:pt x="217439" y="599968"/>
                </a:lnTo>
                <a:cubicBezTo>
                  <a:pt x="215391" y="604056"/>
                  <a:pt x="211119" y="606722"/>
                  <a:pt x="206580" y="606722"/>
                </a:cubicBezTo>
                <a:cubicBezTo>
                  <a:pt x="201952" y="606722"/>
                  <a:pt x="197768" y="604056"/>
                  <a:pt x="195632" y="599968"/>
                </a:cubicBezTo>
                <a:lnTo>
                  <a:pt x="162612" y="533847"/>
                </a:lnTo>
                <a:lnTo>
                  <a:pt x="12105" y="533847"/>
                </a:lnTo>
                <a:cubicBezTo>
                  <a:pt x="5429" y="533847"/>
                  <a:pt x="0" y="528426"/>
                  <a:pt x="0" y="521760"/>
                </a:cubicBezTo>
                <a:lnTo>
                  <a:pt x="0" y="218439"/>
                </a:lnTo>
                <a:cubicBezTo>
                  <a:pt x="0" y="211684"/>
                  <a:pt x="5429" y="206263"/>
                  <a:pt x="12105" y="206263"/>
                </a:cubicBezTo>
                <a:close/>
                <a:moveTo>
                  <a:pt x="473824" y="0"/>
                </a:moveTo>
                <a:lnTo>
                  <a:pt x="498125" y="0"/>
                </a:lnTo>
                <a:lnTo>
                  <a:pt x="498125" y="84967"/>
                </a:lnTo>
                <a:lnTo>
                  <a:pt x="583223" y="84967"/>
                </a:lnTo>
                <a:lnTo>
                  <a:pt x="583223" y="109230"/>
                </a:lnTo>
                <a:lnTo>
                  <a:pt x="498125" y="109230"/>
                </a:lnTo>
                <a:lnTo>
                  <a:pt x="498125" y="194196"/>
                </a:lnTo>
                <a:lnTo>
                  <a:pt x="473824" y="194196"/>
                </a:lnTo>
                <a:lnTo>
                  <a:pt x="473824" y="109230"/>
                </a:lnTo>
                <a:lnTo>
                  <a:pt x="388815" y="109230"/>
                </a:lnTo>
                <a:lnTo>
                  <a:pt x="388815" y="84967"/>
                </a:lnTo>
                <a:lnTo>
                  <a:pt x="473824" y="8496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E9E52603-9BDF-9E93-836D-F406455FB9C2}"/>
              </a:ext>
            </a:extLst>
          </p:cNvPr>
          <p:cNvSpPr txBox="1"/>
          <p:nvPr/>
        </p:nvSpPr>
        <p:spPr>
          <a:xfrm>
            <a:off x="562633" y="2954607"/>
            <a:ext cx="34163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行业信息化整体解决方案提供商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C666C0C-6678-EB75-C04D-8C31EAB0E67F}"/>
              </a:ext>
            </a:extLst>
          </p:cNvPr>
          <p:cNvSpPr txBox="1"/>
          <p:nvPr/>
        </p:nvSpPr>
        <p:spPr>
          <a:xfrm>
            <a:off x="562633" y="2580736"/>
            <a:ext cx="1731051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OfficePlus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是一家</a:t>
            </a:r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2454233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D9BE500-61F0-5556-5DC4-2C08527D26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发展历程 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11D0F70-CEAF-8356-BF06-AEAF657F5DEA}"/>
              </a:ext>
            </a:extLst>
          </p:cNvPr>
          <p:cNvSpPr/>
          <p:nvPr/>
        </p:nvSpPr>
        <p:spPr>
          <a:xfrm rot="261585">
            <a:off x="30000" y="2577883"/>
            <a:ext cx="12132000" cy="1648464"/>
          </a:xfrm>
          <a:custGeom>
            <a:avLst/>
            <a:gdLst>
              <a:gd name="connsiteX0" fmla="*/ 0 w 13201650"/>
              <a:gd name="connsiteY0" fmla="*/ 1847850 h 2174032"/>
              <a:gd name="connsiteX1" fmla="*/ 2705100 w 13201650"/>
              <a:gd name="connsiteY1" fmla="*/ 2133600 h 2174032"/>
              <a:gd name="connsiteX2" fmla="*/ 6229350 w 13201650"/>
              <a:gd name="connsiteY2" fmla="*/ 1066800 h 2174032"/>
              <a:gd name="connsiteX3" fmla="*/ 10039350 w 13201650"/>
              <a:gd name="connsiteY3" fmla="*/ 1543050 h 2174032"/>
              <a:gd name="connsiteX4" fmla="*/ 13201650 w 13201650"/>
              <a:gd name="connsiteY4" fmla="*/ 0 h 2174032"/>
              <a:gd name="connsiteX0" fmla="*/ 0 w 13201650"/>
              <a:gd name="connsiteY0" fmla="*/ 1847850 h 2174032"/>
              <a:gd name="connsiteX1" fmla="*/ 2705100 w 13201650"/>
              <a:gd name="connsiteY1" fmla="*/ 2133600 h 2174032"/>
              <a:gd name="connsiteX2" fmla="*/ 6229350 w 13201650"/>
              <a:gd name="connsiteY2" fmla="*/ 1066800 h 2174032"/>
              <a:gd name="connsiteX3" fmla="*/ 9691007 w 13201650"/>
              <a:gd name="connsiteY3" fmla="*/ 1514021 h 2174032"/>
              <a:gd name="connsiteX4" fmla="*/ 13201650 w 13201650"/>
              <a:gd name="connsiteY4" fmla="*/ 0 h 2174032"/>
              <a:gd name="connsiteX0" fmla="*/ 0 w 13245193"/>
              <a:gd name="connsiteY0" fmla="*/ 1847850 h 2174032"/>
              <a:gd name="connsiteX1" fmla="*/ 2705100 w 13245193"/>
              <a:gd name="connsiteY1" fmla="*/ 2133600 h 2174032"/>
              <a:gd name="connsiteX2" fmla="*/ 6229350 w 13245193"/>
              <a:gd name="connsiteY2" fmla="*/ 1066800 h 2174032"/>
              <a:gd name="connsiteX3" fmla="*/ 9691007 w 13245193"/>
              <a:gd name="connsiteY3" fmla="*/ 1514021 h 2174032"/>
              <a:gd name="connsiteX4" fmla="*/ 13245193 w 13245193"/>
              <a:gd name="connsiteY4" fmla="*/ 0 h 2174032"/>
              <a:gd name="connsiteX0" fmla="*/ 0 w 13245193"/>
              <a:gd name="connsiteY0" fmla="*/ 1847850 h 2174032"/>
              <a:gd name="connsiteX1" fmla="*/ 2705100 w 13245193"/>
              <a:gd name="connsiteY1" fmla="*/ 2133600 h 2174032"/>
              <a:gd name="connsiteX2" fmla="*/ 6272893 w 13245193"/>
              <a:gd name="connsiteY2" fmla="*/ 1066800 h 2174032"/>
              <a:gd name="connsiteX3" fmla="*/ 9691007 w 13245193"/>
              <a:gd name="connsiteY3" fmla="*/ 1514021 h 2174032"/>
              <a:gd name="connsiteX4" fmla="*/ 13245193 w 13245193"/>
              <a:gd name="connsiteY4" fmla="*/ 0 h 2174032"/>
              <a:gd name="connsiteX0" fmla="*/ 0 w 13245193"/>
              <a:gd name="connsiteY0" fmla="*/ 1847850 h 2124182"/>
              <a:gd name="connsiteX1" fmla="*/ 2559957 w 13245193"/>
              <a:gd name="connsiteY1" fmla="*/ 2075543 h 2124182"/>
              <a:gd name="connsiteX2" fmla="*/ 6272893 w 13245193"/>
              <a:gd name="connsiteY2" fmla="*/ 1066800 h 2124182"/>
              <a:gd name="connsiteX3" fmla="*/ 9691007 w 13245193"/>
              <a:gd name="connsiteY3" fmla="*/ 1514021 h 2124182"/>
              <a:gd name="connsiteX4" fmla="*/ 13245193 w 13245193"/>
              <a:gd name="connsiteY4" fmla="*/ 0 h 2124182"/>
              <a:gd name="connsiteX0" fmla="*/ 185020 w 13430213"/>
              <a:gd name="connsiteY0" fmla="*/ 1847850 h 2138259"/>
              <a:gd name="connsiteX1" fmla="*/ 186834 w 13430213"/>
              <a:gd name="connsiteY1" fmla="*/ 2011136 h 2138259"/>
              <a:gd name="connsiteX2" fmla="*/ 2744977 w 13430213"/>
              <a:gd name="connsiteY2" fmla="*/ 2075543 h 2138259"/>
              <a:gd name="connsiteX3" fmla="*/ 6457913 w 13430213"/>
              <a:gd name="connsiteY3" fmla="*/ 1066800 h 2138259"/>
              <a:gd name="connsiteX4" fmla="*/ 9876027 w 13430213"/>
              <a:gd name="connsiteY4" fmla="*/ 1514021 h 2138259"/>
              <a:gd name="connsiteX5" fmla="*/ 13430213 w 13430213"/>
              <a:gd name="connsiteY5" fmla="*/ 0 h 2138259"/>
              <a:gd name="connsiteX0" fmla="*/ 185020 w 13430213"/>
              <a:gd name="connsiteY0" fmla="*/ 1847850 h 2138259"/>
              <a:gd name="connsiteX1" fmla="*/ 186834 w 13430213"/>
              <a:gd name="connsiteY1" fmla="*/ 2011136 h 2138259"/>
              <a:gd name="connsiteX2" fmla="*/ 2744977 w 13430213"/>
              <a:gd name="connsiteY2" fmla="*/ 2075543 h 2138259"/>
              <a:gd name="connsiteX3" fmla="*/ 6457913 w 13430213"/>
              <a:gd name="connsiteY3" fmla="*/ 1066800 h 2138259"/>
              <a:gd name="connsiteX4" fmla="*/ 9876027 w 13430213"/>
              <a:gd name="connsiteY4" fmla="*/ 1514021 h 2138259"/>
              <a:gd name="connsiteX5" fmla="*/ 13430213 w 13430213"/>
              <a:gd name="connsiteY5" fmla="*/ 0 h 2138259"/>
              <a:gd name="connsiteX0" fmla="*/ 0 w 13243379"/>
              <a:gd name="connsiteY0" fmla="*/ 2011136 h 2138259"/>
              <a:gd name="connsiteX1" fmla="*/ 2558143 w 13243379"/>
              <a:gd name="connsiteY1" fmla="*/ 2075543 h 2138259"/>
              <a:gd name="connsiteX2" fmla="*/ 6271079 w 13243379"/>
              <a:gd name="connsiteY2" fmla="*/ 1066800 h 2138259"/>
              <a:gd name="connsiteX3" fmla="*/ 9689193 w 13243379"/>
              <a:gd name="connsiteY3" fmla="*/ 1514021 h 2138259"/>
              <a:gd name="connsiteX4" fmla="*/ 13243379 w 13243379"/>
              <a:gd name="connsiteY4" fmla="*/ 0 h 213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243379" h="2138259">
                <a:moveTo>
                  <a:pt x="0" y="2011136"/>
                </a:moveTo>
                <a:cubicBezTo>
                  <a:pt x="426660" y="2049085"/>
                  <a:pt x="1512963" y="2232932"/>
                  <a:pt x="2558143" y="2075543"/>
                </a:cubicBezTo>
                <a:cubicBezTo>
                  <a:pt x="3603323" y="1918154"/>
                  <a:pt x="5169657" y="1305530"/>
                  <a:pt x="6271079" y="1066800"/>
                </a:cubicBezTo>
                <a:cubicBezTo>
                  <a:pt x="7372501" y="828070"/>
                  <a:pt x="8527143" y="1691821"/>
                  <a:pt x="9689193" y="1514021"/>
                </a:cubicBezTo>
                <a:cubicBezTo>
                  <a:pt x="10851243" y="1336221"/>
                  <a:pt x="12243254" y="682625"/>
                  <a:pt x="13243379" y="0"/>
                </a:cubicBezTo>
              </a:path>
            </a:pathLst>
          </a:custGeom>
          <a:noFill/>
          <a:ln w="50800">
            <a:solidFill>
              <a:srgbClr val="00A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82EBAF3F-4CF5-62EF-8131-95E5B6EC7E0E}"/>
              </a:ext>
            </a:extLst>
          </p:cNvPr>
          <p:cNvSpPr/>
          <p:nvPr/>
        </p:nvSpPr>
        <p:spPr>
          <a:xfrm rot="261585">
            <a:off x="30000" y="3125348"/>
            <a:ext cx="12132000" cy="1405988"/>
          </a:xfrm>
          <a:custGeom>
            <a:avLst/>
            <a:gdLst>
              <a:gd name="connsiteX0" fmla="*/ 0 w 12714515"/>
              <a:gd name="connsiteY0" fmla="*/ 1741714 h 1823738"/>
              <a:gd name="connsiteX1" fmla="*/ 1799772 w 12714515"/>
              <a:gd name="connsiteY1" fmla="*/ 1698171 h 1823738"/>
              <a:gd name="connsiteX2" fmla="*/ 5573486 w 12714515"/>
              <a:gd name="connsiteY2" fmla="*/ 551543 h 1823738"/>
              <a:gd name="connsiteX3" fmla="*/ 8548915 w 12714515"/>
              <a:gd name="connsiteY3" fmla="*/ 1001486 h 1823738"/>
              <a:gd name="connsiteX4" fmla="*/ 10464800 w 12714515"/>
              <a:gd name="connsiteY4" fmla="*/ 798286 h 1823738"/>
              <a:gd name="connsiteX5" fmla="*/ 12714515 w 12714515"/>
              <a:gd name="connsiteY5" fmla="*/ 0 h 182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4515" h="1823738">
                <a:moveTo>
                  <a:pt x="0" y="1741714"/>
                </a:moveTo>
                <a:cubicBezTo>
                  <a:pt x="435429" y="1819123"/>
                  <a:pt x="870858" y="1896533"/>
                  <a:pt x="1799772" y="1698171"/>
                </a:cubicBezTo>
                <a:cubicBezTo>
                  <a:pt x="2728686" y="1499809"/>
                  <a:pt x="4448629" y="667657"/>
                  <a:pt x="5573486" y="551543"/>
                </a:cubicBezTo>
                <a:cubicBezTo>
                  <a:pt x="6698343" y="435429"/>
                  <a:pt x="7733696" y="960362"/>
                  <a:pt x="8548915" y="1001486"/>
                </a:cubicBezTo>
                <a:cubicBezTo>
                  <a:pt x="9364134" y="1042610"/>
                  <a:pt x="9770533" y="965200"/>
                  <a:pt x="10464800" y="798286"/>
                </a:cubicBezTo>
                <a:cubicBezTo>
                  <a:pt x="11159067" y="631372"/>
                  <a:pt x="11936791" y="315686"/>
                  <a:pt x="12714515" y="0"/>
                </a:cubicBezTo>
              </a:path>
            </a:pathLst>
          </a:custGeom>
          <a:noFill/>
          <a:ln w="12700">
            <a:gradFill>
              <a:gsLst>
                <a:gs pos="0">
                  <a:schemeClr val="bg1">
                    <a:lumMod val="75000"/>
                    <a:alpha val="24000"/>
                  </a:schemeClr>
                </a:gs>
                <a:gs pos="96000">
                  <a:schemeClr val="bg1">
                    <a:lumMod val="75000"/>
                    <a:alpha val="68000"/>
                  </a:schemeClr>
                </a:gs>
                <a:gs pos="52000">
                  <a:schemeClr val="bg1">
                    <a:lumMod val="75000"/>
                    <a:alpha val="5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CF951F94-2086-8102-5CF1-08BCD56856DD}"/>
              </a:ext>
            </a:extLst>
          </p:cNvPr>
          <p:cNvSpPr/>
          <p:nvPr/>
        </p:nvSpPr>
        <p:spPr>
          <a:xfrm rot="261585" flipH="1" flipV="1">
            <a:off x="30000" y="3310605"/>
            <a:ext cx="12132000" cy="1178982"/>
          </a:xfrm>
          <a:custGeom>
            <a:avLst/>
            <a:gdLst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264228 w 12874171"/>
              <a:gd name="connsiteY3" fmla="*/ 1756229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264228 w 12874171"/>
              <a:gd name="connsiteY3" fmla="*/ 1756229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387162 w 12874171"/>
              <a:gd name="connsiteY3" fmla="*/ 2034619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0 w 12874171"/>
              <a:gd name="connsiteY3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1913156 w 12874171"/>
              <a:gd name="connsiteY3" fmla="*/ 1774269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432213 w 12874171"/>
              <a:gd name="connsiteY3" fmla="*/ 1826468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432213 w 12874171"/>
              <a:gd name="connsiteY3" fmla="*/ 1826468 h 2409372"/>
              <a:gd name="connsiteX4" fmla="*/ 0 w 12874171"/>
              <a:gd name="connsiteY4" fmla="*/ 2409372 h 2409372"/>
              <a:gd name="connsiteX0" fmla="*/ 12874171 w 12874171"/>
              <a:gd name="connsiteY0" fmla="*/ 0 h 2409372"/>
              <a:gd name="connsiteX1" fmla="*/ 8461828 w 12874171"/>
              <a:gd name="connsiteY1" fmla="*/ 1320800 h 2409372"/>
              <a:gd name="connsiteX2" fmla="*/ 5646057 w 12874171"/>
              <a:gd name="connsiteY2" fmla="*/ 754743 h 2409372"/>
              <a:gd name="connsiteX3" fmla="*/ 2432213 w 12874171"/>
              <a:gd name="connsiteY3" fmla="*/ 1826468 h 2409372"/>
              <a:gd name="connsiteX4" fmla="*/ 0 w 12874171"/>
              <a:gd name="connsiteY4" fmla="*/ 2409372 h 2409372"/>
              <a:gd name="connsiteX0" fmla="*/ 13125162 w 13125162"/>
              <a:gd name="connsiteY0" fmla="*/ 0 h 1833268"/>
              <a:gd name="connsiteX1" fmla="*/ 8712819 w 13125162"/>
              <a:gd name="connsiteY1" fmla="*/ 1320800 h 1833268"/>
              <a:gd name="connsiteX2" fmla="*/ 5897048 w 13125162"/>
              <a:gd name="connsiteY2" fmla="*/ 754743 h 1833268"/>
              <a:gd name="connsiteX3" fmla="*/ 2683204 w 13125162"/>
              <a:gd name="connsiteY3" fmla="*/ 1826468 h 1833268"/>
              <a:gd name="connsiteX4" fmla="*/ 0 w 13125162"/>
              <a:gd name="connsiteY4" fmla="*/ 1267537 h 18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25162" h="1833268">
                <a:moveTo>
                  <a:pt x="13125162" y="0"/>
                </a:moveTo>
                <a:cubicBezTo>
                  <a:pt x="11521333" y="597505"/>
                  <a:pt x="10251334" y="1441753"/>
                  <a:pt x="8712819" y="1320800"/>
                </a:cubicBezTo>
                <a:cubicBezTo>
                  <a:pt x="7174304" y="1199847"/>
                  <a:pt x="6901984" y="670465"/>
                  <a:pt x="5897048" y="754743"/>
                </a:cubicBezTo>
                <a:cubicBezTo>
                  <a:pt x="4892112" y="839021"/>
                  <a:pt x="3666045" y="1741002"/>
                  <a:pt x="2683204" y="1826468"/>
                </a:cubicBezTo>
                <a:cubicBezTo>
                  <a:pt x="1700363" y="1911934"/>
                  <a:pt x="318859" y="1161687"/>
                  <a:pt x="0" y="1267537"/>
                </a:cubicBezTo>
              </a:path>
            </a:pathLst>
          </a:custGeom>
          <a:noFill/>
          <a:ln w="9525">
            <a:gradFill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85000"/>
                    <a:alpha val="50000"/>
                  </a:schemeClr>
                </a:gs>
                <a:gs pos="100000">
                  <a:schemeClr val="bg1">
                    <a:lumMod val="75000"/>
                    <a:alpha val="5000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60D66A-A43A-8CF5-DBB2-98E4FFF78DEF}"/>
              </a:ext>
            </a:extLst>
          </p:cNvPr>
          <p:cNvGrpSpPr/>
          <p:nvPr/>
        </p:nvGrpSpPr>
        <p:grpSpPr>
          <a:xfrm>
            <a:off x="732766" y="2276475"/>
            <a:ext cx="2718476" cy="1509258"/>
            <a:chOff x="732766" y="2276475"/>
            <a:chExt cx="2718476" cy="1509258"/>
          </a:xfrm>
        </p:grpSpPr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4E064CEF-BDF4-16A8-7863-ABFB3B5BBF7E}"/>
                </a:ext>
              </a:extLst>
            </p:cNvPr>
            <p:cNvCxnSpPr>
              <a:cxnSpLocks/>
            </p:cNvCxnSpPr>
            <p:nvPr/>
          </p:nvCxnSpPr>
          <p:spPr>
            <a:xfrm>
              <a:off x="732766" y="2290762"/>
              <a:ext cx="0" cy="1494971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7C4CE372-F518-FA26-B2AB-C2CC20335708}"/>
                </a:ext>
              </a:extLst>
            </p:cNvPr>
            <p:cNvSpPr/>
            <p:nvPr/>
          </p:nvSpPr>
          <p:spPr>
            <a:xfrm>
              <a:off x="843449" y="2276475"/>
              <a:ext cx="777011" cy="312120"/>
            </a:xfrm>
            <a:prstGeom prst="roundRect">
              <a:avLst>
                <a:gd name="adj" fmla="val 7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/>
                <a:t>20xx</a:t>
              </a:r>
              <a:r>
                <a:rPr lang="zh-CN" altLang="en-US" sz="1400"/>
                <a:t>年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664D547D-43DC-D3A0-FC26-ECE1AC1F61D1}"/>
                </a:ext>
              </a:extLst>
            </p:cNvPr>
            <p:cNvSpPr txBox="1"/>
            <p:nvPr/>
          </p:nvSpPr>
          <p:spPr>
            <a:xfrm>
              <a:off x="778485" y="25960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/>
                <a:t>公司成立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97AA5FB4-B60E-5796-A797-BEDF78FC084A}"/>
                </a:ext>
              </a:extLst>
            </p:cNvPr>
            <p:cNvSpPr txBox="1"/>
            <p:nvPr/>
          </p:nvSpPr>
          <p:spPr>
            <a:xfrm>
              <a:off x="778485" y="2947576"/>
              <a:ext cx="2672757" cy="516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以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软件开发及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生产为主业并成为奥菲斯集团的供应商</a:t>
              </a:r>
            </a:p>
          </p:txBody>
        </p:sp>
      </p:grpSp>
      <p:sp>
        <p:nvSpPr>
          <p:cNvPr id="27" name="圆: 空心 26">
            <a:extLst>
              <a:ext uri="{FF2B5EF4-FFF2-40B4-BE49-F238E27FC236}">
                <a16:creationId xmlns:a16="http://schemas.microsoft.com/office/drawing/2014/main" id="{8C6A71E4-3BCC-5C41-5BFE-8B8293761EF0}"/>
              </a:ext>
            </a:extLst>
          </p:cNvPr>
          <p:cNvSpPr/>
          <p:nvPr/>
        </p:nvSpPr>
        <p:spPr>
          <a:xfrm>
            <a:off x="667044" y="3723551"/>
            <a:ext cx="134301" cy="134299"/>
          </a:xfrm>
          <a:prstGeom prst="donut">
            <a:avLst>
              <a:gd name="adj" fmla="val 321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A3FE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圆: 空心 27">
            <a:extLst>
              <a:ext uri="{FF2B5EF4-FFF2-40B4-BE49-F238E27FC236}">
                <a16:creationId xmlns:a16="http://schemas.microsoft.com/office/drawing/2014/main" id="{91DA4428-082A-957B-FB44-F9178D587934}"/>
              </a:ext>
            </a:extLst>
          </p:cNvPr>
          <p:cNvSpPr/>
          <p:nvPr/>
        </p:nvSpPr>
        <p:spPr>
          <a:xfrm>
            <a:off x="2277110" y="3825960"/>
            <a:ext cx="134301" cy="134299"/>
          </a:xfrm>
          <a:prstGeom prst="donut">
            <a:avLst>
              <a:gd name="adj" fmla="val 321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A3FE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4884F70-5A4A-08F0-8A3C-E5BB27C0B7A5}"/>
              </a:ext>
            </a:extLst>
          </p:cNvPr>
          <p:cNvGrpSpPr/>
          <p:nvPr/>
        </p:nvGrpSpPr>
        <p:grpSpPr>
          <a:xfrm>
            <a:off x="2344260" y="3937605"/>
            <a:ext cx="2681387" cy="1494971"/>
            <a:chOff x="2344260" y="3937605"/>
            <a:chExt cx="2681387" cy="1494971"/>
          </a:xfrm>
        </p:grpSpPr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F9ADAAC5-E87A-153C-DF82-D68507EEBF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260" y="3937605"/>
              <a:ext cx="0" cy="1494971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9D7D6B04-ED8F-167E-D2C8-F5FB55A80EDB}"/>
                </a:ext>
              </a:extLst>
            </p:cNvPr>
            <p:cNvSpPr/>
            <p:nvPr/>
          </p:nvSpPr>
          <p:spPr>
            <a:xfrm>
              <a:off x="2451587" y="4148337"/>
              <a:ext cx="777011" cy="312120"/>
            </a:xfrm>
            <a:prstGeom prst="roundRect">
              <a:avLst>
                <a:gd name="adj" fmla="val 7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/>
                <a:t>20xx</a:t>
              </a:r>
              <a:r>
                <a:rPr lang="zh-CN" altLang="en-US" sz="1400"/>
                <a:t>年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5C08A780-B0AC-AED9-39CB-A51E8F5C0EE6}"/>
                </a:ext>
              </a:extLst>
            </p:cNvPr>
            <p:cNvSpPr txBox="1"/>
            <p:nvPr/>
          </p:nvSpPr>
          <p:spPr>
            <a:xfrm>
              <a:off x="2352890" y="4501837"/>
              <a:ext cx="2155398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/>
                <a:t>进入</a:t>
              </a:r>
              <a:r>
                <a:rPr lang="en-US" altLang="zh-CN"/>
                <a:t>OfficePlus</a:t>
              </a:r>
              <a:r>
                <a:rPr lang="zh-CN" altLang="en-US"/>
                <a:t>领域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31DB72D5-50FE-CE71-0A5E-F80569BA646D}"/>
                </a:ext>
              </a:extLst>
            </p:cNvPr>
            <p:cNvSpPr txBox="1"/>
            <p:nvPr/>
          </p:nvSpPr>
          <p:spPr>
            <a:xfrm>
              <a:off x="2352890" y="4838635"/>
              <a:ext cx="2672757" cy="516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以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软件开发及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生产为主业并成为奥菲斯集团的供应商</a:t>
              </a:r>
            </a:p>
          </p:txBody>
        </p:sp>
      </p:grpSp>
      <p:sp>
        <p:nvSpPr>
          <p:cNvPr id="32" name="圆: 空心 31">
            <a:extLst>
              <a:ext uri="{FF2B5EF4-FFF2-40B4-BE49-F238E27FC236}">
                <a16:creationId xmlns:a16="http://schemas.microsoft.com/office/drawing/2014/main" id="{FD9D6326-6327-6C40-E18A-E1C920FD6239}"/>
              </a:ext>
            </a:extLst>
          </p:cNvPr>
          <p:cNvSpPr/>
          <p:nvPr/>
        </p:nvSpPr>
        <p:spPr>
          <a:xfrm>
            <a:off x="4711102" y="3455210"/>
            <a:ext cx="134301" cy="134299"/>
          </a:xfrm>
          <a:prstGeom prst="donut">
            <a:avLst>
              <a:gd name="adj" fmla="val 321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A3FE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17E0872-35BE-A824-38CD-3579E134B9AF}"/>
              </a:ext>
            </a:extLst>
          </p:cNvPr>
          <p:cNvGrpSpPr/>
          <p:nvPr/>
        </p:nvGrpSpPr>
        <p:grpSpPr>
          <a:xfrm>
            <a:off x="4778252" y="1908808"/>
            <a:ext cx="2718476" cy="1509258"/>
            <a:chOff x="732766" y="2276475"/>
            <a:chExt cx="2718476" cy="1509258"/>
          </a:xfrm>
        </p:grpSpPr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7C8623A7-12B0-4D9F-43BD-3C4311B344B7}"/>
                </a:ext>
              </a:extLst>
            </p:cNvPr>
            <p:cNvCxnSpPr>
              <a:cxnSpLocks/>
            </p:cNvCxnSpPr>
            <p:nvPr/>
          </p:nvCxnSpPr>
          <p:spPr>
            <a:xfrm>
              <a:off x="732766" y="2290762"/>
              <a:ext cx="0" cy="1494971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87A7791C-971A-47E7-887B-4C0264B126A7}"/>
                </a:ext>
              </a:extLst>
            </p:cNvPr>
            <p:cNvSpPr/>
            <p:nvPr/>
          </p:nvSpPr>
          <p:spPr>
            <a:xfrm>
              <a:off x="843449" y="2276475"/>
              <a:ext cx="777011" cy="312120"/>
            </a:xfrm>
            <a:prstGeom prst="roundRect">
              <a:avLst>
                <a:gd name="adj" fmla="val 7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/>
                <a:t>20xx</a:t>
              </a:r>
              <a:r>
                <a:rPr lang="zh-CN" altLang="en-US" sz="1400"/>
                <a:t>年</a:t>
              </a: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DC3CE08B-23EC-E0D6-198E-D3FBB6CEFFFD}"/>
                </a:ext>
              </a:extLst>
            </p:cNvPr>
            <p:cNvSpPr txBox="1"/>
            <p:nvPr/>
          </p:nvSpPr>
          <p:spPr>
            <a:xfrm>
              <a:off x="778485" y="25960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/>
                <a:t>高速发展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5917ABA-11B4-173E-023A-4B308CAA7645}"/>
                </a:ext>
              </a:extLst>
            </p:cNvPr>
            <p:cNvSpPr txBox="1"/>
            <p:nvPr/>
          </p:nvSpPr>
          <p:spPr>
            <a:xfrm>
              <a:off x="778485" y="2947576"/>
              <a:ext cx="2672757" cy="516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以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软件开发及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生产为主业并成为奥菲斯集团的供应商</a:t>
              </a:r>
            </a:p>
          </p:txBody>
        </p:sp>
      </p:grpSp>
      <p:sp>
        <p:nvSpPr>
          <p:cNvPr id="39" name="圆: 空心 38">
            <a:extLst>
              <a:ext uri="{FF2B5EF4-FFF2-40B4-BE49-F238E27FC236}">
                <a16:creationId xmlns:a16="http://schemas.microsoft.com/office/drawing/2014/main" id="{73F77158-D128-19DE-1E60-9F5935277F35}"/>
              </a:ext>
            </a:extLst>
          </p:cNvPr>
          <p:cNvSpPr/>
          <p:nvPr/>
        </p:nvSpPr>
        <p:spPr>
          <a:xfrm>
            <a:off x="7013334" y="3509147"/>
            <a:ext cx="134301" cy="134299"/>
          </a:xfrm>
          <a:prstGeom prst="donut">
            <a:avLst>
              <a:gd name="adj" fmla="val 321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A3FE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3453C95A-A36B-9C01-2096-5178F9537FA2}"/>
              </a:ext>
            </a:extLst>
          </p:cNvPr>
          <p:cNvGrpSpPr/>
          <p:nvPr/>
        </p:nvGrpSpPr>
        <p:grpSpPr>
          <a:xfrm>
            <a:off x="7080484" y="3684270"/>
            <a:ext cx="2681387" cy="1715884"/>
            <a:chOff x="2344260" y="3716692"/>
            <a:chExt cx="2681387" cy="1715884"/>
          </a:xfrm>
        </p:grpSpPr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53CBD2AA-F724-FFC7-328A-17274E17EE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4260" y="3716692"/>
              <a:ext cx="0" cy="1715884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: 圆角 42">
              <a:extLst>
                <a:ext uri="{FF2B5EF4-FFF2-40B4-BE49-F238E27FC236}">
                  <a16:creationId xmlns:a16="http://schemas.microsoft.com/office/drawing/2014/main" id="{5C7D3AD5-46D5-6D20-68B8-564B422C6453}"/>
                </a:ext>
              </a:extLst>
            </p:cNvPr>
            <p:cNvSpPr/>
            <p:nvPr/>
          </p:nvSpPr>
          <p:spPr>
            <a:xfrm>
              <a:off x="2451587" y="4148337"/>
              <a:ext cx="777011" cy="312120"/>
            </a:xfrm>
            <a:prstGeom prst="roundRect">
              <a:avLst>
                <a:gd name="adj" fmla="val 7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/>
                <a:t>20xx</a:t>
              </a:r>
              <a:r>
                <a:rPr lang="zh-CN" altLang="en-US" sz="1400"/>
                <a:t>年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25A8D947-41A4-A2C9-C79F-C2B49D35BB8C}"/>
                </a:ext>
              </a:extLst>
            </p:cNvPr>
            <p:cNvSpPr txBox="1"/>
            <p:nvPr/>
          </p:nvSpPr>
          <p:spPr>
            <a:xfrm>
              <a:off x="2352890" y="4501837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/>
                <a:t>荣获高新企业称号</a:t>
              </a: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205EE28B-23DC-2FCA-F3CA-4F7F6D4095D2}"/>
                </a:ext>
              </a:extLst>
            </p:cNvPr>
            <p:cNvSpPr txBox="1"/>
            <p:nvPr/>
          </p:nvSpPr>
          <p:spPr>
            <a:xfrm>
              <a:off x="2352890" y="4838635"/>
              <a:ext cx="2672757" cy="516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以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软件开发及</a:t>
              </a: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OfficePlus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生产为主业并成为奥菲斯集团的供应商</a:t>
              </a:r>
            </a:p>
          </p:txBody>
        </p:sp>
      </p:grpSp>
      <p:sp>
        <p:nvSpPr>
          <p:cNvPr id="46" name="圆: 空心 45">
            <a:extLst>
              <a:ext uri="{FF2B5EF4-FFF2-40B4-BE49-F238E27FC236}">
                <a16:creationId xmlns:a16="http://schemas.microsoft.com/office/drawing/2014/main" id="{B7B0BF76-E7B8-6658-5FB9-B1434DED6288}"/>
              </a:ext>
            </a:extLst>
          </p:cNvPr>
          <p:cNvSpPr/>
          <p:nvPr/>
        </p:nvSpPr>
        <p:spPr>
          <a:xfrm>
            <a:off x="8854206" y="3885014"/>
            <a:ext cx="134301" cy="134299"/>
          </a:xfrm>
          <a:prstGeom prst="donut">
            <a:avLst>
              <a:gd name="adj" fmla="val 321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srgbClr val="00A3FE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9EE05F7C-FBA0-60A5-A62A-C56FC8CB683E}"/>
              </a:ext>
            </a:extLst>
          </p:cNvPr>
          <p:cNvGrpSpPr/>
          <p:nvPr/>
        </p:nvGrpSpPr>
        <p:grpSpPr>
          <a:xfrm>
            <a:off x="8921356" y="1976499"/>
            <a:ext cx="2077046" cy="1908515"/>
            <a:chOff x="732766" y="2276475"/>
            <a:chExt cx="2077046" cy="1908515"/>
          </a:xfrm>
        </p:grpSpPr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C7E18805-AEF7-6DA1-ECFA-B1EE6AE743C9}"/>
                </a:ext>
              </a:extLst>
            </p:cNvPr>
            <p:cNvCxnSpPr>
              <a:cxnSpLocks/>
            </p:cNvCxnSpPr>
            <p:nvPr/>
          </p:nvCxnSpPr>
          <p:spPr>
            <a:xfrm>
              <a:off x="732766" y="2290762"/>
              <a:ext cx="0" cy="1894228"/>
            </a:xfrm>
            <a:prstGeom prst="line">
              <a:avLst/>
            </a:prstGeom>
            <a:ln w="22225" cap="rnd">
              <a:gradFill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5A38E7F5-73E0-20F5-00F1-68A36A63CC66}"/>
                </a:ext>
              </a:extLst>
            </p:cNvPr>
            <p:cNvSpPr/>
            <p:nvPr/>
          </p:nvSpPr>
          <p:spPr>
            <a:xfrm>
              <a:off x="843449" y="2276475"/>
              <a:ext cx="777011" cy="312120"/>
            </a:xfrm>
            <a:prstGeom prst="roundRect">
              <a:avLst>
                <a:gd name="adj" fmla="val 750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en-US" altLang="zh-CN" sz="1400"/>
                <a:t>20xx</a:t>
              </a:r>
              <a:r>
                <a:rPr lang="zh-CN" altLang="en-US" sz="1400"/>
                <a:t>年</a:t>
              </a: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B0BE3061-33D1-E2A0-BB4B-BD35A4842D18}"/>
                </a:ext>
              </a:extLst>
            </p:cNvPr>
            <p:cNvSpPr txBox="1"/>
            <p:nvPr/>
          </p:nvSpPr>
          <p:spPr>
            <a:xfrm>
              <a:off x="778485" y="259608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/>
                <a:t>产业升级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1989E1A2-5C1B-FDDA-A1AF-FCFDA8801CC3}"/>
                </a:ext>
              </a:extLst>
            </p:cNvPr>
            <p:cNvSpPr txBox="1"/>
            <p:nvPr/>
          </p:nvSpPr>
          <p:spPr>
            <a:xfrm>
              <a:off x="778486" y="2947576"/>
              <a:ext cx="2031326" cy="5164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将向规模化、自动化、智能化转型升级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676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000877B-4E6F-7F7A-3A04-376ED86B1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公司荣誉</a:t>
            </a:r>
          </a:p>
        </p:txBody>
      </p:sp>
      <p:pic>
        <p:nvPicPr>
          <p:cNvPr id="4" name="PA-图片 503" descr="桌子上放着杯子&#10;&#10;描述已自动生成">
            <a:extLst>
              <a:ext uri="{FF2B5EF4-FFF2-40B4-BE49-F238E27FC236}">
                <a16:creationId xmlns:a16="http://schemas.microsoft.com/office/drawing/2014/main" id="{DEAB3C62-038E-8696-5847-BE24D717CA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6"/>
          <a:stretch/>
        </p:blipFill>
        <p:spPr>
          <a:xfrm rot="20414313" flipH="1">
            <a:off x="7464301" y="2733511"/>
            <a:ext cx="1896308" cy="3906606"/>
          </a:xfrm>
          <a:prstGeom prst="rect">
            <a:avLst/>
          </a:prstGeom>
          <a:effectLst/>
        </p:spPr>
      </p:pic>
      <p:pic>
        <p:nvPicPr>
          <p:cNvPr id="5" name="PA-图片 503" descr="桌子上放着杯子&#10;&#10;描述已自动生成">
            <a:extLst>
              <a:ext uri="{FF2B5EF4-FFF2-40B4-BE49-F238E27FC236}">
                <a16:creationId xmlns:a16="http://schemas.microsoft.com/office/drawing/2014/main" id="{8F005248-DC7C-5ADE-7D0C-D2B17CFA890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6"/>
          <a:stretch/>
        </p:blipFill>
        <p:spPr>
          <a:xfrm rot="731430" flipH="1">
            <a:off x="8595244" y="934269"/>
            <a:ext cx="2867493" cy="5907354"/>
          </a:xfrm>
          <a:prstGeom prst="rect">
            <a:avLst/>
          </a:prstGeom>
          <a:effec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17BBFF5-A114-7C96-4750-365B5B283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14310" b="39709"/>
          <a:stretch>
            <a:fillRect/>
          </a:stretch>
        </p:blipFill>
        <p:spPr>
          <a:xfrm>
            <a:off x="0" y="5642852"/>
            <a:ext cx="12192000" cy="1215148"/>
          </a:xfrm>
          <a:custGeom>
            <a:avLst/>
            <a:gdLst>
              <a:gd name="connsiteX0" fmla="*/ 0 w 12192000"/>
              <a:gd name="connsiteY0" fmla="*/ 0 h 1215148"/>
              <a:gd name="connsiteX1" fmla="*/ 12192000 w 12192000"/>
              <a:gd name="connsiteY1" fmla="*/ 0 h 1215148"/>
              <a:gd name="connsiteX2" fmla="*/ 12192000 w 12192000"/>
              <a:gd name="connsiteY2" fmla="*/ 1215148 h 1215148"/>
              <a:gd name="connsiteX3" fmla="*/ 0 w 12192000"/>
              <a:gd name="connsiteY3" fmla="*/ 1215148 h 121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215148">
                <a:moveTo>
                  <a:pt x="0" y="0"/>
                </a:moveTo>
                <a:lnTo>
                  <a:pt x="12192000" y="0"/>
                </a:lnTo>
                <a:lnTo>
                  <a:pt x="12192000" y="1215148"/>
                </a:lnTo>
                <a:lnTo>
                  <a:pt x="0" y="1215148"/>
                </a:lnTo>
                <a:close/>
              </a:path>
            </a:pathLst>
          </a:cu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81DC8EA9-0EAC-B78B-1F66-51589C245810}"/>
              </a:ext>
            </a:extLst>
          </p:cNvPr>
          <p:cNvGrpSpPr/>
          <p:nvPr/>
        </p:nvGrpSpPr>
        <p:grpSpPr>
          <a:xfrm>
            <a:off x="672633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21" name="Freeform 1243">
              <a:extLst>
                <a:ext uri="{FF2B5EF4-FFF2-40B4-BE49-F238E27FC236}">
                  <a16:creationId xmlns:a16="http://schemas.microsoft.com/office/drawing/2014/main" id="{BE26F0B1-0647-C8FD-83D6-FC8773004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22" name="Freeform 1245">
              <a:extLst>
                <a:ext uri="{FF2B5EF4-FFF2-40B4-BE49-F238E27FC236}">
                  <a16:creationId xmlns:a16="http://schemas.microsoft.com/office/drawing/2014/main" id="{3DD2BF30-0B09-E6C0-2256-28B36B7FB6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3" name="Freeform 1247">
              <a:extLst>
                <a:ext uri="{FF2B5EF4-FFF2-40B4-BE49-F238E27FC236}">
                  <a16:creationId xmlns:a16="http://schemas.microsoft.com/office/drawing/2014/main" id="{B52FB002-9372-C83B-56A2-106A18CE2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4" name="Freeform 1249">
              <a:extLst>
                <a:ext uri="{FF2B5EF4-FFF2-40B4-BE49-F238E27FC236}">
                  <a16:creationId xmlns:a16="http://schemas.microsoft.com/office/drawing/2014/main" id="{0693D2C5-3E39-9EB4-D083-3CFAD7E79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Freeform 1250">
              <a:extLst>
                <a:ext uri="{FF2B5EF4-FFF2-40B4-BE49-F238E27FC236}">
                  <a16:creationId xmlns:a16="http://schemas.microsoft.com/office/drawing/2014/main" id="{2418B9FC-F35B-EC68-164D-480409FCA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Freeform 1252">
              <a:extLst>
                <a:ext uri="{FF2B5EF4-FFF2-40B4-BE49-F238E27FC236}">
                  <a16:creationId xmlns:a16="http://schemas.microsoft.com/office/drawing/2014/main" id="{3945892B-709D-805D-AC18-65C67EAD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Freeform 1254">
              <a:extLst>
                <a:ext uri="{FF2B5EF4-FFF2-40B4-BE49-F238E27FC236}">
                  <a16:creationId xmlns:a16="http://schemas.microsoft.com/office/drawing/2014/main" id="{5C6F3112-D16A-1369-03D6-A8F426FC5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8" name="Freeform 1256">
              <a:extLst>
                <a:ext uri="{FF2B5EF4-FFF2-40B4-BE49-F238E27FC236}">
                  <a16:creationId xmlns:a16="http://schemas.microsoft.com/office/drawing/2014/main" id="{44AFEE10-3D62-9736-72F0-92D152F54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Freeform 1258">
              <a:extLst>
                <a:ext uri="{FF2B5EF4-FFF2-40B4-BE49-F238E27FC236}">
                  <a16:creationId xmlns:a16="http://schemas.microsoft.com/office/drawing/2014/main" id="{710D866F-1AB4-46B7-02C4-BFAACB16C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Freeform 1260">
              <a:extLst>
                <a:ext uri="{FF2B5EF4-FFF2-40B4-BE49-F238E27FC236}">
                  <a16:creationId xmlns:a16="http://schemas.microsoft.com/office/drawing/2014/main" id="{3EFB1469-0AB5-DC96-0B10-A73F14651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01EB026-D89A-183A-ABE7-E8AC1BD36AEB}"/>
              </a:ext>
            </a:extLst>
          </p:cNvPr>
          <p:cNvGrpSpPr/>
          <p:nvPr/>
        </p:nvGrpSpPr>
        <p:grpSpPr>
          <a:xfrm flipH="1">
            <a:off x="2199837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11" name="Freeform 1243">
              <a:extLst>
                <a:ext uri="{FF2B5EF4-FFF2-40B4-BE49-F238E27FC236}">
                  <a16:creationId xmlns:a16="http://schemas.microsoft.com/office/drawing/2014/main" id="{CE35EE38-2FAC-513D-F8B7-EB558A37A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2" name="Freeform 1245">
              <a:extLst>
                <a:ext uri="{FF2B5EF4-FFF2-40B4-BE49-F238E27FC236}">
                  <a16:creationId xmlns:a16="http://schemas.microsoft.com/office/drawing/2014/main" id="{CB2ECC28-DDB3-776E-0C44-B43446D4E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Freeform 1247">
              <a:extLst>
                <a:ext uri="{FF2B5EF4-FFF2-40B4-BE49-F238E27FC236}">
                  <a16:creationId xmlns:a16="http://schemas.microsoft.com/office/drawing/2014/main" id="{2BDE4807-25A1-5E4F-B588-A98289A3F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Freeform 1249">
              <a:extLst>
                <a:ext uri="{FF2B5EF4-FFF2-40B4-BE49-F238E27FC236}">
                  <a16:creationId xmlns:a16="http://schemas.microsoft.com/office/drawing/2014/main" id="{DA634412-A21C-E5F0-38E8-84436872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Freeform 1250">
              <a:extLst>
                <a:ext uri="{FF2B5EF4-FFF2-40B4-BE49-F238E27FC236}">
                  <a16:creationId xmlns:a16="http://schemas.microsoft.com/office/drawing/2014/main" id="{57318AB6-7459-D659-1C11-DD4C4E936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Freeform 1252">
              <a:extLst>
                <a:ext uri="{FF2B5EF4-FFF2-40B4-BE49-F238E27FC236}">
                  <a16:creationId xmlns:a16="http://schemas.microsoft.com/office/drawing/2014/main" id="{C38FDE3E-70C6-E94C-52D0-963D9CD3F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7" name="Freeform 1254">
              <a:extLst>
                <a:ext uri="{FF2B5EF4-FFF2-40B4-BE49-F238E27FC236}">
                  <a16:creationId xmlns:a16="http://schemas.microsoft.com/office/drawing/2014/main" id="{B976AE0B-4CFF-8F10-18F2-7C196BC37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Freeform 1256">
              <a:extLst>
                <a:ext uri="{FF2B5EF4-FFF2-40B4-BE49-F238E27FC236}">
                  <a16:creationId xmlns:a16="http://schemas.microsoft.com/office/drawing/2014/main" id="{E8A82F31-A69A-A1EF-EAD3-C9DFFCA42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Freeform 1258">
              <a:extLst>
                <a:ext uri="{FF2B5EF4-FFF2-40B4-BE49-F238E27FC236}">
                  <a16:creationId xmlns:a16="http://schemas.microsoft.com/office/drawing/2014/main" id="{61A4D477-1090-185B-EFA7-31E2CCEBF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Freeform 1260">
              <a:extLst>
                <a:ext uri="{FF2B5EF4-FFF2-40B4-BE49-F238E27FC236}">
                  <a16:creationId xmlns:a16="http://schemas.microsoft.com/office/drawing/2014/main" id="{716EDC2E-893F-9B86-BD77-6DBE07463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1F2C7E1-8145-25C6-F9BA-48BDA0AB82EB}"/>
              </a:ext>
            </a:extLst>
          </p:cNvPr>
          <p:cNvSpPr txBox="1"/>
          <p:nvPr/>
        </p:nvSpPr>
        <p:spPr>
          <a:xfrm>
            <a:off x="999423" y="4776746"/>
            <a:ext cx="1107996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/>
              <a:t>国内首批</a:t>
            </a:r>
            <a:endParaRPr lang="en-US" altLang="zh-CN"/>
          </a:p>
          <a:p>
            <a:r>
              <a:rPr lang="zh-CN" altLang="en-US"/>
              <a:t>资质认证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E3A87637-5DA7-79AB-DFFD-6471D83FF46E}"/>
              </a:ext>
            </a:extLst>
          </p:cNvPr>
          <p:cNvGrpSpPr/>
          <p:nvPr/>
        </p:nvGrpSpPr>
        <p:grpSpPr>
          <a:xfrm>
            <a:off x="2950821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45" name="Freeform 1243">
              <a:extLst>
                <a:ext uri="{FF2B5EF4-FFF2-40B4-BE49-F238E27FC236}">
                  <a16:creationId xmlns:a16="http://schemas.microsoft.com/office/drawing/2014/main" id="{9BE6084F-8B40-C17F-4138-00A3162C2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6" name="Freeform 1245">
              <a:extLst>
                <a:ext uri="{FF2B5EF4-FFF2-40B4-BE49-F238E27FC236}">
                  <a16:creationId xmlns:a16="http://schemas.microsoft.com/office/drawing/2014/main" id="{E1A7518F-BACE-9EF5-68B8-9F345AE18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7" name="Freeform 1247">
              <a:extLst>
                <a:ext uri="{FF2B5EF4-FFF2-40B4-BE49-F238E27FC236}">
                  <a16:creationId xmlns:a16="http://schemas.microsoft.com/office/drawing/2014/main" id="{378E2ACF-121E-83EC-3112-FA50FC4D9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8" name="Freeform 1249">
              <a:extLst>
                <a:ext uri="{FF2B5EF4-FFF2-40B4-BE49-F238E27FC236}">
                  <a16:creationId xmlns:a16="http://schemas.microsoft.com/office/drawing/2014/main" id="{C114505A-DFF3-783C-08A7-FC183075F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9" name="Freeform 1250">
              <a:extLst>
                <a:ext uri="{FF2B5EF4-FFF2-40B4-BE49-F238E27FC236}">
                  <a16:creationId xmlns:a16="http://schemas.microsoft.com/office/drawing/2014/main" id="{69E5B18D-0016-67F6-9054-487D32C3D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0" name="Freeform 1252">
              <a:extLst>
                <a:ext uri="{FF2B5EF4-FFF2-40B4-BE49-F238E27FC236}">
                  <a16:creationId xmlns:a16="http://schemas.microsoft.com/office/drawing/2014/main" id="{B30AE095-9910-F670-DB73-A9DE68307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1" name="Freeform 1254">
              <a:extLst>
                <a:ext uri="{FF2B5EF4-FFF2-40B4-BE49-F238E27FC236}">
                  <a16:creationId xmlns:a16="http://schemas.microsoft.com/office/drawing/2014/main" id="{2582ABAD-7C75-6165-457C-FC4033EEBE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2" name="Freeform 1256">
              <a:extLst>
                <a:ext uri="{FF2B5EF4-FFF2-40B4-BE49-F238E27FC236}">
                  <a16:creationId xmlns:a16="http://schemas.microsoft.com/office/drawing/2014/main" id="{CFFA4531-A511-018D-E997-AD89F951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3" name="Freeform 1258">
              <a:extLst>
                <a:ext uri="{FF2B5EF4-FFF2-40B4-BE49-F238E27FC236}">
                  <a16:creationId xmlns:a16="http://schemas.microsoft.com/office/drawing/2014/main" id="{DF70FBF2-CA23-991C-B8F5-1098841F0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54" name="Freeform 1260">
              <a:extLst>
                <a:ext uri="{FF2B5EF4-FFF2-40B4-BE49-F238E27FC236}">
                  <a16:creationId xmlns:a16="http://schemas.microsoft.com/office/drawing/2014/main" id="{569F50F7-BE52-C298-5315-037058DFA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04E886E-293C-7698-0E9D-355E2433F78F}"/>
              </a:ext>
            </a:extLst>
          </p:cNvPr>
          <p:cNvGrpSpPr/>
          <p:nvPr/>
        </p:nvGrpSpPr>
        <p:grpSpPr>
          <a:xfrm flipH="1">
            <a:off x="4478025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35" name="Freeform 1243">
              <a:extLst>
                <a:ext uri="{FF2B5EF4-FFF2-40B4-BE49-F238E27FC236}">
                  <a16:creationId xmlns:a16="http://schemas.microsoft.com/office/drawing/2014/main" id="{D61EE8CB-019B-08B9-2B83-1BBE65B0A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6" name="Freeform 1245">
              <a:extLst>
                <a:ext uri="{FF2B5EF4-FFF2-40B4-BE49-F238E27FC236}">
                  <a16:creationId xmlns:a16="http://schemas.microsoft.com/office/drawing/2014/main" id="{DCAE3B6A-B670-E24F-454F-7F7A09EF4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7" name="Freeform 1247">
              <a:extLst>
                <a:ext uri="{FF2B5EF4-FFF2-40B4-BE49-F238E27FC236}">
                  <a16:creationId xmlns:a16="http://schemas.microsoft.com/office/drawing/2014/main" id="{241009B4-6929-DD44-9AC7-BEDD7F3C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8" name="Freeform 1249">
              <a:extLst>
                <a:ext uri="{FF2B5EF4-FFF2-40B4-BE49-F238E27FC236}">
                  <a16:creationId xmlns:a16="http://schemas.microsoft.com/office/drawing/2014/main" id="{DE78CB8D-D299-28E4-06A4-51C0D63AE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39" name="Freeform 1250">
              <a:extLst>
                <a:ext uri="{FF2B5EF4-FFF2-40B4-BE49-F238E27FC236}">
                  <a16:creationId xmlns:a16="http://schemas.microsoft.com/office/drawing/2014/main" id="{0AD17AB5-18C8-C01D-545E-54B2554B5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0" name="Freeform 1252">
              <a:extLst>
                <a:ext uri="{FF2B5EF4-FFF2-40B4-BE49-F238E27FC236}">
                  <a16:creationId xmlns:a16="http://schemas.microsoft.com/office/drawing/2014/main" id="{8B1977BE-AFC6-1714-E28F-7C235A959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1" name="Freeform 1254">
              <a:extLst>
                <a:ext uri="{FF2B5EF4-FFF2-40B4-BE49-F238E27FC236}">
                  <a16:creationId xmlns:a16="http://schemas.microsoft.com/office/drawing/2014/main" id="{EEBA1334-CCBF-9BDD-278E-B443E1987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2" name="Freeform 1256">
              <a:extLst>
                <a:ext uri="{FF2B5EF4-FFF2-40B4-BE49-F238E27FC236}">
                  <a16:creationId xmlns:a16="http://schemas.microsoft.com/office/drawing/2014/main" id="{CDDC0741-927A-17D3-76EF-51874123D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3" name="Freeform 1258">
              <a:extLst>
                <a:ext uri="{FF2B5EF4-FFF2-40B4-BE49-F238E27FC236}">
                  <a16:creationId xmlns:a16="http://schemas.microsoft.com/office/drawing/2014/main" id="{2BA353AC-301F-2184-D375-B78D6D699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44" name="Freeform 1260">
              <a:extLst>
                <a:ext uri="{FF2B5EF4-FFF2-40B4-BE49-F238E27FC236}">
                  <a16:creationId xmlns:a16="http://schemas.microsoft.com/office/drawing/2014/main" id="{E1477179-3B1C-F27B-765B-B351179D4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82945061-74F4-5085-A53B-01535C649366}"/>
              </a:ext>
            </a:extLst>
          </p:cNvPr>
          <p:cNvSpPr txBox="1"/>
          <p:nvPr/>
        </p:nvSpPr>
        <p:spPr>
          <a:xfrm>
            <a:off x="3277611" y="4776746"/>
            <a:ext cx="1107996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/>
              <a:t>国内首批</a:t>
            </a:r>
            <a:endParaRPr lang="en-US" altLang="zh-CN"/>
          </a:p>
          <a:p>
            <a:r>
              <a:rPr lang="zh-CN" altLang="en-US"/>
              <a:t>资质认证</a:t>
            </a: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EA0E4E4C-6F25-0638-556C-7B72F39CE365}"/>
              </a:ext>
            </a:extLst>
          </p:cNvPr>
          <p:cNvGrpSpPr/>
          <p:nvPr/>
        </p:nvGrpSpPr>
        <p:grpSpPr>
          <a:xfrm>
            <a:off x="5229009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69" name="Freeform 1243">
              <a:extLst>
                <a:ext uri="{FF2B5EF4-FFF2-40B4-BE49-F238E27FC236}">
                  <a16:creationId xmlns:a16="http://schemas.microsoft.com/office/drawing/2014/main" id="{DEEAE02D-2281-1628-2D6D-A9C50E247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0" name="Freeform 1245">
              <a:extLst>
                <a:ext uri="{FF2B5EF4-FFF2-40B4-BE49-F238E27FC236}">
                  <a16:creationId xmlns:a16="http://schemas.microsoft.com/office/drawing/2014/main" id="{746D9E93-7D00-5853-375A-2B29B73FE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1" name="Freeform 1247">
              <a:extLst>
                <a:ext uri="{FF2B5EF4-FFF2-40B4-BE49-F238E27FC236}">
                  <a16:creationId xmlns:a16="http://schemas.microsoft.com/office/drawing/2014/main" id="{01AA2F98-1777-E5F4-F218-9D61A979D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2" name="Freeform 1249">
              <a:extLst>
                <a:ext uri="{FF2B5EF4-FFF2-40B4-BE49-F238E27FC236}">
                  <a16:creationId xmlns:a16="http://schemas.microsoft.com/office/drawing/2014/main" id="{19F2F34E-FC3D-9734-9C29-F421F09C1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3" name="Freeform 1250">
              <a:extLst>
                <a:ext uri="{FF2B5EF4-FFF2-40B4-BE49-F238E27FC236}">
                  <a16:creationId xmlns:a16="http://schemas.microsoft.com/office/drawing/2014/main" id="{C92B9269-077F-2E3B-DB86-FD7BD2DEF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4" name="Freeform 1252">
              <a:extLst>
                <a:ext uri="{FF2B5EF4-FFF2-40B4-BE49-F238E27FC236}">
                  <a16:creationId xmlns:a16="http://schemas.microsoft.com/office/drawing/2014/main" id="{5EECA10A-0090-F676-ABE7-65E39D5A9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5" name="Freeform 1254">
              <a:extLst>
                <a:ext uri="{FF2B5EF4-FFF2-40B4-BE49-F238E27FC236}">
                  <a16:creationId xmlns:a16="http://schemas.microsoft.com/office/drawing/2014/main" id="{969E6469-4190-5B73-D6F4-588E55D37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6" name="Freeform 1256">
              <a:extLst>
                <a:ext uri="{FF2B5EF4-FFF2-40B4-BE49-F238E27FC236}">
                  <a16:creationId xmlns:a16="http://schemas.microsoft.com/office/drawing/2014/main" id="{D8C3974D-E51C-3557-0737-1148E9CB4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7" name="Freeform 1258">
              <a:extLst>
                <a:ext uri="{FF2B5EF4-FFF2-40B4-BE49-F238E27FC236}">
                  <a16:creationId xmlns:a16="http://schemas.microsoft.com/office/drawing/2014/main" id="{DDC84B52-EB65-C17C-1FA1-2021EB1CC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78" name="Freeform 1260">
              <a:extLst>
                <a:ext uri="{FF2B5EF4-FFF2-40B4-BE49-F238E27FC236}">
                  <a16:creationId xmlns:a16="http://schemas.microsoft.com/office/drawing/2014/main" id="{30C306AA-16B3-1125-A10F-278216EBF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2E7A62C5-34DA-BD3E-E4F8-C66BD56E6BB0}"/>
              </a:ext>
            </a:extLst>
          </p:cNvPr>
          <p:cNvGrpSpPr/>
          <p:nvPr/>
        </p:nvGrpSpPr>
        <p:grpSpPr>
          <a:xfrm flipH="1">
            <a:off x="6756213" y="4881779"/>
            <a:ext cx="234371" cy="436264"/>
            <a:chOff x="519208" y="3116509"/>
            <a:chExt cx="622210" cy="1158198"/>
          </a:xfrm>
          <a:solidFill>
            <a:srgbClr val="D5B96A"/>
          </a:solidFill>
        </p:grpSpPr>
        <p:sp>
          <p:nvSpPr>
            <p:cNvPr id="59" name="Freeform 1243">
              <a:extLst>
                <a:ext uri="{FF2B5EF4-FFF2-40B4-BE49-F238E27FC236}">
                  <a16:creationId xmlns:a16="http://schemas.microsoft.com/office/drawing/2014/main" id="{01740687-B4E8-4D53-37AD-B67FAA1C2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597" y="3212704"/>
              <a:ext cx="586821" cy="983823"/>
            </a:xfrm>
            <a:custGeom>
              <a:avLst/>
              <a:gdLst>
                <a:gd name="T0" fmla="*/ 235 w 1554"/>
                <a:gd name="T1" fmla="*/ 947 h 2606"/>
                <a:gd name="T2" fmla="*/ 280 w 1554"/>
                <a:gd name="T3" fmla="*/ 718 h 2606"/>
                <a:gd name="T4" fmla="*/ 258 w 1554"/>
                <a:gd name="T5" fmla="*/ 756 h 2606"/>
                <a:gd name="T6" fmla="*/ 221 w 1554"/>
                <a:gd name="T7" fmla="*/ 271 h 2606"/>
                <a:gd name="T8" fmla="*/ 321 w 1554"/>
                <a:gd name="T9" fmla="*/ 595 h 2606"/>
                <a:gd name="T10" fmla="*/ 373 w 1554"/>
                <a:gd name="T11" fmla="*/ 474 h 2606"/>
                <a:gd name="T12" fmla="*/ 415 w 1554"/>
                <a:gd name="T13" fmla="*/ 390 h 2606"/>
                <a:gd name="T14" fmla="*/ 415 w 1554"/>
                <a:gd name="T15" fmla="*/ 363 h 2606"/>
                <a:gd name="T16" fmla="*/ 363 w 1554"/>
                <a:gd name="T17" fmla="*/ 154 h 2606"/>
                <a:gd name="T18" fmla="*/ 408 w 1554"/>
                <a:gd name="T19" fmla="*/ 0 h 2606"/>
                <a:gd name="T20" fmla="*/ 489 w 1554"/>
                <a:gd name="T21" fmla="*/ 266 h 2606"/>
                <a:gd name="T22" fmla="*/ 541 w 1554"/>
                <a:gd name="T23" fmla="*/ 195 h 2606"/>
                <a:gd name="T24" fmla="*/ 654 w 1554"/>
                <a:gd name="T25" fmla="*/ 69 h 2606"/>
                <a:gd name="T26" fmla="*/ 869 w 1554"/>
                <a:gd name="T27" fmla="*/ 50 h 2606"/>
                <a:gd name="T28" fmla="*/ 647 w 1554"/>
                <a:gd name="T29" fmla="*/ 204 h 2606"/>
                <a:gd name="T30" fmla="*/ 569 w 1554"/>
                <a:gd name="T31" fmla="*/ 195 h 2606"/>
                <a:gd name="T32" fmla="*/ 546 w 1554"/>
                <a:gd name="T33" fmla="*/ 204 h 2606"/>
                <a:gd name="T34" fmla="*/ 467 w 1554"/>
                <a:gd name="T35" fmla="*/ 344 h 2606"/>
                <a:gd name="T36" fmla="*/ 444 w 1554"/>
                <a:gd name="T37" fmla="*/ 390 h 2606"/>
                <a:gd name="T38" fmla="*/ 391 w 1554"/>
                <a:gd name="T39" fmla="*/ 476 h 2606"/>
                <a:gd name="T40" fmla="*/ 349 w 1554"/>
                <a:gd name="T41" fmla="*/ 579 h 2606"/>
                <a:gd name="T42" fmla="*/ 318 w 1554"/>
                <a:gd name="T43" fmla="*/ 683 h 2606"/>
                <a:gd name="T44" fmla="*/ 292 w 1554"/>
                <a:gd name="T45" fmla="*/ 789 h 2606"/>
                <a:gd name="T46" fmla="*/ 294 w 1554"/>
                <a:gd name="T47" fmla="*/ 795 h 2606"/>
                <a:gd name="T48" fmla="*/ 465 w 1554"/>
                <a:gd name="T49" fmla="*/ 640 h 2606"/>
                <a:gd name="T50" fmla="*/ 562 w 1554"/>
                <a:gd name="T51" fmla="*/ 615 h 2606"/>
                <a:gd name="T52" fmla="*/ 272 w 1554"/>
                <a:gd name="T53" fmla="*/ 916 h 2606"/>
                <a:gd name="T54" fmla="*/ 274 w 1554"/>
                <a:gd name="T55" fmla="*/ 1293 h 2606"/>
                <a:gd name="T56" fmla="*/ 522 w 1554"/>
                <a:gd name="T57" fmla="*/ 901 h 2606"/>
                <a:gd name="T58" fmla="*/ 276 w 1554"/>
                <a:gd name="T59" fmla="*/ 1324 h 2606"/>
                <a:gd name="T60" fmla="*/ 349 w 1554"/>
                <a:gd name="T61" fmla="*/ 1619 h 2606"/>
                <a:gd name="T62" fmla="*/ 530 w 1554"/>
                <a:gd name="T63" fmla="*/ 1226 h 2606"/>
                <a:gd name="T64" fmla="*/ 549 w 1554"/>
                <a:gd name="T65" fmla="*/ 1311 h 2606"/>
                <a:gd name="T66" fmla="*/ 504 w 1554"/>
                <a:gd name="T67" fmla="*/ 1613 h 2606"/>
                <a:gd name="T68" fmla="*/ 408 w 1554"/>
                <a:gd name="T69" fmla="*/ 1734 h 2606"/>
                <a:gd name="T70" fmla="*/ 401 w 1554"/>
                <a:gd name="T71" fmla="*/ 1758 h 2606"/>
                <a:gd name="T72" fmla="*/ 566 w 1554"/>
                <a:gd name="T73" fmla="*/ 2031 h 2606"/>
                <a:gd name="T74" fmla="*/ 576 w 1554"/>
                <a:gd name="T75" fmla="*/ 2040 h 2606"/>
                <a:gd name="T76" fmla="*/ 538 w 1554"/>
                <a:gd name="T77" fmla="*/ 1760 h 2606"/>
                <a:gd name="T78" fmla="*/ 640 w 1554"/>
                <a:gd name="T79" fmla="*/ 1501 h 2606"/>
                <a:gd name="T80" fmla="*/ 717 w 1554"/>
                <a:gd name="T81" fmla="*/ 1682 h 2606"/>
                <a:gd name="T82" fmla="*/ 644 w 1554"/>
                <a:gd name="T83" fmla="*/ 2092 h 2606"/>
                <a:gd name="T84" fmla="*/ 647 w 1554"/>
                <a:gd name="T85" fmla="*/ 2128 h 2606"/>
                <a:gd name="T86" fmla="*/ 1232 w 1554"/>
                <a:gd name="T87" fmla="*/ 2487 h 2606"/>
                <a:gd name="T88" fmla="*/ 1520 w 1554"/>
                <a:gd name="T89" fmla="*/ 2525 h 2606"/>
                <a:gd name="T90" fmla="*/ 1554 w 1554"/>
                <a:gd name="T91" fmla="*/ 2525 h 2606"/>
                <a:gd name="T92" fmla="*/ 1550 w 1554"/>
                <a:gd name="T93" fmla="*/ 2605 h 2606"/>
                <a:gd name="T94" fmla="*/ 547 w 1554"/>
                <a:gd name="T95" fmla="*/ 2115 h 2606"/>
                <a:gd name="T96" fmla="*/ 560 w 1554"/>
                <a:gd name="T97" fmla="*/ 2141 h 2606"/>
                <a:gd name="T98" fmla="*/ 576 w 1554"/>
                <a:gd name="T99" fmla="*/ 2174 h 2606"/>
                <a:gd name="T100" fmla="*/ 315 w 1554"/>
                <a:gd name="T101" fmla="*/ 2154 h 2606"/>
                <a:gd name="T102" fmla="*/ 66 w 1554"/>
                <a:gd name="T103" fmla="*/ 1922 h 2606"/>
                <a:gd name="T104" fmla="*/ 489 w 1554"/>
                <a:gd name="T105" fmla="*/ 2031 h 2606"/>
                <a:gd name="T106" fmla="*/ 477 w 1554"/>
                <a:gd name="T107" fmla="*/ 2012 h 2606"/>
                <a:gd name="T108" fmla="*/ 272 w 1554"/>
                <a:gd name="T109" fmla="*/ 1537 h 2606"/>
                <a:gd name="T110" fmla="*/ 227 w 1554"/>
                <a:gd name="T111" fmla="*/ 1114 h 2606"/>
                <a:gd name="T112" fmla="*/ 209 w 1554"/>
                <a:gd name="T113" fmla="*/ 1082 h 2606"/>
                <a:gd name="T114" fmla="*/ 1 w 1554"/>
                <a:gd name="T115" fmla="*/ 731 h 2606"/>
                <a:gd name="T116" fmla="*/ 1 w 1554"/>
                <a:gd name="T117" fmla="*/ 696 h 2606"/>
                <a:gd name="T118" fmla="*/ 235 w 1554"/>
                <a:gd name="T119" fmla="*/ 947 h 2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54" h="2606">
                  <a:moveTo>
                    <a:pt x="235" y="947"/>
                  </a:moveTo>
                  <a:cubicBezTo>
                    <a:pt x="250" y="869"/>
                    <a:pt x="265" y="794"/>
                    <a:pt x="280" y="718"/>
                  </a:cubicBezTo>
                  <a:cubicBezTo>
                    <a:pt x="273" y="730"/>
                    <a:pt x="266" y="743"/>
                    <a:pt x="258" y="756"/>
                  </a:cubicBezTo>
                  <a:cubicBezTo>
                    <a:pt x="157" y="629"/>
                    <a:pt x="128" y="411"/>
                    <a:pt x="221" y="271"/>
                  </a:cubicBezTo>
                  <a:cubicBezTo>
                    <a:pt x="296" y="366"/>
                    <a:pt x="331" y="473"/>
                    <a:pt x="321" y="595"/>
                  </a:cubicBezTo>
                  <a:cubicBezTo>
                    <a:pt x="338" y="555"/>
                    <a:pt x="355" y="514"/>
                    <a:pt x="373" y="474"/>
                  </a:cubicBezTo>
                  <a:cubicBezTo>
                    <a:pt x="386" y="446"/>
                    <a:pt x="400" y="418"/>
                    <a:pt x="415" y="390"/>
                  </a:cubicBezTo>
                  <a:cubicBezTo>
                    <a:pt x="421" y="380"/>
                    <a:pt x="420" y="373"/>
                    <a:pt x="415" y="363"/>
                  </a:cubicBezTo>
                  <a:cubicBezTo>
                    <a:pt x="380" y="298"/>
                    <a:pt x="360" y="228"/>
                    <a:pt x="363" y="154"/>
                  </a:cubicBezTo>
                  <a:cubicBezTo>
                    <a:pt x="365" y="99"/>
                    <a:pt x="379" y="49"/>
                    <a:pt x="408" y="0"/>
                  </a:cubicBezTo>
                  <a:cubicBezTo>
                    <a:pt x="471" y="77"/>
                    <a:pt x="498" y="163"/>
                    <a:pt x="489" y="266"/>
                  </a:cubicBezTo>
                  <a:cubicBezTo>
                    <a:pt x="509" y="239"/>
                    <a:pt x="528" y="219"/>
                    <a:pt x="541" y="195"/>
                  </a:cubicBezTo>
                  <a:cubicBezTo>
                    <a:pt x="573" y="134"/>
                    <a:pt x="587" y="108"/>
                    <a:pt x="654" y="69"/>
                  </a:cubicBezTo>
                  <a:cubicBezTo>
                    <a:pt x="720" y="30"/>
                    <a:pt x="794" y="18"/>
                    <a:pt x="869" y="50"/>
                  </a:cubicBezTo>
                  <a:cubicBezTo>
                    <a:pt x="832" y="131"/>
                    <a:pt x="736" y="206"/>
                    <a:pt x="647" y="204"/>
                  </a:cubicBezTo>
                  <a:cubicBezTo>
                    <a:pt x="621" y="203"/>
                    <a:pt x="595" y="197"/>
                    <a:pt x="569" y="195"/>
                  </a:cubicBezTo>
                  <a:cubicBezTo>
                    <a:pt x="561" y="195"/>
                    <a:pt x="550" y="198"/>
                    <a:pt x="546" y="204"/>
                  </a:cubicBezTo>
                  <a:cubicBezTo>
                    <a:pt x="514" y="247"/>
                    <a:pt x="481" y="291"/>
                    <a:pt x="467" y="344"/>
                  </a:cubicBezTo>
                  <a:cubicBezTo>
                    <a:pt x="462" y="361"/>
                    <a:pt x="456" y="384"/>
                    <a:pt x="444" y="390"/>
                  </a:cubicBezTo>
                  <a:cubicBezTo>
                    <a:pt x="408" y="409"/>
                    <a:pt x="406" y="446"/>
                    <a:pt x="391" y="476"/>
                  </a:cubicBezTo>
                  <a:cubicBezTo>
                    <a:pt x="374" y="508"/>
                    <a:pt x="362" y="544"/>
                    <a:pt x="349" y="579"/>
                  </a:cubicBezTo>
                  <a:cubicBezTo>
                    <a:pt x="337" y="613"/>
                    <a:pt x="327" y="648"/>
                    <a:pt x="318" y="683"/>
                  </a:cubicBezTo>
                  <a:cubicBezTo>
                    <a:pt x="308" y="718"/>
                    <a:pt x="300" y="754"/>
                    <a:pt x="292" y="789"/>
                  </a:cubicBezTo>
                  <a:cubicBezTo>
                    <a:pt x="292" y="790"/>
                    <a:pt x="293" y="792"/>
                    <a:pt x="294" y="795"/>
                  </a:cubicBezTo>
                  <a:cubicBezTo>
                    <a:pt x="336" y="726"/>
                    <a:pt x="389" y="669"/>
                    <a:pt x="465" y="640"/>
                  </a:cubicBezTo>
                  <a:cubicBezTo>
                    <a:pt x="496" y="628"/>
                    <a:pt x="529" y="623"/>
                    <a:pt x="562" y="615"/>
                  </a:cubicBezTo>
                  <a:cubicBezTo>
                    <a:pt x="568" y="750"/>
                    <a:pt x="428" y="892"/>
                    <a:pt x="272" y="916"/>
                  </a:cubicBezTo>
                  <a:cubicBezTo>
                    <a:pt x="257" y="1041"/>
                    <a:pt x="257" y="1167"/>
                    <a:pt x="274" y="1293"/>
                  </a:cubicBezTo>
                  <a:cubicBezTo>
                    <a:pt x="294" y="1122"/>
                    <a:pt x="350" y="976"/>
                    <a:pt x="522" y="901"/>
                  </a:cubicBezTo>
                  <a:cubicBezTo>
                    <a:pt x="538" y="1067"/>
                    <a:pt x="469" y="1255"/>
                    <a:pt x="276" y="1324"/>
                  </a:cubicBezTo>
                  <a:cubicBezTo>
                    <a:pt x="289" y="1425"/>
                    <a:pt x="313" y="1523"/>
                    <a:pt x="349" y="1619"/>
                  </a:cubicBezTo>
                  <a:cubicBezTo>
                    <a:pt x="354" y="1464"/>
                    <a:pt x="398" y="1328"/>
                    <a:pt x="530" y="1226"/>
                  </a:cubicBezTo>
                  <a:cubicBezTo>
                    <a:pt x="537" y="1257"/>
                    <a:pt x="544" y="1284"/>
                    <a:pt x="549" y="1311"/>
                  </a:cubicBezTo>
                  <a:cubicBezTo>
                    <a:pt x="565" y="1416"/>
                    <a:pt x="554" y="1518"/>
                    <a:pt x="504" y="1613"/>
                  </a:cubicBezTo>
                  <a:cubicBezTo>
                    <a:pt x="480" y="1660"/>
                    <a:pt x="447" y="1700"/>
                    <a:pt x="408" y="1734"/>
                  </a:cubicBezTo>
                  <a:cubicBezTo>
                    <a:pt x="400" y="1741"/>
                    <a:pt x="396" y="1746"/>
                    <a:pt x="401" y="1758"/>
                  </a:cubicBezTo>
                  <a:cubicBezTo>
                    <a:pt x="447" y="1855"/>
                    <a:pt x="501" y="1946"/>
                    <a:pt x="566" y="2031"/>
                  </a:cubicBezTo>
                  <a:cubicBezTo>
                    <a:pt x="567" y="2033"/>
                    <a:pt x="569" y="2034"/>
                    <a:pt x="576" y="2040"/>
                  </a:cubicBezTo>
                  <a:cubicBezTo>
                    <a:pt x="543" y="1945"/>
                    <a:pt x="530" y="1854"/>
                    <a:pt x="538" y="1760"/>
                  </a:cubicBezTo>
                  <a:cubicBezTo>
                    <a:pt x="547" y="1665"/>
                    <a:pt x="580" y="1579"/>
                    <a:pt x="640" y="1501"/>
                  </a:cubicBezTo>
                  <a:cubicBezTo>
                    <a:pt x="677" y="1559"/>
                    <a:pt x="702" y="1618"/>
                    <a:pt x="717" y="1682"/>
                  </a:cubicBezTo>
                  <a:cubicBezTo>
                    <a:pt x="751" y="1829"/>
                    <a:pt x="729" y="1966"/>
                    <a:pt x="644" y="2092"/>
                  </a:cubicBezTo>
                  <a:cubicBezTo>
                    <a:pt x="634" y="2107"/>
                    <a:pt x="635" y="2115"/>
                    <a:pt x="647" y="2128"/>
                  </a:cubicBezTo>
                  <a:cubicBezTo>
                    <a:pt x="809" y="2301"/>
                    <a:pt x="1002" y="2425"/>
                    <a:pt x="1232" y="2487"/>
                  </a:cubicBezTo>
                  <a:cubicBezTo>
                    <a:pt x="1326" y="2513"/>
                    <a:pt x="1422" y="2526"/>
                    <a:pt x="1520" y="2525"/>
                  </a:cubicBezTo>
                  <a:cubicBezTo>
                    <a:pt x="1531" y="2525"/>
                    <a:pt x="1541" y="2525"/>
                    <a:pt x="1554" y="2525"/>
                  </a:cubicBezTo>
                  <a:cubicBezTo>
                    <a:pt x="1552" y="2552"/>
                    <a:pt x="1551" y="2576"/>
                    <a:pt x="1550" y="2605"/>
                  </a:cubicBezTo>
                  <a:cubicBezTo>
                    <a:pt x="1134" y="2606"/>
                    <a:pt x="808" y="2429"/>
                    <a:pt x="547" y="2115"/>
                  </a:cubicBezTo>
                  <a:cubicBezTo>
                    <a:pt x="551" y="2124"/>
                    <a:pt x="556" y="2133"/>
                    <a:pt x="560" y="2141"/>
                  </a:cubicBezTo>
                  <a:cubicBezTo>
                    <a:pt x="565" y="2151"/>
                    <a:pt x="570" y="2161"/>
                    <a:pt x="576" y="2174"/>
                  </a:cubicBezTo>
                  <a:cubicBezTo>
                    <a:pt x="486" y="2190"/>
                    <a:pt x="400" y="2184"/>
                    <a:pt x="315" y="2154"/>
                  </a:cubicBezTo>
                  <a:cubicBezTo>
                    <a:pt x="204" y="2115"/>
                    <a:pt x="107" y="2024"/>
                    <a:pt x="66" y="1922"/>
                  </a:cubicBezTo>
                  <a:cubicBezTo>
                    <a:pt x="157" y="1885"/>
                    <a:pt x="355" y="1885"/>
                    <a:pt x="489" y="2031"/>
                  </a:cubicBezTo>
                  <a:cubicBezTo>
                    <a:pt x="485" y="2024"/>
                    <a:pt x="481" y="2018"/>
                    <a:pt x="477" y="2012"/>
                  </a:cubicBezTo>
                  <a:cubicBezTo>
                    <a:pt x="381" y="1866"/>
                    <a:pt x="314" y="1707"/>
                    <a:pt x="272" y="1537"/>
                  </a:cubicBezTo>
                  <a:cubicBezTo>
                    <a:pt x="238" y="1398"/>
                    <a:pt x="222" y="1257"/>
                    <a:pt x="227" y="1114"/>
                  </a:cubicBezTo>
                  <a:cubicBezTo>
                    <a:pt x="227" y="1099"/>
                    <a:pt x="223" y="1090"/>
                    <a:pt x="209" y="1082"/>
                  </a:cubicBezTo>
                  <a:cubicBezTo>
                    <a:pt x="79" y="1001"/>
                    <a:pt x="4" y="887"/>
                    <a:pt x="1" y="731"/>
                  </a:cubicBezTo>
                  <a:cubicBezTo>
                    <a:pt x="0" y="721"/>
                    <a:pt x="1" y="711"/>
                    <a:pt x="1" y="696"/>
                  </a:cubicBezTo>
                  <a:cubicBezTo>
                    <a:pt x="122" y="744"/>
                    <a:pt x="199" y="826"/>
                    <a:pt x="235" y="9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0" name="Freeform 1245">
              <a:extLst>
                <a:ext uri="{FF2B5EF4-FFF2-40B4-BE49-F238E27FC236}">
                  <a16:creationId xmlns:a16="http://schemas.microsoft.com/office/drawing/2014/main" id="{0003BA64-0E45-3A3D-3ADA-AE0F4F6EB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78" y="3895075"/>
              <a:ext cx="101664" cy="235500"/>
            </a:xfrm>
            <a:custGeom>
              <a:avLst/>
              <a:gdLst>
                <a:gd name="T0" fmla="*/ 139 w 269"/>
                <a:gd name="T1" fmla="*/ 0 h 624"/>
                <a:gd name="T2" fmla="*/ 115 w 269"/>
                <a:gd name="T3" fmla="*/ 624 h 624"/>
                <a:gd name="T4" fmla="*/ 139 w 269"/>
                <a:gd name="T5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4">
                  <a:moveTo>
                    <a:pt x="139" y="0"/>
                  </a:moveTo>
                  <a:cubicBezTo>
                    <a:pt x="261" y="183"/>
                    <a:pt x="269" y="442"/>
                    <a:pt x="115" y="624"/>
                  </a:cubicBezTo>
                  <a:cubicBezTo>
                    <a:pt x="9" y="437"/>
                    <a:pt x="0" y="166"/>
                    <a:pt x="1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1" name="Freeform 1247">
              <a:extLst>
                <a:ext uri="{FF2B5EF4-FFF2-40B4-BE49-F238E27FC236}">
                  <a16:creationId xmlns:a16="http://schemas.microsoft.com/office/drawing/2014/main" id="{CA143FCB-6D97-303A-58A3-136804CC4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861" y="4074595"/>
              <a:ext cx="206223" cy="130619"/>
            </a:xfrm>
            <a:custGeom>
              <a:avLst/>
              <a:gdLst>
                <a:gd name="T0" fmla="*/ 0 w 546"/>
                <a:gd name="T1" fmla="*/ 200 h 346"/>
                <a:gd name="T2" fmla="*/ 546 w 546"/>
                <a:gd name="T3" fmla="*/ 153 h 346"/>
                <a:gd name="T4" fmla="*/ 0 w 546"/>
                <a:gd name="T5" fmla="*/ 20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6" h="346">
                  <a:moveTo>
                    <a:pt x="0" y="200"/>
                  </a:moveTo>
                  <a:cubicBezTo>
                    <a:pt x="154" y="40"/>
                    <a:pt x="374" y="0"/>
                    <a:pt x="546" y="153"/>
                  </a:cubicBezTo>
                  <a:cubicBezTo>
                    <a:pt x="402" y="287"/>
                    <a:pt x="163" y="346"/>
                    <a:pt x="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2" name="Freeform 1249">
              <a:extLst>
                <a:ext uri="{FF2B5EF4-FFF2-40B4-BE49-F238E27FC236}">
                  <a16:creationId xmlns:a16="http://schemas.microsoft.com/office/drawing/2014/main" id="{BE255C03-D861-E4D3-0F25-B84AB11BC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" y="3856468"/>
              <a:ext cx="101664" cy="235179"/>
            </a:xfrm>
            <a:custGeom>
              <a:avLst/>
              <a:gdLst>
                <a:gd name="T0" fmla="*/ 142 w 269"/>
                <a:gd name="T1" fmla="*/ 0 h 623"/>
                <a:gd name="T2" fmla="*/ 118 w 269"/>
                <a:gd name="T3" fmla="*/ 623 h 623"/>
                <a:gd name="T4" fmla="*/ 142 w 269"/>
                <a:gd name="T5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9" h="623">
                  <a:moveTo>
                    <a:pt x="142" y="0"/>
                  </a:moveTo>
                  <a:cubicBezTo>
                    <a:pt x="268" y="188"/>
                    <a:pt x="269" y="449"/>
                    <a:pt x="118" y="623"/>
                  </a:cubicBezTo>
                  <a:cubicBezTo>
                    <a:pt x="15" y="442"/>
                    <a:pt x="0" y="168"/>
                    <a:pt x="14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3" name="Freeform 1250">
              <a:extLst>
                <a:ext uri="{FF2B5EF4-FFF2-40B4-BE49-F238E27FC236}">
                  <a16:creationId xmlns:a16="http://schemas.microsoft.com/office/drawing/2014/main" id="{9B1F6DD3-1DED-5BC5-6F6B-479671C9A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784" y="4145053"/>
              <a:ext cx="205902" cy="129654"/>
            </a:xfrm>
            <a:custGeom>
              <a:avLst/>
              <a:gdLst>
                <a:gd name="T0" fmla="*/ 0 w 545"/>
                <a:gd name="T1" fmla="*/ 203 h 344"/>
                <a:gd name="T2" fmla="*/ 545 w 545"/>
                <a:gd name="T3" fmla="*/ 157 h 344"/>
                <a:gd name="T4" fmla="*/ 0 w 545"/>
                <a:gd name="T5" fmla="*/ 20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5" h="344">
                  <a:moveTo>
                    <a:pt x="0" y="203"/>
                  </a:moveTo>
                  <a:cubicBezTo>
                    <a:pt x="145" y="45"/>
                    <a:pt x="378" y="0"/>
                    <a:pt x="545" y="157"/>
                  </a:cubicBezTo>
                  <a:cubicBezTo>
                    <a:pt x="390" y="296"/>
                    <a:pt x="159" y="344"/>
                    <a:pt x="0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4" name="Freeform 1252">
              <a:extLst>
                <a:ext uri="{FF2B5EF4-FFF2-40B4-BE49-F238E27FC236}">
                  <a16:creationId xmlns:a16="http://schemas.microsoft.com/office/drawing/2014/main" id="{65272CD1-D9CC-4EE1-2183-FFC7D8AA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824" y="3630298"/>
              <a:ext cx="120968" cy="155391"/>
            </a:xfrm>
            <a:custGeom>
              <a:avLst/>
              <a:gdLst>
                <a:gd name="T0" fmla="*/ 316 w 320"/>
                <a:gd name="T1" fmla="*/ 412 h 412"/>
                <a:gd name="T2" fmla="*/ 3 w 320"/>
                <a:gd name="T3" fmla="*/ 0 h 412"/>
                <a:gd name="T4" fmla="*/ 316 w 320"/>
                <a:gd name="T5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0" h="412">
                  <a:moveTo>
                    <a:pt x="316" y="412"/>
                  </a:moveTo>
                  <a:cubicBezTo>
                    <a:pt x="123" y="350"/>
                    <a:pt x="0" y="174"/>
                    <a:pt x="3" y="0"/>
                  </a:cubicBezTo>
                  <a:cubicBezTo>
                    <a:pt x="192" y="39"/>
                    <a:pt x="320" y="210"/>
                    <a:pt x="316" y="4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5" name="Freeform 1254">
              <a:extLst>
                <a:ext uri="{FF2B5EF4-FFF2-40B4-BE49-F238E27FC236}">
                  <a16:creationId xmlns:a16="http://schemas.microsoft.com/office/drawing/2014/main" id="{58141668-BD28-262D-733E-B3A6DF984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208" y="3791802"/>
              <a:ext cx="166651" cy="124185"/>
            </a:xfrm>
            <a:custGeom>
              <a:avLst/>
              <a:gdLst>
                <a:gd name="T0" fmla="*/ 441 w 441"/>
                <a:gd name="T1" fmla="*/ 295 h 329"/>
                <a:gd name="T2" fmla="*/ 0 w 441"/>
                <a:gd name="T3" fmla="*/ 78 h 329"/>
                <a:gd name="T4" fmla="*/ 441 w 441"/>
                <a:gd name="T5" fmla="*/ 29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1" h="329">
                  <a:moveTo>
                    <a:pt x="441" y="295"/>
                  </a:moveTo>
                  <a:cubicBezTo>
                    <a:pt x="290" y="329"/>
                    <a:pt x="87" y="272"/>
                    <a:pt x="0" y="78"/>
                  </a:cubicBezTo>
                  <a:cubicBezTo>
                    <a:pt x="138" y="0"/>
                    <a:pt x="387" y="123"/>
                    <a:pt x="441" y="2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6" name="Freeform 1256">
              <a:extLst>
                <a:ext uri="{FF2B5EF4-FFF2-40B4-BE49-F238E27FC236}">
                  <a16:creationId xmlns:a16="http://schemas.microsoft.com/office/drawing/2014/main" id="{76F6531B-A423-86B9-E357-18A157FF0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80" y="3325949"/>
              <a:ext cx="128045" cy="110351"/>
            </a:xfrm>
            <a:custGeom>
              <a:avLst/>
              <a:gdLst>
                <a:gd name="T0" fmla="*/ 0 w 339"/>
                <a:gd name="T1" fmla="*/ 257 h 292"/>
                <a:gd name="T2" fmla="*/ 339 w 339"/>
                <a:gd name="T3" fmla="*/ 27 h 292"/>
                <a:gd name="T4" fmla="*/ 0 w 339"/>
                <a:gd name="T5" fmla="*/ 257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9" h="292">
                  <a:moveTo>
                    <a:pt x="0" y="257"/>
                  </a:moveTo>
                  <a:cubicBezTo>
                    <a:pt x="62" y="105"/>
                    <a:pt x="202" y="0"/>
                    <a:pt x="339" y="27"/>
                  </a:cubicBezTo>
                  <a:cubicBezTo>
                    <a:pt x="299" y="182"/>
                    <a:pt x="148" y="292"/>
                    <a:pt x="0" y="2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7" name="Freeform 1258">
              <a:extLst>
                <a:ext uri="{FF2B5EF4-FFF2-40B4-BE49-F238E27FC236}">
                  <a16:creationId xmlns:a16="http://schemas.microsoft.com/office/drawing/2014/main" id="{56EBA19E-6001-8CC7-FEA4-C876EADE4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99" y="3116509"/>
              <a:ext cx="123862" cy="93943"/>
            </a:xfrm>
            <a:custGeom>
              <a:avLst/>
              <a:gdLst>
                <a:gd name="T0" fmla="*/ 0 w 328"/>
                <a:gd name="T1" fmla="*/ 189 h 249"/>
                <a:gd name="T2" fmla="*/ 328 w 328"/>
                <a:gd name="T3" fmla="*/ 55 h 249"/>
                <a:gd name="T4" fmla="*/ 0 w 328"/>
                <a:gd name="T5" fmla="*/ 18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8" h="249">
                  <a:moveTo>
                    <a:pt x="0" y="189"/>
                  </a:moveTo>
                  <a:cubicBezTo>
                    <a:pt x="60" y="84"/>
                    <a:pt x="204" y="0"/>
                    <a:pt x="328" y="55"/>
                  </a:cubicBezTo>
                  <a:cubicBezTo>
                    <a:pt x="274" y="175"/>
                    <a:pt x="128" y="249"/>
                    <a:pt x="0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8" name="Freeform 1260">
              <a:extLst>
                <a:ext uri="{FF2B5EF4-FFF2-40B4-BE49-F238E27FC236}">
                  <a16:creationId xmlns:a16="http://schemas.microsoft.com/office/drawing/2014/main" id="{D2BF78BA-78D8-E7FA-206F-8BDEFDA4B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463" y="3137421"/>
              <a:ext cx="69170" cy="98768"/>
            </a:xfrm>
            <a:custGeom>
              <a:avLst/>
              <a:gdLst>
                <a:gd name="T0" fmla="*/ 5 w 183"/>
                <a:gd name="T1" fmla="*/ 261 h 261"/>
                <a:gd name="T2" fmla="*/ 169 w 183"/>
                <a:gd name="T3" fmla="*/ 0 h 261"/>
                <a:gd name="T4" fmla="*/ 5 w 183"/>
                <a:gd name="T5" fmla="*/ 26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3" h="261">
                  <a:moveTo>
                    <a:pt x="5" y="261"/>
                  </a:moveTo>
                  <a:cubicBezTo>
                    <a:pt x="0" y="167"/>
                    <a:pt x="61" y="26"/>
                    <a:pt x="169" y="0"/>
                  </a:cubicBezTo>
                  <a:cubicBezTo>
                    <a:pt x="183" y="97"/>
                    <a:pt x="122" y="235"/>
                    <a:pt x="5" y="2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38DA7401-FE87-C93C-935D-EBFCFF2B156C}"/>
              </a:ext>
            </a:extLst>
          </p:cNvPr>
          <p:cNvSpPr txBox="1"/>
          <p:nvPr/>
        </p:nvSpPr>
        <p:spPr>
          <a:xfrm>
            <a:off x="5555799" y="4776746"/>
            <a:ext cx="1107996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/>
              <a:t>国内首批</a:t>
            </a:r>
            <a:endParaRPr lang="en-US" altLang="zh-CN"/>
          </a:p>
          <a:p>
            <a:r>
              <a:rPr lang="zh-CN" altLang="en-US"/>
              <a:t>资质认证</a:t>
            </a: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530FE33C-7D01-82B0-E915-1D83C692C292}"/>
              </a:ext>
            </a:extLst>
          </p:cNvPr>
          <p:cNvSpPr/>
          <p:nvPr/>
        </p:nvSpPr>
        <p:spPr>
          <a:xfrm>
            <a:off x="690497" y="1863901"/>
            <a:ext cx="2433002" cy="434975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457200" dist="177800" dir="5400000" sx="95000" sy="95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zh-CN" altLang="en-US"/>
              <a:t>奥菲斯股份有限公司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FB3E968B-30EC-A12B-0A7C-746C9E3AA67A}"/>
              </a:ext>
            </a:extLst>
          </p:cNvPr>
          <p:cNvSpPr txBox="1"/>
          <p:nvPr/>
        </p:nvSpPr>
        <p:spPr>
          <a:xfrm>
            <a:off x="580263" y="2401253"/>
            <a:ext cx="3416320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行业信息化整体解决方案提供商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36C210EE-EB9A-5A29-3E6E-F1CED3E45AC2}"/>
              </a:ext>
            </a:extLst>
          </p:cNvPr>
          <p:cNvSpPr txBox="1"/>
          <p:nvPr/>
        </p:nvSpPr>
        <p:spPr>
          <a:xfrm>
            <a:off x="580263" y="3007039"/>
            <a:ext cx="5614308" cy="95154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致力于系统集成、综合信息应用和大数据服务的国家级高新技术企业，成立于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年，提供行业解决方案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年，成功案例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</a:rPr>
              <a:t>3000+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85956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FDC710C-F01B-B00F-05D0-76663EB6B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领导介绍</a:t>
            </a:r>
          </a:p>
        </p:txBody>
      </p:sp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id="{9A4133B3-C974-CB80-9F6E-94FA5D7504F3}"/>
              </a:ext>
            </a:extLst>
          </p:cNvPr>
          <p:cNvSpPr/>
          <p:nvPr/>
        </p:nvSpPr>
        <p:spPr>
          <a:xfrm>
            <a:off x="681071" y="2277333"/>
            <a:ext cx="2131263" cy="2209904"/>
          </a:xfrm>
          <a:custGeom>
            <a:avLst/>
            <a:gdLst>
              <a:gd name="connsiteX0" fmla="*/ 284867 w 2815772"/>
              <a:gd name="connsiteY0" fmla="*/ 455313 h 2919670"/>
              <a:gd name="connsiteX1" fmla="*/ 2380639 w 2815772"/>
              <a:gd name="connsiteY1" fmla="*/ 8071 h 2919670"/>
              <a:gd name="connsiteX2" fmla="*/ 2815772 w 2815772"/>
              <a:gd name="connsiteY2" fmla="*/ 360144 h 2919670"/>
              <a:gd name="connsiteX3" fmla="*/ 2815772 w 2815772"/>
              <a:gd name="connsiteY3" fmla="*/ 2559670 h 2919670"/>
              <a:gd name="connsiteX4" fmla="*/ 2455772 w 2815772"/>
              <a:gd name="connsiteY4" fmla="*/ 2919670 h 2919670"/>
              <a:gd name="connsiteX5" fmla="*/ 360000 w 2815772"/>
              <a:gd name="connsiteY5" fmla="*/ 2919670 h 2919670"/>
              <a:gd name="connsiteX6" fmla="*/ 0 w 2815772"/>
              <a:gd name="connsiteY6" fmla="*/ 2559670 h 2919670"/>
              <a:gd name="connsiteX7" fmla="*/ 0 w 2815772"/>
              <a:gd name="connsiteY7" fmla="*/ 807385 h 2919670"/>
              <a:gd name="connsiteX8" fmla="*/ 284867 w 2815772"/>
              <a:gd name="connsiteY8" fmla="*/ 455313 h 29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2919670">
                <a:moveTo>
                  <a:pt x="284867" y="455313"/>
                </a:moveTo>
                <a:lnTo>
                  <a:pt x="2380639" y="8071"/>
                </a:lnTo>
                <a:cubicBezTo>
                  <a:pt x="2604732" y="-39751"/>
                  <a:pt x="2815772" y="131004"/>
                  <a:pt x="2815772" y="360144"/>
                </a:cubicBezTo>
                <a:lnTo>
                  <a:pt x="2815772" y="2559670"/>
                </a:lnTo>
                <a:cubicBezTo>
                  <a:pt x="2815772" y="2758390"/>
                  <a:pt x="2654492" y="2919670"/>
                  <a:pt x="2455772" y="2919670"/>
                </a:cubicBezTo>
                <a:lnTo>
                  <a:pt x="360000" y="2919670"/>
                </a:lnTo>
                <a:cubicBezTo>
                  <a:pt x="161280" y="2919670"/>
                  <a:pt x="0" y="2758390"/>
                  <a:pt x="0" y="2559670"/>
                </a:cubicBezTo>
                <a:lnTo>
                  <a:pt x="0" y="807385"/>
                </a:lnTo>
                <a:cubicBezTo>
                  <a:pt x="0" y="637568"/>
                  <a:pt x="118790" y="490754"/>
                  <a:pt x="284867" y="455313"/>
                </a:cubicBezTo>
              </a:path>
            </a:pathLst>
          </a:cu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男人穿着衬衫&#10;&#10;描述已自动生成">
            <a:extLst>
              <a:ext uri="{FF2B5EF4-FFF2-40B4-BE49-F238E27FC236}">
                <a16:creationId xmlns:a16="http://schemas.microsoft.com/office/drawing/2014/main" id="{2B27A3C2-58E4-F183-2ED9-5F5C2C666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9" r="-2"/>
          <a:stretch/>
        </p:blipFill>
        <p:spPr>
          <a:xfrm>
            <a:off x="465542" y="1663064"/>
            <a:ext cx="2581370" cy="2833698"/>
          </a:xfrm>
          <a:custGeom>
            <a:avLst/>
            <a:gdLst>
              <a:gd name="connsiteX0" fmla="*/ 0 w 2581370"/>
              <a:gd name="connsiteY0" fmla="*/ 0 h 2833698"/>
              <a:gd name="connsiteX1" fmla="*/ 2581370 w 2581370"/>
              <a:gd name="connsiteY1" fmla="*/ 0 h 2833698"/>
              <a:gd name="connsiteX2" fmla="*/ 2581370 w 2581370"/>
              <a:gd name="connsiteY2" fmla="*/ 1755105 h 2833698"/>
              <a:gd name="connsiteX3" fmla="*/ 2351447 w 2581370"/>
              <a:gd name="connsiteY3" fmla="*/ 1755105 h 2833698"/>
              <a:gd name="connsiteX4" fmla="*/ 2351447 w 2581370"/>
              <a:gd name="connsiteY4" fmla="*/ 2561213 h 2833698"/>
              <a:gd name="connsiteX5" fmla="*/ 2078963 w 2581370"/>
              <a:gd name="connsiteY5" fmla="*/ 2833698 h 2833698"/>
              <a:gd name="connsiteX6" fmla="*/ 492669 w 2581370"/>
              <a:gd name="connsiteY6" fmla="*/ 2833698 h 2833698"/>
              <a:gd name="connsiteX7" fmla="*/ 220184 w 2581370"/>
              <a:gd name="connsiteY7" fmla="*/ 2561213 h 2833698"/>
              <a:gd name="connsiteX8" fmla="*/ 220184 w 2581370"/>
              <a:gd name="connsiteY8" fmla="*/ 1755105 h 2833698"/>
              <a:gd name="connsiteX9" fmla="*/ 0 w 2581370"/>
              <a:gd name="connsiteY9" fmla="*/ 1755105 h 2833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81370" h="2833698">
                <a:moveTo>
                  <a:pt x="0" y="0"/>
                </a:moveTo>
                <a:lnTo>
                  <a:pt x="2581370" y="0"/>
                </a:lnTo>
                <a:lnTo>
                  <a:pt x="2581370" y="1755105"/>
                </a:lnTo>
                <a:lnTo>
                  <a:pt x="2351447" y="1755105"/>
                </a:lnTo>
                <a:lnTo>
                  <a:pt x="2351447" y="2561213"/>
                </a:lnTo>
                <a:cubicBezTo>
                  <a:pt x="2351447" y="2711625"/>
                  <a:pt x="2229374" y="2833698"/>
                  <a:pt x="2078963" y="2833698"/>
                </a:cubicBezTo>
                <a:lnTo>
                  <a:pt x="492669" y="2833698"/>
                </a:lnTo>
                <a:cubicBezTo>
                  <a:pt x="342257" y="2833698"/>
                  <a:pt x="220184" y="2711625"/>
                  <a:pt x="220184" y="2561213"/>
                </a:cubicBezTo>
                <a:lnTo>
                  <a:pt x="220184" y="1755105"/>
                </a:lnTo>
                <a:lnTo>
                  <a:pt x="0" y="1755105"/>
                </a:lnTo>
                <a:close/>
              </a:path>
            </a:pathLst>
          </a:custGeom>
        </p:spPr>
      </p:pic>
      <p:sp>
        <p:nvSpPr>
          <p:cNvPr id="7" name="流程图: 手动输入 3">
            <a:extLst>
              <a:ext uri="{FF2B5EF4-FFF2-40B4-BE49-F238E27FC236}">
                <a16:creationId xmlns:a16="http://schemas.microsoft.com/office/drawing/2014/main" id="{E435777A-6960-D409-B659-DB450227795B}"/>
              </a:ext>
            </a:extLst>
          </p:cNvPr>
          <p:cNvSpPr/>
          <p:nvPr/>
        </p:nvSpPr>
        <p:spPr>
          <a:xfrm>
            <a:off x="3567789" y="2266634"/>
            <a:ext cx="2131263" cy="2209904"/>
          </a:xfrm>
          <a:custGeom>
            <a:avLst/>
            <a:gdLst>
              <a:gd name="connsiteX0" fmla="*/ 284867 w 2815772"/>
              <a:gd name="connsiteY0" fmla="*/ 455313 h 2919670"/>
              <a:gd name="connsiteX1" fmla="*/ 2380639 w 2815772"/>
              <a:gd name="connsiteY1" fmla="*/ 8071 h 2919670"/>
              <a:gd name="connsiteX2" fmla="*/ 2815772 w 2815772"/>
              <a:gd name="connsiteY2" fmla="*/ 360144 h 2919670"/>
              <a:gd name="connsiteX3" fmla="*/ 2815772 w 2815772"/>
              <a:gd name="connsiteY3" fmla="*/ 2559670 h 2919670"/>
              <a:gd name="connsiteX4" fmla="*/ 2455772 w 2815772"/>
              <a:gd name="connsiteY4" fmla="*/ 2919670 h 2919670"/>
              <a:gd name="connsiteX5" fmla="*/ 360000 w 2815772"/>
              <a:gd name="connsiteY5" fmla="*/ 2919670 h 2919670"/>
              <a:gd name="connsiteX6" fmla="*/ 0 w 2815772"/>
              <a:gd name="connsiteY6" fmla="*/ 2559670 h 2919670"/>
              <a:gd name="connsiteX7" fmla="*/ 0 w 2815772"/>
              <a:gd name="connsiteY7" fmla="*/ 807385 h 2919670"/>
              <a:gd name="connsiteX8" fmla="*/ 284867 w 2815772"/>
              <a:gd name="connsiteY8" fmla="*/ 455313 h 29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2919670">
                <a:moveTo>
                  <a:pt x="284867" y="455313"/>
                </a:moveTo>
                <a:lnTo>
                  <a:pt x="2380639" y="8071"/>
                </a:lnTo>
                <a:cubicBezTo>
                  <a:pt x="2604732" y="-39751"/>
                  <a:pt x="2815772" y="131004"/>
                  <a:pt x="2815772" y="360144"/>
                </a:cubicBezTo>
                <a:lnTo>
                  <a:pt x="2815772" y="2559670"/>
                </a:lnTo>
                <a:cubicBezTo>
                  <a:pt x="2815772" y="2758390"/>
                  <a:pt x="2654492" y="2919670"/>
                  <a:pt x="2455772" y="2919670"/>
                </a:cubicBezTo>
                <a:lnTo>
                  <a:pt x="360000" y="2919670"/>
                </a:lnTo>
                <a:cubicBezTo>
                  <a:pt x="161280" y="2919670"/>
                  <a:pt x="0" y="2758390"/>
                  <a:pt x="0" y="2559670"/>
                </a:cubicBezTo>
                <a:lnTo>
                  <a:pt x="0" y="807385"/>
                </a:lnTo>
                <a:cubicBezTo>
                  <a:pt x="0" y="637568"/>
                  <a:pt x="118790" y="490754"/>
                  <a:pt x="284867" y="455313"/>
                </a:cubicBezTo>
              </a:path>
            </a:pathLst>
          </a:cu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 descr="穿白色衣服的小孩&#10;&#10;描述已自动生成">
            <a:extLst>
              <a:ext uri="{FF2B5EF4-FFF2-40B4-BE49-F238E27FC236}">
                <a16:creationId xmlns:a16="http://schemas.microsoft.com/office/drawing/2014/main" id="{DDB3020B-AF91-601D-BC77-9430D92014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7" r="16139"/>
          <a:stretch/>
        </p:blipFill>
        <p:spPr>
          <a:xfrm>
            <a:off x="3444207" y="1797588"/>
            <a:ext cx="2355403" cy="2678950"/>
          </a:xfrm>
          <a:custGeom>
            <a:avLst/>
            <a:gdLst>
              <a:gd name="connsiteX0" fmla="*/ 0 w 2355403"/>
              <a:gd name="connsiteY0" fmla="*/ 0 h 2678950"/>
              <a:gd name="connsiteX1" fmla="*/ 2355403 w 2355403"/>
              <a:gd name="connsiteY1" fmla="*/ 0 h 2678950"/>
              <a:gd name="connsiteX2" fmla="*/ 2355403 w 2355403"/>
              <a:gd name="connsiteY2" fmla="*/ 2678950 h 2678950"/>
              <a:gd name="connsiteX3" fmla="*/ 2217097 w 2355403"/>
              <a:gd name="connsiteY3" fmla="*/ 2678950 h 2678950"/>
              <a:gd name="connsiteX4" fmla="*/ 2217097 w 2355403"/>
              <a:gd name="connsiteY4" fmla="*/ 2412012 h 2678950"/>
              <a:gd name="connsiteX5" fmla="*/ 2050644 w 2355403"/>
              <a:gd name="connsiteY5" fmla="*/ 2663073 h 2678950"/>
              <a:gd name="connsiteX6" fmla="*/ 1999531 w 2355403"/>
              <a:gd name="connsiteY6" fmla="*/ 2678950 h 2678950"/>
              <a:gd name="connsiteX7" fmla="*/ 303401 w 2355403"/>
              <a:gd name="connsiteY7" fmla="*/ 2678950 h 2678950"/>
              <a:gd name="connsiteX8" fmla="*/ 252288 w 2355403"/>
              <a:gd name="connsiteY8" fmla="*/ 2663073 h 2678950"/>
              <a:gd name="connsiteX9" fmla="*/ 85834 w 2355403"/>
              <a:gd name="connsiteY9" fmla="*/ 2412012 h 2678950"/>
              <a:gd name="connsiteX10" fmla="*/ 85834 w 2355403"/>
              <a:gd name="connsiteY10" fmla="*/ 2186929 h 2678950"/>
              <a:gd name="connsiteX11" fmla="*/ 0 w 2355403"/>
              <a:gd name="connsiteY11" fmla="*/ 2186929 h 2678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55403" h="2678950">
                <a:moveTo>
                  <a:pt x="0" y="0"/>
                </a:moveTo>
                <a:lnTo>
                  <a:pt x="2355403" y="0"/>
                </a:lnTo>
                <a:lnTo>
                  <a:pt x="2355403" y="2678950"/>
                </a:lnTo>
                <a:lnTo>
                  <a:pt x="2217097" y="2678950"/>
                </a:lnTo>
                <a:lnTo>
                  <a:pt x="2217097" y="2412012"/>
                </a:lnTo>
                <a:cubicBezTo>
                  <a:pt x="2217097" y="2524821"/>
                  <a:pt x="2148431" y="2621690"/>
                  <a:pt x="2050644" y="2663073"/>
                </a:cubicBezTo>
                <a:lnTo>
                  <a:pt x="1999531" y="2678950"/>
                </a:lnTo>
                <a:lnTo>
                  <a:pt x="303401" y="2678950"/>
                </a:lnTo>
                <a:lnTo>
                  <a:pt x="252288" y="2663073"/>
                </a:lnTo>
                <a:cubicBezTo>
                  <a:pt x="154500" y="2621690"/>
                  <a:pt x="85834" y="2524821"/>
                  <a:pt x="85834" y="2412012"/>
                </a:cubicBezTo>
                <a:lnTo>
                  <a:pt x="85834" y="2186929"/>
                </a:lnTo>
                <a:lnTo>
                  <a:pt x="0" y="2186929"/>
                </a:lnTo>
                <a:close/>
              </a:path>
            </a:pathLst>
          </a:custGeom>
        </p:spPr>
      </p:pic>
      <p:sp>
        <p:nvSpPr>
          <p:cNvPr id="10" name="流程图: 手动输入 3">
            <a:extLst>
              <a:ext uri="{FF2B5EF4-FFF2-40B4-BE49-F238E27FC236}">
                <a16:creationId xmlns:a16="http://schemas.microsoft.com/office/drawing/2014/main" id="{627534B0-C166-FF15-D2D1-0AF55CF4963A}"/>
              </a:ext>
            </a:extLst>
          </p:cNvPr>
          <p:cNvSpPr/>
          <p:nvPr/>
        </p:nvSpPr>
        <p:spPr>
          <a:xfrm>
            <a:off x="9379666" y="2253040"/>
            <a:ext cx="2131263" cy="2209904"/>
          </a:xfrm>
          <a:custGeom>
            <a:avLst/>
            <a:gdLst>
              <a:gd name="connsiteX0" fmla="*/ 284867 w 2815772"/>
              <a:gd name="connsiteY0" fmla="*/ 455313 h 2919670"/>
              <a:gd name="connsiteX1" fmla="*/ 2380639 w 2815772"/>
              <a:gd name="connsiteY1" fmla="*/ 8071 h 2919670"/>
              <a:gd name="connsiteX2" fmla="*/ 2815772 w 2815772"/>
              <a:gd name="connsiteY2" fmla="*/ 360144 h 2919670"/>
              <a:gd name="connsiteX3" fmla="*/ 2815772 w 2815772"/>
              <a:gd name="connsiteY3" fmla="*/ 2559670 h 2919670"/>
              <a:gd name="connsiteX4" fmla="*/ 2455772 w 2815772"/>
              <a:gd name="connsiteY4" fmla="*/ 2919670 h 2919670"/>
              <a:gd name="connsiteX5" fmla="*/ 360000 w 2815772"/>
              <a:gd name="connsiteY5" fmla="*/ 2919670 h 2919670"/>
              <a:gd name="connsiteX6" fmla="*/ 0 w 2815772"/>
              <a:gd name="connsiteY6" fmla="*/ 2559670 h 2919670"/>
              <a:gd name="connsiteX7" fmla="*/ 0 w 2815772"/>
              <a:gd name="connsiteY7" fmla="*/ 807385 h 2919670"/>
              <a:gd name="connsiteX8" fmla="*/ 284867 w 2815772"/>
              <a:gd name="connsiteY8" fmla="*/ 455313 h 29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2919670">
                <a:moveTo>
                  <a:pt x="284867" y="455313"/>
                </a:moveTo>
                <a:lnTo>
                  <a:pt x="2380639" y="8071"/>
                </a:lnTo>
                <a:cubicBezTo>
                  <a:pt x="2604732" y="-39751"/>
                  <a:pt x="2815772" y="131004"/>
                  <a:pt x="2815772" y="360144"/>
                </a:cubicBezTo>
                <a:lnTo>
                  <a:pt x="2815772" y="2559670"/>
                </a:lnTo>
                <a:cubicBezTo>
                  <a:pt x="2815772" y="2758390"/>
                  <a:pt x="2654492" y="2919670"/>
                  <a:pt x="2455772" y="2919670"/>
                </a:cubicBezTo>
                <a:lnTo>
                  <a:pt x="360000" y="2919670"/>
                </a:lnTo>
                <a:cubicBezTo>
                  <a:pt x="161280" y="2919670"/>
                  <a:pt x="0" y="2758390"/>
                  <a:pt x="0" y="2559670"/>
                </a:cubicBezTo>
                <a:lnTo>
                  <a:pt x="0" y="807385"/>
                </a:lnTo>
                <a:cubicBezTo>
                  <a:pt x="0" y="637568"/>
                  <a:pt x="118790" y="490754"/>
                  <a:pt x="284867" y="455313"/>
                </a:cubicBezTo>
              </a:path>
            </a:pathLst>
          </a:cu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图片 10" descr="人穿着衬衫&#10;&#10;描述已自动生成">
            <a:extLst>
              <a:ext uri="{FF2B5EF4-FFF2-40B4-BE49-F238E27FC236}">
                <a16:creationId xmlns:a16="http://schemas.microsoft.com/office/drawing/2014/main" id="{E6C1CA2D-9F15-0093-4BD0-6038CA668F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8" t="1666" r="7278" b="71"/>
          <a:stretch/>
        </p:blipFill>
        <p:spPr>
          <a:xfrm>
            <a:off x="9379667" y="1690629"/>
            <a:ext cx="2131262" cy="2778569"/>
          </a:xfrm>
          <a:custGeom>
            <a:avLst/>
            <a:gdLst>
              <a:gd name="connsiteX0" fmla="*/ 0 w 2131262"/>
              <a:gd name="connsiteY0" fmla="*/ 0 h 2778569"/>
              <a:gd name="connsiteX1" fmla="*/ 2131262 w 2131262"/>
              <a:gd name="connsiteY1" fmla="*/ 0 h 2778569"/>
              <a:gd name="connsiteX2" fmla="*/ 2131262 w 2131262"/>
              <a:gd name="connsiteY2" fmla="*/ 2665569 h 2778569"/>
              <a:gd name="connsiteX3" fmla="*/ 2103897 w 2131262"/>
              <a:gd name="connsiteY3" fmla="*/ 2698731 h 2778569"/>
              <a:gd name="connsiteX4" fmla="*/ 1911250 w 2131262"/>
              <a:gd name="connsiteY4" fmla="*/ 2778569 h 2778569"/>
              <a:gd name="connsiteX5" fmla="*/ 324957 w 2131262"/>
              <a:gd name="connsiteY5" fmla="*/ 2778569 h 2778569"/>
              <a:gd name="connsiteX6" fmla="*/ 52472 w 2131262"/>
              <a:gd name="connsiteY6" fmla="*/ 2506084 h 2778569"/>
              <a:gd name="connsiteX7" fmla="*/ 52472 w 2131262"/>
              <a:gd name="connsiteY7" fmla="*/ 2319101 h 2778569"/>
              <a:gd name="connsiteX8" fmla="*/ 0 w 2131262"/>
              <a:gd name="connsiteY8" fmla="*/ 2319101 h 2778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1262" h="2778569">
                <a:moveTo>
                  <a:pt x="0" y="0"/>
                </a:moveTo>
                <a:lnTo>
                  <a:pt x="2131262" y="0"/>
                </a:lnTo>
                <a:lnTo>
                  <a:pt x="2131262" y="2665569"/>
                </a:lnTo>
                <a:lnTo>
                  <a:pt x="2103897" y="2698731"/>
                </a:lnTo>
                <a:cubicBezTo>
                  <a:pt x="2054577" y="2748051"/>
                  <a:pt x="1986456" y="2778569"/>
                  <a:pt x="1911250" y="2778569"/>
                </a:cubicBezTo>
                <a:lnTo>
                  <a:pt x="324957" y="2778569"/>
                </a:lnTo>
                <a:cubicBezTo>
                  <a:pt x="174545" y="2778569"/>
                  <a:pt x="52472" y="2656496"/>
                  <a:pt x="52472" y="2506084"/>
                </a:cubicBezTo>
                <a:lnTo>
                  <a:pt x="52472" y="2319101"/>
                </a:lnTo>
                <a:lnTo>
                  <a:pt x="0" y="2319101"/>
                </a:lnTo>
                <a:close/>
              </a:path>
            </a:pathLst>
          </a:cu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id="{EF25389F-B0E6-2AD0-ABB7-B1A3DA7ACB11}"/>
              </a:ext>
            </a:extLst>
          </p:cNvPr>
          <p:cNvSpPr/>
          <p:nvPr/>
        </p:nvSpPr>
        <p:spPr>
          <a:xfrm>
            <a:off x="6532947" y="2253041"/>
            <a:ext cx="2131263" cy="2209904"/>
          </a:xfrm>
          <a:custGeom>
            <a:avLst/>
            <a:gdLst>
              <a:gd name="connsiteX0" fmla="*/ 284867 w 2815772"/>
              <a:gd name="connsiteY0" fmla="*/ 455313 h 2919670"/>
              <a:gd name="connsiteX1" fmla="*/ 2380639 w 2815772"/>
              <a:gd name="connsiteY1" fmla="*/ 8071 h 2919670"/>
              <a:gd name="connsiteX2" fmla="*/ 2815772 w 2815772"/>
              <a:gd name="connsiteY2" fmla="*/ 360144 h 2919670"/>
              <a:gd name="connsiteX3" fmla="*/ 2815772 w 2815772"/>
              <a:gd name="connsiteY3" fmla="*/ 2559670 h 2919670"/>
              <a:gd name="connsiteX4" fmla="*/ 2455772 w 2815772"/>
              <a:gd name="connsiteY4" fmla="*/ 2919670 h 2919670"/>
              <a:gd name="connsiteX5" fmla="*/ 360000 w 2815772"/>
              <a:gd name="connsiteY5" fmla="*/ 2919670 h 2919670"/>
              <a:gd name="connsiteX6" fmla="*/ 0 w 2815772"/>
              <a:gd name="connsiteY6" fmla="*/ 2559670 h 2919670"/>
              <a:gd name="connsiteX7" fmla="*/ 0 w 2815772"/>
              <a:gd name="connsiteY7" fmla="*/ 807385 h 2919670"/>
              <a:gd name="connsiteX8" fmla="*/ 284867 w 2815772"/>
              <a:gd name="connsiteY8" fmla="*/ 455313 h 291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15772" h="2919670">
                <a:moveTo>
                  <a:pt x="284867" y="455313"/>
                </a:moveTo>
                <a:lnTo>
                  <a:pt x="2380639" y="8071"/>
                </a:lnTo>
                <a:cubicBezTo>
                  <a:pt x="2604732" y="-39751"/>
                  <a:pt x="2815772" y="131004"/>
                  <a:pt x="2815772" y="360144"/>
                </a:cubicBezTo>
                <a:lnTo>
                  <a:pt x="2815772" y="2559670"/>
                </a:lnTo>
                <a:cubicBezTo>
                  <a:pt x="2815772" y="2758390"/>
                  <a:pt x="2654492" y="2919670"/>
                  <a:pt x="2455772" y="2919670"/>
                </a:cubicBezTo>
                <a:lnTo>
                  <a:pt x="360000" y="2919670"/>
                </a:lnTo>
                <a:cubicBezTo>
                  <a:pt x="161280" y="2919670"/>
                  <a:pt x="0" y="2758390"/>
                  <a:pt x="0" y="2559670"/>
                </a:cubicBezTo>
                <a:lnTo>
                  <a:pt x="0" y="807385"/>
                </a:lnTo>
                <a:cubicBezTo>
                  <a:pt x="0" y="637568"/>
                  <a:pt x="118790" y="490754"/>
                  <a:pt x="284867" y="455313"/>
                </a:cubicBezTo>
              </a:path>
            </a:pathLst>
          </a:custGeom>
          <a:gradFill flip="none" rotWithShape="1">
            <a:gsLst>
              <a:gs pos="50000">
                <a:srgbClr val="FFFFFF">
                  <a:alpha val="0"/>
                </a:srgbClr>
              </a:gs>
              <a:gs pos="0">
                <a:schemeClr val="bg1"/>
              </a:gs>
              <a:gs pos="100000">
                <a:schemeClr val="bg1">
                  <a:alpha val="80000"/>
                </a:schemeClr>
              </a:gs>
            </a:gsLst>
            <a:lin ang="2700000" scaled="1"/>
            <a:tileRect/>
          </a:gradFill>
          <a:ln w="15875">
            <a:solidFill>
              <a:schemeClr val="bg1"/>
            </a:solidFill>
          </a:ln>
          <a:effectLst>
            <a:outerShdw blurRad="254000" algn="ctr" rotWithShape="0">
              <a:srgbClr val="00A3F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人手里拿着饮料&#10;&#10;中度可信度描述已自动生成">
            <a:extLst>
              <a:ext uri="{FF2B5EF4-FFF2-40B4-BE49-F238E27FC236}">
                <a16:creationId xmlns:a16="http://schemas.microsoft.com/office/drawing/2014/main" id="{B7358A6D-A80A-9B79-2379-1580E274B2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5"/>
          <a:stretch/>
        </p:blipFill>
        <p:spPr>
          <a:xfrm>
            <a:off x="6196905" y="1694040"/>
            <a:ext cx="2785467" cy="2771747"/>
          </a:xfrm>
          <a:custGeom>
            <a:avLst/>
            <a:gdLst>
              <a:gd name="connsiteX0" fmla="*/ 0 w 2785467"/>
              <a:gd name="connsiteY0" fmla="*/ 0 h 2771747"/>
              <a:gd name="connsiteX1" fmla="*/ 2785467 w 2785467"/>
              <a:gd name="connsiteY1" fmla="*/ 0 h 2771747"/>
              <a:gd name="connsiteX2" fmla="*/ 2785467 w 2785467"/>
              <a:gd name="connsiteY2" fmla="*/ 2771747 h 2771747"/>
              <a:gd name="connsiteX3" fmla="*/ 2431499 w 2785467"/>
              <a:gd name="connsiteY3" fmla="*/ 2771747 h 2771747"/>
              <a:gd name="connsiteX4" fmla="*/ 2431499 w 2785467"/>
              <a:gd name="connsiteY4" fmla="*/ 2502609 h 2771747"/>
              <a:gd name="connsiteX5" fmla="*/ 2213908 w 2785467"/>
              <a:gd name="connsiteY5" fmla="*/ 2769555 h 2771747"/>
              <a:gd name="connsiteX6" fmla="*/ 2192184 w 2785467"/>
              <a:gd name="connsiteY6" fmla="*/ 2771747 h 2771747"/>
              <a:gd name="connsiteX7" fmla="*/ 539552 w 2785467"/>
              <a:gd name="connsiteY7" fmla="*/ 2771747 h 2771747"/>
              <a:gd name="connsiteX8" fmla="*/ 517828 w 2785467"/>
              <a:gd name="connsiteY8" fmla="*/ 2769555 h 2771747"/>
              <a:gd name="connsiteX9" fmla="*/ 300236 w 2785467"/>
              <a:gd name="connsiteY9" fmla="*/ 2502609 h 2771747"/>
              <a:gd name="connsiteX10" fmla="*/ 300236 w 2785467"/>
              <a:gd name="connsiteY10" fmla="*/ 2315626 h 2771747"/>
              <a:gd name="connsiteX11" fmla="*/ 191150 w 2785467"/>
              <a:gd name="connsiteY11" fmla="*/ 2315626 h 2771747"/>
              <a:gd name="connsiteX12" fmla="*/ 191150 w 2785467"/>
              <a:gd name="connsiteY12" fmla="*/ 2771747 h 2771747"/>
              <a:gd name="connsiteX13" fmla="*/ 0 w 2785467"/>
              <a:gd name="connsiteY13" fmla="*/ 2771747 h 277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5467" h="2771747">
                <a:moveTo>
                  <a:pt x="0" y="0"/>
                </a:moveTo>
                <a:lnTo>
                  <a:pt x="2785467" y="0"/>
                </a:lnTo>
                <a:lnTo>
                  <a:pt x="2785467" y="2771747"/>
                </a:lnTo>
                <a:lnTo>
                  <a:pt x="2431499" y="2771747"/>
                </a:lnTo>
                <a:lnTo>
                  <a:pt x="2431499" y="2502609"/>
                </a:lnTo>
                <a:cubicBezTo>
                  <a:pt x="2431499" y="2634220"/>
                  <a:pt x="2338037" y="2744133"/>
                  <a:pt x="2213908" y="2769555"/>
                </a:cubicBezTo>
                <a:lnTo>
                  <a:pt x="2192184" y="2771747"/>
                </a:lnTo>
                <a:lnTo>
                  <a:pt x="539552" y="2771747"/>
                </a:lnTo>
                <a:lnTo>
                  <a:pt x="517828" y="2769555"/>
                </a:lnTo>
                <a:cubicBezTo>
                  <a:pt x="393698" y="2744133"/>
                  <a:pt x="300236" y="2634220"/>
                  <a:pt x="300236" y="2502609"/>
                </a:cubicBezTo>
                <a:lnTo>
                  <a:pt x="300236" y="2315626"/>
                </a:lnTo>
                <a:lnTo>
                  <a:pt x="191150" y="2315626"/>
                </a:lnTo>
                <a:lnTo>
                  <a:pt x="191150" y="2771747"/>
                </a:lnTo>
                <a:lnTo>
                  <a:pt x="0" y="2771747"/>
                </a:lnTo>
                <a:close/>
              </a:path>
            </a:pathLst>
          </a:cu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77C771F-CE71-332A-2838-346285A18D74}"/>
              </a:ext>
            </a:extLst>
          </p:cNvPr>
          <p:cNvSpPr txBox="1"/>
          <p:nvPr/>
        </p:nvSpPr>
        <p:spPr>
          <a:xfrm>
            <a:off x="1048341" y="4730696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>
                <a:latin typeface="+mj-ea"/>
                <a:ea typeface="+mj-ea"/>
              </a:rPr>
              <a:t>输入姓名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197DA27-87DB-1F39-0F3F-3DFCB7BE1A54}"/>
              </a:ext>
            </a:extLst>
          </p:cNvPr>
          <p:cNvSpPr txBox="1"/>
          <p:nvPr/>
        </p:nvSpPr>
        <p:spPr>
          <a:xfrm>
            <a:off x="1356118" y="5192361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总经理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37B313D-76DB-0D41-3780-B2E0CD743527}"/>
              </a:ext>
            </a:extLst>
          </p:cNvPr>
          <p:cNvSpPr txBox="1"/>
          <p:nvPr/>
        </p:nvSpPr>
        <p:spPr>
          <a:xfrm>
            <a:off x="3914022" y="4730696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latin typeface="+mj-ea"/>
                <a:ea typeface="+mj-ea"/>
              </a:defRPr>
            </a:lvl1pPr>
          </a:lstStyle>
          <a:p>
            <a:r>
              <a:rPr lang="zh-CN" altLang="en-US"/>
              <a:t>输入姓名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89CE97A-5F1A-B195-000A-AC9D2216D753}"/>
              </a:ext>
            </a:extLst>
          </p:cNvPr>
          <p:cNvSpPr txBox="1"/>
          <p:nvPr/>
        </p:nvSpPr>
        <p:spPr>
          <a:xfrm>
            <a:off x="4119207" y="519236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财务总监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42A274A-49A7-73BD-2925-43BF5E7E0A26}"/>
              </a:ext>
            </a:extLst>
          </p:cNvPr>
          <p:cNvSpPr txBox="1"/>
          <p:nvPr/>
        </p:nvSpPr>
        <p:spPr>
          <a:xfrm>
            <a:off x="6881752" y="4730696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latin typeface="+mj-ea"/>
                <a:ea typeface="+mj-ea"/>
              </a:defRPr>
            </a:lvl1pPr>
          </a:lstStyle>
          <a:p>
            <a:r>
              <a:rPr lang="zh-CN" altLang="en-US"/>
              <a:t>输入姓名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B8261CE-B09B-FA41-C4DB-123516FCDDF6}"/>
              </a:ext>
            </a:extLst>
          </p:cNvPr>
          <p:cNvSpPr txBox="1"/>
          <p:nvPr/>
        </p:nvSpPr>
        <p:spPr>
          <a:xfrm>
            <a:off x="7086937" y="519236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行政总监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C4A0651-40F3-F543-BEA1-6196C3935279}"/>
              </a:ext>
            </a:extLst>
          </p:cNvPr>
          <p:cNvSpPr txBox="1"/>
          <p:nvPr/>
        </p:nvSpPr>
        <p:spPr>
          <a:xfrm>
            <a:off x="9737411" y="4730696"/>
            <a:ext cx="1415772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 b="1">
                <a:latin typeface="+mj-ea"/>
                <a:ea typeface="+mj-ea"/>
              </a:defRPr>
            </a:lvl1pPr>
          </a:lstStyle>
          <a:p>
            <a:r>
              <a:rPr lang="zh-CN" altLang="en-US"/>
              <a:t>输入姓名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4266D3D-72F9-798B-8378-14970DF793E0}"/>
              </a:ext>
            </a:extLst>
          </p:cNvPr>
          <p:cNvSpPr txBox="1"/>
          <p:nvPr/>
        </p:nvSpPr>
        <p:spPr>
          <a:xfrm>
            <a:off x="9942596" y="519236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市场总监</a:t>
            </a:r>
          </a:p>
        </p:txBody>
      </p:sp>
    </p:spTree>
    <p:extLst>
      <p:ext uri="{BB962C8B-B14F-4D97-AF65-F5344CB8AC3E}">
        <p14:creationId xmlns:p14="http://schemas.microsoft.com/office/powerpoint/2010/main" val="289095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A94B246-F903-FA01-1CD2-F3EDC73E5698}"/>
              </a:ext>
            </a:extLst>
          </p:cNvPr>
          <p:cNvGrpSpPr/>
          <p:nvPr/>
        </p:nvGrpSpPr>
        <p:grpSpPr>
          <a:xfrm>
            <a:off x="10790325" y="1130300"/>
            <a:ext cx="522226" cy="79375"/>
            <a:chOff x="8115161" y="-312504"/>
            <a:chExt cx="236852" cy="36000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B605A2B9-D701-5D77-A51C-3957FA57C3E7}"/>
                </a:ext>
              </a:extLst>
            </p:cNvPr>
            <p:cNvSpPr/>
            <p:nvPr/>
          </p:nvSpPr>
          <p:spPr>
            <a:xfrm>
              <a:off x="8316013" y="-312504"/>
              <a:ext cx="36000" cy="36000"/>
            </a:xfrm>
            <a:prstGeom prst="ellipse">
              <a:avLst/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C5F807B-ED86-E7E3-E350-A199485C6634}"/>
                </a:ext>
              </a:extLst>
            </p:cNvPr>
            <p:cNvSpPr/>
            <p:nvPr/>
          </p:nvSpPr>
          <p:spPr>
            <a:xfrm>
              <a:off x="8249063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17F7086-ABE1-344A-1DC3-42C1535842D3}"/>
                </a:ext>
              </a:extLst>
            </p:cNvPr>
            <p:cNvSpPr/>
            <p:nvPr/>
          </p:nvSpPr>
          <p:spPr>
            <a:xfrm>
              <a:off x="8182112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88B92D52-D2E3-9334-08DE-900799D8D13B}"/>
                </a:ext>
              </a:extLst>
            </p:cNvPr>
            <p:cNvSpPr/>
            <p:nvPr/>
          </p:nvSpPr>
          <p:spPr>
            <a:xfrm>
              <a:off x="8115161" y="-312504"/>
              <a:ext cx="36000" cy="36000"/>
            </a:xfrm>
            <a:prstGeom prst="ellipse">
              <a:avLst/>
            </a:prstGeom>
            <a:noFill/>
            <a:ln w="6350">
              <a:solidFill>
                <a:srgbClr val="00A3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AB4ED73-40E5-38C9-83B5-0CD26D2EC7F2}"/>
              </a:ext>
            </a:extLst>
          </p:cNvPr>
          <p:cNvSpPr txBox="1"/>
          <p:nvPr/>
        </p:nvSpPr>
        <p:spPr>
          <a:xfrm>
            <a:off x="5975498" y="3030281"/>
            <a:ext cx="4698722" cy="144655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8800" b="1">
                <a:solidFill>
                  <a:schemeClr val="accent1"/>
                </a:solidFill>
                <a:latin typeface="+mj-ea"/>
                <a:ea typeface="+mj-ea"/>
              </a:rPr>
              <a:t>企业文化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74FCF81-E41D-B34F-C824-819ED6C0A2CE}"/>
              </a:ext>
            </a:extLst>
          </p:cNvPr>
          <p:cNvSpPr txBox="1"/>
          <p:nvPr/>
        </p:nvSpPr>
        <p:spPr>
          <a:xfrm>
            <a:off x="5994548" y="4312851"/>
            <a:ext cx="2513830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>
                <a:solidFill>
                  <a:schemeClr val="tx1">
                    <a:lumMod val="65000"/>
                    <a:lumOff val="35000"/>
                    <a:alpha val="30000"/>
                  </a:schemeClr>
                </a:solidFill>
              </a:rPr>
              <a:t>Company culture</a:t>
            </a:r>
            <a:endParaRPr lang="zh-CN" altLang="en-US" sz="2400">
              <a:solidFill>
                <a:schemeClr val="tx1">
                  <a:lumMod val="65000"/>
                  <a:lumOff val="35000"/>
                  <a:alpha val="30000"/>
                </a:schemeClr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9A16155-F326-CBC6-BF47-A2C088A455D4}"/>
              </a:ext>
            </a:extLst>
          </p:cNvPr>
          <p:cNvGrpSpPr/>
          <p:nvPr/>
        </p:nvGrpSpPr>
        <p:grpSpPr>
          <a:xfrm>
            <a:off x="6096000" y="4854478"/>
            <a:ext cx="4210468" cy="45719"/>
            <a:chOff x="2776146" y="-924309"/>
            <a:chExt cx="4210468" cy="45719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4B1C550-986F-5E02-0CED-3F773CCD3853}"/>
                </a:ext>
              </a:extLst>
            </p:cNvPr>
            <p:cNvSpPr/>
            <p:nvPr/>
          </p:nvSpPr>
          <p:spPr>
            <a:xfrm>
              <a:off x="2776146" y="-924309"/>
              <a:ext cx="335381" cy="45719"/>
            </a:xfrm>
            <a:prstGeom prst="roundRect">
              <a:avLst>
                <a:gd name="adj" fmla="val 50000"/>
              </a:avLst>
            </a:prstGeom>
            <a:solidFill>
              <a:srgbClr val="00A3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0994371A-B782-317D-287A-122665A62E11}"/>
                </a:ext>
              </a:extLst>
            </p:cNvPr>
            <p:cNvCxnSpPr>
              <a:cxnSpLocks/>
            </p:cNvCxnSpPr>
            <p:nvPr/>
          </p:nvCxnSpPr>
          <p:spPr>
            <a:xfrm>
              <a:off x="3063902" y="-901450"/>
              <a:ext cx="3922712" cy="0"/>
            </a:xfrm>
            <a:prstGeom prst="line">
              <a:avLst/>
            </a:prstGeom>
            <a:ln>
              <a:solidFill>
                <a:srgbClr val="00A3F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51A5176B-555D-411D-B9F2-BE932FA55E7A}"/>
              </a:ext>
            </a:extLst>
          </p:cNvPr>
          <p:cNvSpPr txBox="1"/>
          <p:nvPr/>
        </p:nvSpPr>
        <p:spPr>
          <a:xfrm>
            <a:off x="5946923" y="1706842"/>
            <a:ext cx="2553904" cy="2646878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r>
              <a:rPr lang="en-US" altLang="zh-CN" sz="16600">
                <a:ln w="15875">
                  <a:gradFill>
                    <a:gsLst>
                      <a:gs pos="0">
                        <a:srgbClr val="00A3FE"/>
                      </a:gs>
                      <a:gs pos="64000">
                        <a:srgbClr val="00A3FE">
                          <a:alpha val="0"/>
                        </a:srgb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02</a:t>
            </a:r>
            <a:endParaRPr lang="zh-CN" altLang="en-US" sz="16600">
              <a:ln w="15875">
                <a:gradFill>
                  <a:gsLst>
                    <a:gs pos="0">
                      <a:srgbClr val="00A3FE"/>
                    </a:gs>
                    <a:gs pos="64000">
                      <a:srgbClr val="00A3FE">
                        <a:alpha val="0"/>
                      </a:srgb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2930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E034014-C44A-59CF-7FE8-F9B3F71A5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企业文化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DBFA34E-9E99-8DCD-FC3D-107D92D04FDF}"/>
              </a:ext>
            </a:extLst>
          </p:cNvPr>
          <p:cNvSpPr txBox="1"/>
          <p:nvPr/>
        </p:nvSpPr>
        <p:spPr>
          <a:xfrm>
            <a:off x="577993" y="1648410"/>
            <a:ext cx="6417141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/>
              <a:t>坚持以客户需求为导向，持续为客户创造长期价值的核心理念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586DDEF-4D4B-D217-D266-6B2C184D5801}"/>
              </a:ext>
            </a:extLst>
          </p:cNvPr>
          <p:cNvSpPr/>
          <p:nvPr/>
        </p:nvSpPr>
        <p:spPr>
          <a:xfrm>
            <a:off x="660400" y="2855654"/>
            <a:ext cx="3241749" cy="3380046"/>
          </a:xfrm>
          <a:prstGeom prst="roundRect">
            <a:avLst>
              <a:gd name="adj" fmla="val 5064"/>
            </a:avLst>
          </a:prstGeom>
          <a:solidFill>
            <a:schemeClr val="bg1"/>
          </a:solidFill>
          <a:ln>
            <a:noFill/>
          </a:ln>
          <a:effectLst>
            <a:outerShdw blurRad="254000" dist="215900" dir="5400000" sx="95000" sy="95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游戏机, 床&#10;&#10;描述已自动生成">
            <a:extLst>
              <a:ext uri="{FF2B5EF4-FFF2-40B4-BE49-F238E27FC236}">
                <a16:creationId xmlns:a16="http://schemas.microsoft.com/office/drawing/2014/main" id="{97D280B6-4CF5-E45B-0321-377C3E2F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0" t="2042" r="35859" b="31050"/>
          <a:stretch/>
        </p:blipFill>
        <p:spPr>
          <a:xfrm>
            <a:off x="660401" y="2855654"/>
            <a:ext cx="3241749" cy="2294196"/>
          </a:xfrm>
          <a:custGeom>
            <a:avLst/>
            <a:gdLst>
              <a:gd name="connsiteX0" fmla="*/ 164162 w 3241749"/>
              <a:gd name="connsiteY0" fmla="*/ 0 h 2294196"/>
              <a:gd name="connsiteX1" fmla="*/ 3077587 w 3241749"/>
              <a:gd name="connsiteY1" fmla="*/ 0 h 2294196"/>
              <a:gd name="connsiteX2" fmla="*/ 3241749 w 3241749"/>
              <a:gd name="connsiteY2" fmla="*/ 164162 h 2294196"/>
              <a:gd name="connsiteX3" fmla="*/ 3241749 w 3241749"/>
              <a:gd name="connsiteY3" fmla="*/ 2294196 h 2294196"/>
              <a:gd name="connsiteX4" fmla="*/ 0 w 3241749"/>
              <a:gd name="connsiteY4" fmla="*/ 2294196 h 2294196"/>
              <a:gd name="connsiteX5" fmla="*/ 0 w 3241749"/>
              <a:gd name="connsiteY5" fmla="*/ 164162 h 2294196"/>
              <a:gd name="connsiteX6" fmla="*/ 164162 w 3241749"/>
              <a:gd name="connsiteY6" fmla="*/ 0 h 229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1749" h="2294196">
                <a:moveTo>
                  <a:pt x="164162" y="0"/>
                </a:moveTo>
                <a:lnTo>
                  <a:pt x="3077587" y="0"/>
                </a:lnTo>
                <a:cubicBezTo>
                  <a:pt x="3168251" y="0"/>
                  <a:pt x="3241749" y="73498"/>
                  <a:pt x="3241749" y="164162"/>
                </a:cubicBezTo>
                <a:lnTo>
                  <a:pt x="3241749" y="2294196"/>
                </a:lnTo>
                <a:lnTo>
                  <a:pt x="0" y="2294196"/>
                </a:lnTo>
                <a:lnTo>
                  <a:pt x="0" y="164162"/>
                </a:lnTo>
                <a:cubicBezTo>
                  <a:pt x="0" y="73498"/>
                  <a:pt x="73498" y="0"/>
                  <a:pt x="164162" y="0"/>
                </a:cubicBezTo>
                <a:close/>
              </a:path>
            </a:pathLst>
          </a:custGeom>
          <a:effectLst/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B2519B2-2DC5-21C5-99B8-18FE6AC30664}"/>
              </a:ext>
            </a:extLst>
          </p:cNvPr>
          <p:cNvSpPr txBox="1"/>
          <p:nvPr/>
        </p:nvSpPr>
        <p:spPr>
          <a:xfrm>
            <a:off x="727069" y="5495319"/>
            <a:ext cx="69762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>
                <a:solidFill>
                  <a:schemeClr val="accent1"/>
                </a:solidFill>
                <a:latin typeface="+mj-ea"/>
                <a:ea typeface="+mj-ea"/>
              </a:rPr>
              <a:t>使命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C4342A9-D985-C71E-AF0C-A372B09A3285}"/>
              </a:ext>
            </a:extLst>
          </p:cNvPr>
          <p:cNvSpPr txBox="1"/>
          <p:nvPr/>
        </p:nvSpPr>
        <p:spPr>
          <a:xfrm>
            <a:off x="1376436" y="5402987"/>
            <a:ext cx="245904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技术为本，致力于更高效和可持续的世界</a:t>
            </a:r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69930334-19A8-EB5A-84F3-C560557EF387}"/>
              </a:ext>
            </a:extLst>
          </p:cNvPr>
          <p:cNvSpPr/>
          <p:nvPr/>
        </p:nvSpPr>
        <p:spPr>
          <a:xfrm>
            <a:off x="8277150" y="2855654"/>
            <a:ext cx="3241749" cy="3380046"/>
          </a:xfrm>
          <a:prstGeom prst="roundRect">
            <a:avLst>
              <a:gd name="adj" fmla="val 5064"/>
            </a:avLst>
          </a:prstGeom>
          <a:solidFill>
            <a:schemeClr val="bg1"/>
          </a:solidFill>
          <a:ln>
            <a:noFill/>
          </a:ln>
          <a:effectLst>
            <a:outerShdw blurRad="254000" dist="215900" dir="5400000" sx="95000" sy="95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3" name="图片 32" descr="图片包含 游戏机, 床&#10;&#10;描述已自动生成">
            <a:extLst>
              <a:ext uri="{FF2B5EF4-FFF2-40B4-BE49-F238E27FC236}">
                <a16:creationId xmlns:a16="http://schemas.microsoft.com/office/drawing/2014/main" id="{4D191893-FE19-84A9-5F1A-15521E0D2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0" t="2042" r="35859" b="31050"/>
          <a:stretch/>
        </p:blipFill>
        <p:spPr>
          <a:xfrm>
            <a:off x="8277151" y="2855654"/>
            <a:ext cx="3241749" cy="2294196"/>
          </a:xfrm>
          <a:custGeom>
            <a:avLst/>
            <a:gdLst>
              <a:gd name="connsiteX0" fmla="*/ 164162 w 3241749"/>
              <a:gd name="connsiteY0" fmla="*/ 0 h 2294196"/>
              <a:gd name="connsiteX1" fmla="*/ 3077587 w 3241749"/>
              <a:gd name="connsiteY1" fmla="*/ 0 h 2294196"/>
              <a:gd name="connsiteX2" fmla="*/ 3241749 w 3241749"/>
              <a:gd name="connsiteY2" fmla="*/ 164162 h 2294196"/>
              <a:gd name="connsiteX3" fmla="*/ 3241749 w 3241749"/>
              <a:gd name="connsiteY3" fmla="*/ 2294196 h 2294196"/>
              <a:gd name="connsiteX4" fmla="*/ 0 w 3241749"/>
              <a:gd name="connsiteY4" fmla="*/ 2294196 h 2294196"/>
              <a:gd name="connsiteX5" fmla="*/ 0 w 3241749"/>
              <a:gd name="connsiteY5" fmla="*/ 164162 h 2294196"/>
              <a:gd name="connsiteX6" fmla="*/ 164162 w 3241749"/>
              <a:gd name="connsiteY6" fmla="*/ 0 h 229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1749" h="2294196">
                <a:moveTo>
                  <a:pt x="164162" y="0"/>
                </a:moveTo>
                <a:lnTo>
                  <a:pt x="3077587" y="0"/>
                </a:lnTo>
                <a:cubicBezTo>
                  <a:pt x="3168251" y="0"/>
                  <a:pt x="3241749" y="73498"/>
                  <a:pt x="3241749" y="164162"/>
                </a:cubicBezTo>
                <a:lnTo>
                  <a:pt x="3241749" y="2294196"/>
                </a:lnTo>
                <a:lnTo>
                  <a:pt x="0" y="2294196"/>
                </a:lnTo>
                <a:lnTo>
                  <a:pt x="0" y="164162"/>
                </a:lnTo>
                <a:cubicBezTo>
                  <a:pt x="0" y="73498"/>
                  <a:pt x="73498" y="0"/>
                  <a:pt x="164162" y="0"/>
                </a:cubicBezTo>
                <a:close/>
              </a:path>
            </a:pathLst>
          </a:custGeom>
          <a:effectLst/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3B6D372-47FB-0723-5E9B-B0DCFEC295FE}"/>
              </a:ext>
            </a:extLst>
          </p:cNvPr>
          <p:cNvSpPr txBox="1"/>
          <p:nvPr/>
        </p:nvSpPr>
        <p:spPr>
          <a:xfrm>
            <a:off x="8343819" y="5495319"/>
            <a:ext cx="954107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b="1">
                <a:solidFill>
                  <a:schemeClr val="accent1"/>
                </a:solidFill>
                <a:latin typeface="+mj-ea"/>
                <a:ea typeface="+mj-ea"/>
              </a:rPr>
              <a:t>价值观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7BA8897-9055-85FA-1D2D-0191BA88D995}"/>
              </a:ext>
            </a:extLst>
          </p:cNvPr>
          <p:cNvSpPr/>
          <p:nvPr/>
        </p:nvSpPr>
        <p:spPr>
          <a:xfrm>
            <a:off x="4468775" y="2276475"/>
            <a:ext cx="3241749" cy="3380046"/>
          </a:xfrm>
          <a:prstGeom prst="roundRect">
            <a:avLst>
              <a:gd name="adj" fmla="val 5064"/>
            </a:avLst>
          </a:prstGeom>
          <a:solidFill>
            <a:schemeClr val="bg1"/>
          </a:solidFill>
          <a:ln>
            <a:noFill/>
          </a:ln>
          <a:effectLst>
            <a:outerShdw blurRad="254000" dist="215900" dir="5400000" sx="95000" sy="95000" algn="ctr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40" name="图片 39" descr="图片包含 游戏机, 床&#10;&#10;描述已自动生成">
            <a:extLst>
              <a:ext uri="{FF2B5EF4-FFF2-40B4-BE49-F238E27FC236}">
                <a16:creationId xmlns:a16="http://schemas.microsoft.com/office/drawing/2014/main" id="{BA81DBC8-70B5-BAF6-7706-32001D057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30" t="2042" r="35859" b="31050"/>
          <a:stretch/>
        </p:blipFill>
        <p:spPr>
          <a:xfrm>
            <a:off x="4468776" y="2276475"/>
            <a:ext cx="3241749" cy="2294196"/>
          </a:xfrm>
          <a:custGeom>
            <a:avLst/>
            <a:gdLst>
              <a:gd name="connsiteX0" fmla="*/ 164162 w 3241749"/>
              <a:gd name="connsiteY0" fmla="*/ 0 h 2294196"/>
              <a:gd name="connsiteX1" fmla="*/ 3077587 w 3241749"/>
              <a:gd name="connsiteY1" fmla="*/ 0 h 2294196"/>
              <a:gd name="connsiteX2" fmla="*/ 3241749 w 3241749"/>
              <a:gd name="connsiteY2" fmla="*/ 164162 h 2294196"/>
              <a:gd name="connsiteX3" fmla="*/ 3241749 w 3241749"/>
              <a:gd name="connsiteY3" fmla="*/ 2294196 h 2294196"/>
              <a:gd name="connsiteX4" fmla="*/ 0 w 3241749"/>
              <a:gd name="connsiteY4" fmla="*/ 2294196 h 2294196"/>
              <a:gd name="connsiteX5" fmla="*/ 0 w 3241749"/>
              <a:gd name="connsiteY5" fmla="*/ 164162 h 2294196"/>
              <a:gd name="connsiteX6" fmla="*/ 164162 w 3241749"/>
              <a:gd name="connsiteY6" fmla="*/ 0 h 229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41749" h="2294196">
                <a:moveTo>
                  <a:pt x="164162" y="0"/>
                </a:moveTo>
                <a:lnTo>
                  <a:pt x="3077587" y="0"/>
                </a:lnTo>
                <a:cubicBezTo>
                  <a:pt x="3168251" y="0"/>
                  <a:pt x="3241749" y="73498"/>
                  <a:pt x="3241749" y="164162"/>
                </a:cubicBezTo>
                <a:lnTo>
                  <a:pt x="3241749" y="2294196"/>
                </a:lnTo>
                <a:lnTo>
                  <a:pt x="0" y="2294196"/>
                </a:lnTo>
                <a:lnTo>
                  <a:pt x="0" y="164162"/>
                </a:lnTo>
                <a:cubicBezTo>
                  <a:pt x="0" y="73498"/>
                  <a:pt x="73498" y="0"/>
                  <a:pt x="164162" y="0"/>
                </a:cubicBezTo>
                <a:close/>
              </a:path>
            </a:pathLst>
          </a:custGeom>
          <a:effectLst/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39737FC9-1711-7E70-8906-1C1B75C88267}"/>
              </a:ext>
            </a:extLst>
          </p:cNvPr>
          <p:cNvGrpSpPr/>
          <p:nvPr/>
        </p:nvGrpSpPr>
        <p:grpSpPr>
          <a:xfrm>
            <a:off x="4535444" y="4823808"/>
            <a:ext cx="3130276" cy="584775"/>
            <a:chOff x="730617" y="5402987"/>
            <a:chExt cx="3130276" cy="584775"/>
          </a:xfrm>
        </p:grpSpPr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8D8D70DA-6DE2-8840-9021-71CAEE5AA7C7}"/>
                </a:ext>
              </a:extLst>
            </p:cNvPr>
            <p:cNvSpPr txBox="1"/>
            <p:nvPr/>
          </p:nvSpPr>
          <p:spPr>
            <a:xfrm>
              <a:off x="730617" y="5495319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sz="2000" b="1">
                  <a:solidFill>
                    <a:schemeClr val="accent1"/>
                  </a:solidFill>
                  <a:latin typeface="+mj-ea"/>
                  <a:ea typeface="+mj-ea"/>
                </a:rPr>
                <a:t>愿景</a:t>
              </a: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DF14290-91EC-C468-031D-D2DB296AEB77}"/>
                </a:ext>
              </a:extLst>
            </p:cNvPr>
            <p:cNvSpPr txBox="1"/>
            <p:nvPr/>
          </p:nvSpPr>
          <p:spPr>
            <a:xfrm>
              <a:off x="1379984" y="5402987"/>
              <a:ext cx="2480909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给人们的生活和工作增添智慧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D211430-3536-F819-BEFE-F885BB358107}"/>
              </a:ext>
            </a:extLst>
          </p:cNvPr>
          <p:cNvGrpSpPr/>
          <p:nvPr/>
        </p:nvGrpSpPr>
        <p:grpSpPr>
          <a:xfrm>
            <a:off x="9337296" y="5322004"/>
            <a:ext cx="1121456" cy="338554"/>
            <a:chOff x="9319730" y="5427102"/>
            <a:chExt cx="1121456" cy="338554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AB30F952-6E2A-7F6F-D13F-087739D2A414}"/>
                </a:ext>
              </a:extLst>
            </p:cNvPr>
            <p:cNvSpPr/>
            <p:nvPr/>
          </p:nvSpPr>
          <p:spPr>
            <a:xfrm>
              <a:off x="9319730" y="5448612"/>
              <a:ext cx="1121456" cy="295534"/>
            </a:xfrm>
            <a:prstGeom prst="roundRect">
              <a:avLst>
                <a:gd name="adj" fmla="val 50000"/>
              </a:avLst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E0F8B79-F3B8-20B7-D77C-1D48061736D6}"/>
                </a:ext>
              </a:extLst>
            </p:cNvPr>
            <p:cNvSpPr txBox="1"/>
            <p:nvPr/>
          </p:nvSpPr>
          <p:spPr>
            <a:xfrm>
              <a:off x="9377757" y="5427102"/>
              <a:ext cx="1005403" cy="3385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zh-CN" altLang="en-US"/>
                <a:t>开放进取</a:t>
              </a:r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A44345A-2FCF-688A-F99B-0F0E97994F22}"/>
              </a:ext>
            </a:extLst>
          </p:cNvPr>
          <p:cNvGrpSpPr/>
          <p:nvPr/>
        </p:nvGrpSpPr>
        <p:grpSpPr>
          <a:xfrm>
            <a:off x="10562751" y="5322004"/>
            <a:ext cx="724484" cy="338554"/>
            <a:chOff x="9903035" y="5635011"/>
            <a:chExt cx="724484" cy="33855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658B2514-DAE1-29E3-6763-79B488291CD7}"/>
                </a:ext>
              </a:extLst>
            </p:cNvPr>
            <p:cNvSpPr/>
            <p:nvPr/>
          </p:nvSpPr>
          <p:spPr>
            <a:xfrm>
              <a:off x="9903035" y="5656521"/>
              <a:ext cx="724484" cy="295534"/>
            </a:xfrm>
            <a:prstGeom prst="roundRect">
              <a:avLst>
                <a:gd name="adj" fmla="val 50000"/>
              </a:avLst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4C0DE3F2-4A2B-90CC-C285-9AB1AE42CE88}"/>
                </a:ext>
              </a:extLst>
            </p:cNvPr>
            <p:cNvSpPr txBox="1"/>
            <p:nvPr/>
          </p:nvSpPr>
          <p:spPr>
            <a:xfrm>
              <a:off x="9967760" y="563501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zh-CN" altLang="en-US"/>
                <a:t>诚信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97F7AD8E-6D7B-148C-51E3-ADA367D73E6E}"/>
              </a:ext>
            </a:extLst>
          </p:cNvPr>
          <p:cNvGrpSpPr/>
          <p:nvPr/>
        </p:nvGrpSpPr>
        <p:grpSpPr>
          <a:xfrm>
            <a:off x="9337296" y="5726152"/>
            <a:ext cx="724484" cy="338554"/>
            <a:chOff x="9903035" y="5635011"/>
            <a:chExt cx="724484" cy="33855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CCE4A9F-5EDD-B368-D600-BB7C78CAC8AB}"/>
                </a:ext>
              </a:extLst>
            </p:cNvPr>
            <p:cNvSpPr/>
            <p:nvPr/>
          </p:nvSpPr>
          <p:spPr>
            <a:xfrm>
              <a:off x="9903035" y="5656521"/>
              <a:ext cx="724484" cy="295534"/>
            </a:xfrm>
            <a:prstGeom prst="roundRect">
              <a:avLst>
                <a:gd name="adj" fmla="val 50000"/>
              </a:avLst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DC483D43-BD1E-9CCB-4357-4FC7096F094E}"/>
                </a:ext>
              </a:extLst>
            </p:cNvPr>
            <p:cNvSpPr txBox="1"/>
            <p:nvPr/>
          </p:nvSpPr>
          <p:spPr>
            <a:xfrm>
              <a:off x="9967760" y="563501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zh-CN" altLang="en-US"/>
                <a:t>合作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A2EE2B95-FD33-44EC-DF28-C752D9A069D4}"/>
              </a:ext>
            </a:extLst>
          </p:cNvPr>
          <p:cNvGrpSpPr/>
          <p:nvPr/>
        </p:nvGrpSpPr>
        <p:grpSpPr>
          <a:xfrm>
            <a:off x="10165875" y="5726152"/>
            <a:ext cx="724484" cy="338554"/>
            <a:chOff x="9903035" y="5635011"/>
            <a:chExt cx="724484" cy="338554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1905D96C-5787-3FA5-0929-CCC75EE7F463}"/>
                </a:ext>
              </a:extLst>
            </p:cNvPr>
            <p:cNvSpPr/>
            <p:nvPr/>
          </p:nvSpPr>
          <p:spPr>
            <a:xfrm>
              <a:off x="9903035" y="5656521"/>
              <a:ext cx="724484" cy="295534"/>
            </a:xfrm>
            <a:prstGeom prst="roundRect">
              <a:avLst>
                <a:gd name="adj" fmla="val 50000"/>
              </a:avLst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7BB3DB20-10F3-186A-3DE5-4BB1923BD782}"/>
                </a:ext>
              </a:extLst>
            </p:cNvPr>
            <p:cNvSpPr txBox="1"/>
            <p:nvPr/>
          </p:nvSpPr>
          <p:spPr>
            <a:xfrm>
              <a:off x="9967760" y="5635011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tx1">
                      <a:lumMod val="65000"/>
                      <a:lumOff val="35000"/>
                    </a:schemeClr>
                  </a:solidFill>
                </a:defRPr>
              </a:lvl1pPr>
            </a:lstStyle>
            <a:p>
              <a:r>
                <a:rPr lang="zh-CN" altLang="en-US"/>
                <a:t>拼搏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823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Plus">
  <a:themeElements>
    <a:clrScheme name="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3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模板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</TotalTime>
  <Words>1060</Words>
  <Application>Microsoft Office PowerPoint</Application>
  <PresentationFormat>宽屏</PresentationFormat>
  <Paragraphs>180</Paragraphs>
  <Slides>20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4" baseType="lpstr">
      <vt:lpstr>Microsoft YaHei Light</vt:lpstr>
      <vt:lpstr>微软雅黑</vt:lpstr>
      <vt:lpstr>Arial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 iam</dc:creator>
  <cp:lastModifiedBy>L iam</cp:lastModifiedBy>
  <cp:revision>20</cp:revision>
  <dcterms:created xsi:type="dcterms:W3CDTF">2022-07-11T06:42:47Z</dcterms:created>
  <dcterms:modified xsi:type="dcterms:W3CDTF">2022-07-11T10:54:33Z</dcterms:modified>
</cp:coreProperties>
</file>